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02_3A359D03.xml" ContentType="application/vnd.ms-powerpoint.comments+xml"/>
  <Override PartName="/ppt/notesSlides/notesSlide4.xml" ContentType="application/vnd.openxmlformats-officedocument.presentationml.notesSlide+xml"/>
  <Override PartName="/ppt/comments/modernComment_104_6F86316D.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omments/modernComment_105_280950D1.xml" ContentType="application/vnd.ms-powerpoint.comments+xml"/>
  <Override PartName="/ppt/notesSlides/notesSlide6.xml" ContentType="application/vnd.openxmlformats-officedocument.presentationml.notesSlide+xml"/>
  <Override PartName="/ppt/comments/modernComment_10C_AC02B7F0.xml" ContentType="application/vnd.ms-powerpoint.comments+xml"/>
  <Override PartName="/ppt/notesSlides/notesSlide7.xml" ContentType="application/vnd.openxmlformats-officedocument.presentationml.notesSlide+xml"/>
  <Override PartName="/ppt/comments/modernComment_107_1F75083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3"/>
  </p:notesMasterIdLst>
  <p:sldIdLst>
    <p:sldId id="256" r:id="rId2"/>
    <p:sldId id="257" r:id="rId3"/>
    <p:sldId id="258" r:id="rId4"/>
    <p:sldId id="260" r:id="rId5"/>
    <p:sldId id="261" r:id="rId6"/>
    <p:sldId id="268" r:id="rId7"/>
    <p:sldId id="263" r:id="rId8"/>
    <p:sldId id="269"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98E304-4D38-8AE3-41FD-53AF9C94B0B5}" name="Jungwook Van" initials="JV" userId="S::Jungwook.Van-1@student.uts.edu.au::eb6d2c0f-ada4-47e4-987d-6f674de5b18c" providerId="AD"/>
  <p188:author id="{26BE002B-B2D0-4566-CAEE-E23D21DFE0D2}" name="Juyoung Chang" initials="JC" userId="S::juyoung.chang@student.uts.edu.au::fd8dd3b3-0a41-4019-b0dd-1b8e96c7936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600"/>
    <a:srgbClr val="8E42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0987A-C2E3-4849-BFA8-443B8EC51FD7}" v="3459" dt="2025-04-01T10:56:48.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Kim" userId="S::joshua.y.kim@student.uts.edu.au::8e6c0256-e0b7-4e3d-8bc2-c20e3b57ebc6" providerId="AD" clId="Web-{17D71D1C-3D33-9A6D-8A8B-EF34BEF463E1}"/>
    <pc:docChg chg="modSld">
      <pc:chgData name="Joshua Kim" userId="S::joshua.y.kim@student.uts.edu.au::8e6c0256-e0b7-4e3d-8bc2-c20e3b57ebc6" providerId="AD" clId="Web-{17D71D1C-3D33-9A6D-8A8B-EF34BEF463E1}" dt="2025-03-12T09:22:12.624" v="41" actId="14100"/>
      <pc:docMkLst>
        <pc:docMk/>
      </pc:docMkLst>
      <pc:sldChg chg="modSp">
        <pc:chgData name="Joshua Kim" userId="S::joshua.y.kim@student.uts.edu.au::8e6c0256-e0b7-4e3d-8bc2-c20e3b57ebc6" providerId="AD" clId="Web-{17D71D1C-3D33-9A6D-8A8B-EF34BEF463E1}" dt="2025-03-12T09:20:58.905" v="40" actId="20577"/>
        <pc:sldMkLst>
          <pc:docMk/>
          <pc:sldMk cId="945976273" sldId="257"/>
        </pc:sldMkLst>
      </pc:sldChg>
      <pc:sldChg chg="modSp">
        <pc:chgData name="Joshua Kim" userId="S::joshua.y.kim@student.uts.edu.au::8e6c0256-e0b7-4e3d-8bc2-c20e3b57ebc6" providerId="AD" clId="Web-{17D71D1C-3D33-9A6D-8A8B-EF34BEF463E1}" dt="2025-03-12T09:22:12.624" v="41" actId="14100"/>
        <pc:sldMkLst>
          <pc:docMk/>
          <pc:sldMk cId="1871065453" sldId="260"/>
        </pc:sldMkLst>
      </pc:sldChg>
      <pc:sldChg chg="modSp">
        <pc:chgData name="Joshua Kim" userId="S::joshua.y.kim@student.uts.edu.au::8e6c0256-e0b7-4e3d-8bc2-c20e3b57ebc6" providerId="AD" clId="Web-{17D71D1C-3D33-9A6D-8A8B-EF34BEF463E1}" dt="2025-03-12T09:09:27.405" v="35"/>
        <pc:sldMkLst>
          <pc:docMk/>
          <pc:sldMk cId="2885859312" sldId="268"/>
        </pc:sldMkLst>
        <pc:graphicFrameChg chg="mod modGraphic">
          <ac:chgData name="Joshua Kim" userId="S::joshua.y.kim@student.uts.edu.au::8e6c0256-e0b7-4e3d-8bc2-c20e3b57ebc6" providerId="AD" clId="Web-{17D71D1C-3D33-9A6D-8A8B-EF34BEF463E1}" dt="2025-03-12T09:09:27.405" v="35"/>
          <ac:graphicFrameMkLst>
            <pc:docMk/>
            <pc:sldMk cId="2885859312" sldId="268"/>
            <ac:graphicFrameMk id="11" creationId="{F45E6FB1-0A16-8DDE-6B2F-CF5A2A2E053D}"/>
          </ac:graphicFrameMkLst>
        </pc:graphicFrameChg>
      </pc:sldChg>
    </pc:docChg>
  </pc:docChgLst>
  <pc:docChgLst>
    <pc:chgData name="Juyoung Chang" userId="S::juyoung.chang@student.uts.edu.au::fd8dd3b3-0a41-4019-b0dd-1b8e96c79360" providerId="AD" clId="Web-{031851CE-0C56-EFCA-B5C0-CE2F0AF8292B}"/>
    <pc:docChg chg="delSld modSld sldOrd">
      <pc:chgData name="Juyoung Chang" userId="S::juyoung.chang@student.uts.edu.au::fd8dd3b3-0a41-4019-b0dd-1b8e96c79360" providerId="AD" clId="Web-{031851CE-0C56-EFCA-B5C0-CE2F0AF8292B}" dt="2025-03-10T05:34:07.463" v="137" actId="20577"/>
      <pc:docMkLst>
        <pc:docMk/>
      </pc:docMkLst>
      <pc:sldChg chg="modSp">
        <pc:chgData name="Juyoung Chang" userId="S::juyoung.chang@student.uts.edu.au::fd8dd3b3-0a41-4019-b0dd-1b8e96c79360" providerId="AD" clId="Web-{031851CE-0C56-EFCA-B5C0-CE2F0AF8292B}" dt="2025-03-10T05:26:41.062" v="45" actId="20577"/>
        <pc:sldMkLst>
          <pc:docMk/>
          <pc:sldMk cId="3569210928" sldId="256"/>
        </pc:sldMkLst>
        <pc:spChg chg="mod">
          <ac:chgData name="Juyoung Chang" userId="S::juyoung.chang@student.uts.edu.au::fd8dd3b3-0a41-4019-b0dd-1b8e96c79360" providerId="AD" clId="Web-{031851CE-0C56-EFCA-B5C0-CE2F0AF8292B}" dt="2025-03-10T05:26:41.062" v="45" actId="20577"/>
          <ac:spMkLst>
            <pc:docMk/>
            <pc:sldMk cId="3569210928" sldId="256"/>
            <ac:spMk id="2" creationId="{00000000-0000-0000-0000-000000000000}"/>
          </ac:spMkLst>
        </pc:spChg>
        <pc:spChg chg="mod">
          <ac:chgData name="Juyoung Chang" userId="S::juyoung.chang@student.uts.edu.au::fd8dd3b3-0a41-4019-b0dd-1b8e96c79360" providerId="AD" clId="Web-{031851CE-0C56-EFCA-B5C0-CE2F0AF8292B}" dt="2025-03-10T05:26:30.812" v="43" actId="20577"/>
          <ac:spMkLst>
            <pc:docMk/>
            <pc:sldMk cId="3569210928" sldId="256"/>
            <ac:spMk id="3" creationId="{00000000-0000-0000-0000-000000000000}"/>
          </ac:spMkLst>
        </pc:spChg>
      </pc:sldChg>
      <pc:sldChg chg="modSp">
        <pc:chgData name="Juyoung Chang" userId="S::juyoung.chang@student.uts.edu.au::fd8dd3b3-0a41-4019-b0dd-1b8e96c79360" providerId="AD" clId="Web-{031851CE-0C56-EFCA-B5C0-CE2F0AF8292B}" dt="2025-03-10T05:31:45.835" v="97" actId="20577"/>
        <pc:sldMkLst>
          <pc:docMk/>
          <pc:sldMk cId="976592131" sldId="258"/>
        </pc:sldMkLst>
        <pc:spChg chg="mod">
          <ac:chgData name="Juyoung Chang" userId="S::juyoung.chang@student.uts.edu.au::fd8dd3b3-0a41-4019-b0dd-1b8e96c79360" providerId="AD" clId="Web-{031851CE-0C56-EFCA-B5C0-CE2F0AF8292B}" dt="2025-03-10T05:27:04.641" v="46" actId="20577"/>
          <ac:spMkLst>
            <pc:docMk/>
            <pc:sldMk cId="976592131" sldId="258"/>
            <ac:spMk id="2" creationId="{00E77D5D-F012-8C25-7327-07BC3C3722C7}"/>
          </ac:spMkLst>
        </pc:spChg>
      </pc:sldChg>
      <pc:sldChg chg="ord">
        <pc:chgData name="Juyoung Chang" userId="S::juyoung.chang@student.uts.edu.au::fd8dd3b3-0a41-4019-b0dd-1b8e96c79360" providerId="AD" clId="Web-{031851CE-0C56-EFCA-B5C0-CE2F0AF8292B}" dt="2025-03-10T05:22:01.040" v="11"/>
        <pc:sldMkLst>
          <pc:docMk/>
          <pc:sldMk cId="3994004677" sldId="259"/>
        </pc:sldMkLst>
      </pc:sldChg>
      <pc:sldChg chg="addSp modSp mod modClrScheme modCm chgLayout">
        <pc:chgData name="Juyoung Chang" userId="S::juyoung.chang@student.uts.edu.au::fd8dd3b3-0a41-4019-b0dd-1b8e96c79360" providerId="AD" clId="Web-{031851CE-0C56-EFCA-B5C0-CE2F0AF8292B}" dt="2025-03-10T05:34:07.463" v="137" actId="20577"/>
        <pc:sldMkLst>
          <pc:docMk/>
          <pc:sldMk cId="1871065453" sldId="260"/>
        </pc:sldMkLst>
        <pc:spChg chg="mod ord">
          <ac:chgData name="Juyoung Chang" userId="S::juyoung.chang@student.uts.edu.au::fd8dd3b3-0a41-4019-b0dd-1b8e96c79360" providerId="AD" clId="Web-{031851CE-0C56-EFCA-B5C0-CE2F0AF8292B}" dt="2025-03-10T05:33:57.854" v="133" actId="20577"/>
          <ac:spMkLst>
            <pc:docMk/>
            <pc:sldMk cId="1871065453" sldId="260"/>
            <ac:spMk id="2" creationId="{1C9C40E7-6B8C-2675-8782-A16E7862AE84}"/>
          </ac:spMkLst>
        </pc:spChg>
        <pc:extLst>
          <p:ext xmlns:p="http://schemas.openxmlformats.org/presentationml/2006/main" uri="{D6D511B9-2390-475A-947B-AFAB55BFBCF1}">
            <pc226:cmChg xmlns:pc226="http://schemas.microsoft.com/office/powerpoint/2022/06/main/command" chg="mod">
              <pc226:chgData name="Juyoung Chang" userId="S::juyoung.chang@student.uts.edu.au::fd8dd3b3-0a41-4019-b0dd-1b8e96c79360" providerId="AD" clId="Web-{031851CE-0C56-EFCA-B5C0-CE2F0AF8292B}" dt="2025-03-10T05:33:49.431" v="132" actId="20577"/>
              <pc2:cmMkLst xmlns:pc2="http://schemas.microsoft.com/office/powerpoint/2019/9/main/command">
                <pc:docMk/>
                <pc:sldMk cId="1871065453" sldId="260"/>
                <pc2:cmMk id="{B3F1E4BD-50F6-4664-9468-EAB5BD8D4C6C}"/>
              </pc2:cmMkLst>
            </pc226:cmChg>
          </p:ext>
        </pc:extLst>
      </pc:sldChg>
      <pc:sldChg chg="modSp ord">
        <pc:chgData name="Juyoung Chang" userId="S::juyoung.chang@student.uts.edu.au::fd8dd3b3-0a41-4019-b0dd-1b8e96c79360" providerId="AD" clId="Web-{031851CE-0C56-EFCA-B5C0-CE2F0AF8292B}" dt="2025-03-10T05:30:22.036" v="91" actId="14100"/>
        <pc:sldMkLst>
          <pc:docMk/>
          <pc:sldMk cId="671699153" sldId="261"/>
        </pc:sldMkLst>
        <pc:spChg chg="mod">
          <ac:chgData name="Juyoung Chang" userId="S::juyoung.chang@student.uts.edu.au::fd8dd3b3-0a41-4019-b0dd-1b8e96c79360" providerId="AD" clId="Web-{031851CE-0C56-EFCA-B5C0-CE2F0AF8292B}" dt="2025-03-10T05:30:22.036" v="91" actId="14100"/>
          <ac:spMkLst>
            <pc:docMk/>
            <pc:sldMk cId="671699153" sldId="261"/>
            <ac:spMk id="2" creationId="{3CB70325-33E2-F37F-6411-1EFCE2FE01DC}"/>
          </ac:spMkLst>
        </pc:spChg>
      </pc:sldChg>
      <pc:sldChg chg="del">
        <pc:chgData name="Juyoung Chang" userId="S::juyoung.chang@student.uts.edu.au::fd8dd3b3-0a41-4019-b0dd-1b8e96c79360" providerId="AD" clId="Web-{031851CE-0C56-EFCA-B5C0-CE2F0AF8292B}" dt="2025-03-10T05:19:37.349" v="0"/>
        <pc:sldMkLst>
          <pc:docMk/>
          <pc:sldMk cId="1659747948" sldId="264"/>
        </pc:sldMkLst>
      </pc:sldChg>
    </pc:docChg>
  </pc:docChgLst>
  <pc:docChgLst>
    <pc:chgData name="Juyoung Chang" userId="S::juyoung.chang@student.uts.edu.au::fd8dd3b3-0a41-4019-b0dd-1b8e96c79360" providerId="AD" clId="Web-{7382D337-C822-C4DB-F02F-9165463A66E8}"/>
    <pc:docChg chg="mod sldOrd">
      <pc:chgData name="Juyoung Chang" userId="S::juyoung.chang@student.uts.edu.au::fd8dd3b3-0a41-4019-b0dd-1b8e96c79360" providerId="AD" clId="Web-{7382D337-C822-C4DB-F02F-9165463A66E8}" dt="2025-03-09T07:30:47.391" v="1"/>
      <pc:docMkLst>
        <pc:docMk/>
      </pc:docMkLst>
      <pc:sldChg chg="ord">
        <pc:chgData name="Juyoung Chang" userId="S::juyoung.chang@student.uts.edu.au::fd8dd3b3-0a41-4019-b0dd-1b8e96c79360" providerId="AD" clId="Web-{7382D337-C822-C4DB-F02F-9165463A66E8}" dt="2025-03-09T07:30:47.391" v="1"/>
        <pc:sldMkLst>
          <pc:docMk/>
          <pc:sldMk cId="1659747948" sldId="264"/>
        </pc:sldMkLst>
      </pc:sldChg>
    </pc:docChg>
  </pc:docChgLst>
  <pc:docChgLst>
    <pc:chgData name="Joshua Kim" userId="S::joshua.y.kim@student.uts.edu.au::8e6c0256-e0b7-4e3d-8bc2-c20e3b57ebc6" providerId="AD" clId="Web-{26C76CD1-E854-FD1A-345C-74E37627F4F0}"/>
    <pc:docChg chg="modSld">
      <pc:chgData name="Joshua Kim" userId="S::joshua.y.kim@student.uts.edu.au::8e6c0256-e0b7-4e3d-8bc2-c20e3b57ebc6" providerId="AD" clId="Web-{26C76CD1-E854-FD1A-345C-74E37627F4F0}" dt="2025-03-13T07:20:51.944" v="1"/>
      <pc:docMkLst>
        <pc:docMk/>
      </pc:docMkLst>
      <pc:sldChg chg="modSp">
        <pc:chgData name="Joshua Kim" userId="S::joshua.y.kim@student.uts.edu.au::8e6c0256-e0b7-4e3d-8bc2-c20e3b57ebc6" providerId="AD" clId="Web-{26C76CD1-E854-FD1A-345C-74E37627F4F0}" dt="2025-03-13T07:20:51.944" v="1"/>
        <pc:sldMkLst>
          <pc:docMk/>
          <pc:sldMk cId="2885859312" sldId="268"/>
        </pc:sldMkLst>
        <pc:graphicFrameChg chg="mod modGraphic">
          <ac:chgData name="Joshua Kim" userId="S::joshua.y.kim@student.uts.edu.au::8e6c0256-e0b7-4e3d-8bc2-c20e3b57ebc6" providerId="AD" clId="Web-{26C76CD1-E854-FD1A-345C-74E37627F4F0}" dt="2025-03-13T07:20:51.944" v="1"/>
          <ac:graphicFrameMkLst>
            <pc:docMk/>
            <pc:sldMk cId="2885859312" sldId="268"/>
            <ac:graphicFrameMk id="11" creationId="{F45E6FB1-0A16-8DDE-6B2F-CF5A2A2E053D}"/>
          </ac:graphicFrameMkLst>
        </pc:graphicFrameChg>
      </pc:sldChg>
    </pc:docChg>
  </pc:docChgLst>
  <pc:docChgLst>
    <pc:chgData name="Juyoung Chang" userId="S::juyoung.chang@student.uts.edu.au::fd8dd3b3-0a41-4019-b0dd-1b8e96c79360" providerId="AD" clId="Web-{4231AC5A-C781-A12F-8C3A-0E775C249C58}"/>
    <pc:docChg chg="modSld sldOrd">
      <pc:chgData name="Juyoung Chang" userId="S::juyoung.chang@student.uts.edu.au::fd8dd3b3-0a41-4019-b0dd-1b8e96c79360" providerId="AD" clId="Web-{4231AC5A-C781-A12F-8C3A-0E775C249C58}" dt="2025-03-10T05:46:11.184" v="88"/>
      <pc:docMkLst>
        <pc:docMk/>
      </pc:docMkLst>
      <pc:sldChg chg="ord">
        <pc:chgData name="Juyoung Chang" userId="S::juyoung.chang@student.uts.edu.au::fd8dd3b3-0a41-4019-b0dd-1b8e96c79360" providerId="AD" clId="Web-{4231AC5A-C781-A12F-8C3A-0E775C249C58}" dt="2025-03-10T05:46:04.403" v="87"/>
        <pc:sldMkLst>
          <pc:docMk/>
          <pc:sldMk cId="3994004677" sldId="259"/>
        </pc:sldMkLst>
      </pc:sldChg>
      <pc:sldChg chg="delSp modSp mod modClrScheme chgLayout">
        <pc:chgData name="Juyoung Chang" userId="S::juyoung.chang@student.uts.edu.au::fd8dd3b3-0a41-4019-b0dd-1b8e96c79360" providerId="AD" clId="Web-{4231AC5A-C781-A12F-8C3A-0E775C249C58}" dt="2025-03-10T05:43:34.899" v="86" actId="20577"/>
        <pc:sldMkLst>
          <pc:docMk/>
          <pc:sldMk cId="1871065453" sldId="260"/>
        </pc:sldMkLst>
        <pc:spChg chg="mod ord">
          <ac:chgData name="Juyoung Chang" userId="S::juyoung.chang@student.uts.edu.au::fd8dd3b3-0a41-4019-b0dd-1b8e96c79360" providerId="AD" clId="Web-{4231AC5A-C781-A12F-8C3A-0E775C249C58}" dt="2025-03-10T05:38:34.016" v="20" actId="20577"/>
          <ac:spMkLst>
            <pc:docMk/>
            <pc:sldMk cId="1871065453" sldId="260"/>
            <ac:spMk id="2" creationId="{1C9C40E7-6B8C-2675-8782-A16E7862AE84}"/>
          </ac:spMkLst>
        </pc:spChg>
      </pc:sldChg>
      <pc:sldChg chg="ord">
        <pc:chgData name="Juyoung Chang" userId="S::juyoung.chang@student.uts.edu.au::fd8dd3b3-0a41-4019-b0dd-1b8e96c79360" providerId="AD" clId="Web-{4231AC5A-C781-A12F-8C3A-0E775C249C58}" dt="2025-03-10T05:46:11.184" v="88"/>
        <pc:sldMkLst>
          <pc:docMk/>
          <pc:sldMk cId="671699153" sldId="261"/>
        </pc:sldMkLst>
      </pc:sldChg>
      <pc:sldChg chg="modSp">
        <pc:chgData name="Juyoung Chang" userId="S::juyoung.chang@student.uts.edu.au::fd8dd3b3-0a41-4019-b0dd-1b8e96c79360" providerId="AD" clId="Web-{4231AC5A-C781-A12F-8C3A-0E775C249C58}" dt="2025-03-10T05:42:26.100" v="76" actId="20577"/>
        <pc:sldMkLst>
          <pc:docMk/>
          <pc:sldMk cId="527763513" sldId="263"/>
        </pc:sldMkLst>
      </pc:sldChg>
    </pc:docChg>
  </pc:docChgLst>
  <pc:docChgLst>
    <pc:chgData name="Juyoung Chang" userId="S::juyoung.chang@student.uts.edu.au::fd8dd3b3-0a41-4019-b0dd-1b8e96c79360" providerId="AD" clId="Web-{EED318EF-2140-D17C-60FA-2C8B999E3A4C}"/>
    <pc:docChg chg="modSld sldOrd">
      <pc:chgData name="Juyoung Chang" userId="S::juyoung.chang@student.uts.edu.au::fd8dd3b3-0a41-4019-b0dd-1b8e96c79360" providerId="AD" clId="Web-{EED318EF-2140-D17C-60FA-2C8B999E3A4C}" dt="2025-03-12T04:05:00.264" v="99"/>
      <pc:docMkLst>
        <pc:docMk/>
      </pc:docMkLst>
      <pc:sldChg chg="modSp">
        <pc:chgData name="Juyoung Chang" userId="S::juyoung.chang@student.uts.edu.au::fd8dd3b3-0a41-4019-b0dd-1b8e96c79360" providerId="AD" clId="Web-{EED318EF-2140-D17C-60FA-2C8B999E3A4C}" dt="2025-03-12T03:52:17.891" v="64" actId="20577"/>
        <pc:sldMkLst>
          <pc:docMk/>
          <pc:sldMk cId="3569210928" sldId="256"/>
        </pc:sldMkLst>
        <pc:spChg chg="mod">
          <ac:chgData name="Juyoung Chang" userId="S::juyoung.chang@student.uts.edu.au::fd8dd3b3-0a41-4019-b0dd-1b8e96c79360" providerId="AD" clId="Web-{EED318EF-2140-D17C-60FA-2C8B999E3A4C}" dt="2025-03-12T03:52:17.891" v="64" actId="20577"/>
          <ac:spMkLst>
            <pc:docMk/>
            <pc:sldMk cId="3569210928" sldId="256"/>
            <ac:spMk id="2" creationId="{00000000-0000-0000-0000-000000000000}"/>
          </ac:spMkLst>
        </pc:spChg>
      </pc:sldChg>
      <pc:sldChg chg="modSp">
        <pc:chgData name="Juyoung Chang" userId="S::juyoung.chang@student.uts.edu.au::fd8dd3b3-0a41-4019-b0dd-1b8e96c79360" providerId="AD" clId="Web-{EED318EF-2140-D17C-60FA-2C8B999E3A4C}" dt="2025-03-12T04:00:35.697" v="94" actId="20577"/>
        <pc:sldMkLst>
          <pc:docMk/>
          <pc:sldMk cId="1871065453" sldId="260"/>
        </pc:sldMkLst>
      </pc:sldChg>
      <pc:sldChg chg="ord">
        <pc:chgData name="Juyoung Chang" userId="S::juyoung.chang@student.uts.edu.au::fd8dd3b3-0a41-4019-b0dd-1b8e96c79360" providerId="AD" clId="Web-{EED318EF-2140-D17C-60FA-2C8B999E3A4C}" dt="2025-03-12T03:47:42.339" v="56"/>
        <pc:sldMkLst>
          <pc:docMk/>
          <pc:sldMk cId="671699153" sldId="261"/>
        </pc:sldMkLst>
      </pc:sldChg>
      <pc:sldChg chg="addSp delSp modSp mod ord setClrOvrMap">
        <pc:chgData name="Juyoung Chang" userId="S::juyoung.chang@student.uts.edu.au::fd8dd3b3-0a41-4019-b0dd-1b8e96c79360" providerId="AD" clId="Web-{EED318EF-2140-D17C-60FA-2C8B999E3A4C}" dt="2025-03-12T03:53:18.564" v="68"/>
        <pc:sldMkLst>
          <pc:docMk/>
          <pc:sldMk cId="2179203207" sldId="262"/>
        </pc:sldMkLst>
      </pc:sldChg>
      <pc:sldChg chg="modSp">
        <pc:chgData name="Juyoung Chang" userId="S::juyoung.chang@student.uts.edu.au::fd8dd3b3-0a41-4019-b0dd-1b8e96c79360" providerId="AD" clId="Web-{EED318EF-2140-D17C-60FA-2C8B999E3A4C}" dt="2025-03-12T04:05:00.264" v="99"/>
        <pc:sldMkLst>
          <pc:docMk/>
          <pc:sldMk cId="527763513" sldId="263"/>
        </pc:sldMkLst>
        <pc:graphicFrameChg chg="mod modGraphic">
          <ac:chgData name="Juyoung Chang" userId="S::juyoung.chang@student.uts.edu.au::fd8dd3b3-0a41-4019-b0dd-1b8e96c79360" providerId="AD" clId="Web-{EED318EF-2140-D17C-60FA-2C8B999E3A4C}" dt="2025-03-12T04:05:00.264" v="99"/>
          <ac:graphicFrameMkLst>
            <pc:docMk/>
            <pc:sldMk cId="527763513" sldId="263"/>
            <ac:graphicFrameMk id="18" creationId="{EF7F21FD-9F94-870E-0E36-0CFB4AD33A65}"/>
          </ac:graphicFrameMkLst>
        </pc:graphicFrameChg>
      </pc:sldChg>
    </pc:docChg>
  </pc:docChgLst>
  <pc:docChgLst>
    <pc:chgData name="Jungwook Van" userId="eb6d2c0f-ada4-47e4-987d-6f674de5b18c" providerId="ADAL" clId="{8060987A-C2E3-4849-BFA8-443B8EC51FD7}"/>
    <pc:docChg chg="undo custSel addSld delSld modSld sldOrd">
      <pc:chgData name="Jungwook Van" userId="eb6d2c0f-ada4-47e4-987d-6f674de5b18c" providerId="ADAL" clId="{8060987A-C2E3-4849-BFA8-443B8EC51FD7}" dt="2025-04-01T11:32:58.392" v="5176" actId="478"/>
      <pc:docMkLst>
        <pc:docMk/>
      </pc:docMkLst>
      <pc:sldChg chg="addSp delSp modSp mod setBg addAnim delAnim delDesignElem modNotesTx">
        <pc:chgData name="Jungwook Van" userId="eb6d2c0f-ada4-47e4-987d-6f674de5b18c" providerId="ADAL" clId="{8060987A-C2E3-4849-BFA8-443B8EC51FD7}" dt="2025-03-30T05:14:29.549" v="4327" actId="26606"/>
        <pc:sldMkLst>
          <pc:docMk/>
          <pc:sldMk cId="3569210928" sldId="256"/>
        </pc:sldMkLst>
        <pc:spChg chg="mod">
          <ac:chgData name="Jungwook Van" userId="eb6d2c0f-ada4-47e4-987d-6f674de5b18c" providerId="ADAL" clId="{8060987A-C2E3-4849-BFA8-443B8EC51FD7}" dt="2025-03-30T05:14:29.549" v="4327" actId="26606"/>
          <ac:spMkLst>
            <pc:docMk/>
            <pc:sldMk cId="3569210928" sldId="256"/>
            <ac:spMk id="2" creationId="{00000000-0000-0000-0000-000000000000}"/>
          </ac:spMkLst>
        </pc:spChg>
        <pc:spChg chg="mod">
          <ac:chgData name="Jungwook Van" userId="eb6d2c0f-ada4-47e4-987d-6f674de5b18c" providerId="ADAL" clId="{8060987A-C2E3-4849-BFA8-443B8EC51FD7}" dt="2025-03-30T05:14:29.549" v="4327" actId="26606"/>
          <ac:spMkLst>
            <pc:docMk/>
            <pc:sldMk cId="3569210928" sldId="256"/>
            <ac:spMk id="3" creationId="{00000000-0000-0000-0000-000000000000}"/>
          </ac:spMkLst>
        </pc:spChg>
        <pc:spChg chg="add">
          <ac:chgData name="Jungwook Van" userId="eb6d2c0f-ada4-47e4-987d-6f674de5b18c" providerId="ADAL" clId="{8060987A-C2E3-4849-BFA8-443B8EC51FD7}" dt="2025-03-30T05:14:29.549" v="4327" actId="26606"/>
          <ac:spMkLst>
            <pc:docMk/>
            <pc:sldMk cId="3569210928" sldId="256"/>
            <ac:spMk id="48" creationId="{BE268116-E2A7-4F98-8812-192B4975E49B}"/>
          </ac:spMkLst>
        </pc:spChg>
        <pc:spChg chg="add">
          <ac:chgData name="Jungwook Van" userId="eb6d2c0f-ada4-47e4-987d-6f674de5b18c" providerId="ADAL" clId="{8060987A-C2E3-4849-BFA8-443B8EC51FD7}" dt="2025-03-30T05:14:29.549" v="4327" actId="26606"/>
          <ac:spMkLst>
            <pc:docMk/>
            <pc:sldMk cId="3569210928" sldId="256"/>
            <ac:spMk id="52" creationId="{FBEFFA83-BC6D-4CD2-A2BA-98AD67423BF2}"/>
          </ac:spMkLst>
        </pc:spChg>
        <pc:spChg chg="add">
          <ac:chgData name="Jungwook Van" userId="eb6d2c0f-ada4-47e4-987d-6f674de5b18c" providerId="ADAL" clId="{8060987A-C2E3-4849-BFA8-443B8EC51FD7}" dt="2025-03-30T05:14:29.549" v="4327" actId="26606"/>
          <ac:spMkLst>
            <pc:docMk/>
            <pc:sldMk cId="3569210928" sldId="256"/>
            <ac:spMk id="54" creationId="{AB5696BF-D495-4CAC-AA8A-4EBFF2C32A55}"/>
          </ac:spMkLst>
        </pc:spChg>
        <pc:picChg chg="add mod ord">
          <ac:chgData name="Jungwook Van" userId="eb6d2c0f-ada4-47e4-987d-6f674de5b18c" providerId="ADAL" clId="{8060987A-C2E3-4849-BFA8-443B8EC51FD7}" dt="2025-03-30T05:14:29.549" v="4327" actId="26606"/>
          <ac:picMkLst>
            <pc:docMk/>
            <pc:sldMk cId="3569210928" sldId="256"/>
            <ac:picMk id="43" creationId="{D10E35AB-BE12-5329-CA29-D1F3378882FB}"/>
          </ac:picMkLst>
        </pc:picChg>
        <pc:cxnChg chg="add">
          <ac:chgData name="Jungwook Van" userId="eb6d2c0f-ada4-47e4-987d-6f674de5b18c" providerId="ADAL" clId="{8060987A-C2E3-4849-BFA8-443B8EC51FD7}" dt="2025-03-30T05:14:29.549" v="4327" actId="26606"/>
          <ac:cxnSpMkLst>
            <pc:docMk/>
            <pc:sldMk cId="3569210928" sldId="256"/>
            <ac:cxnSpMk id="50" creationId="{73D8893D-DEBE-4F67-901F-166F75E9C6E7}"/>
          </ac:cxnSpMkLst>
        </pc:cxnChg>
      </pc:sldChg>
      <pc:sldChg chg="addSp delSp modSp add mod setBg modClrScheme delDesignElem chgLayout modNotesTx">
        <pc:chgData name="Jungwook Van" userId="eb6d2c0f-ada4-47e4-987d-6f674de5b18c" providerId="ADAL" clId="{8060987A-C2E3-4849-BFA8-443B8EC51FD7}" dt="2025-03-30T05:14:50.504" v="4338" actId="20577"/>
        <pc:sldMkLst>
          <pc:docMk/>
          <pc:sldMk cId="945976273" sldId="257"/>
        </pc:sldMkLst>
        <pc:spChg chg="mod ord">
          <ac:chgData name="Jungwook Van" userId="eb6d2c0f-ada4-47e4-987d-6f674de5b18c" providerId="ADAL" clId="{8060987A-C2E3-4849-BFA8-443B8EC51FD7}" dt="2025-03-30T05:14:50.504" v="4338" actId="20577"/>
          <ac:spMkLst>
            <pc:docMk/>
            <pc:sldMk cId="945976273" sldId="257"/>
            <ac:spMk id="2" creationId="{55595226-5612-CFE4-47DC-449D6CA119D6}"/>
          </ac:spMkLst>
        </pc:spChg>
        <pc:graphicFrameChg chg="add">
          <ac:chgData name="Jungwook Van" userId="eb6d2c0f-ada4-47e4-987d-6f674de5b18c" providerId="ADAL" clId="{8060987A-C2E3-4849-BFA8-443B8EC51FD7}" dt="2025-03-30T05:14:42.653" v="4334" actId="26606"/>
          <ac:graphicFrameMkLst>
            <pc:docMk/>
            <pc:sldMk cId="945976273" sldId="257"/>
            <ac:graphicFrameMk id="20" creationId="{96D0CF93-153B-7AB4-1089-14E8EE6F0212}"/>
          </ac:graphicFrameMkLst>
        </pc:graphicFrameChg>
      </pc:sldChg>
      <pc:sldChg chg="addSp delSp modSp add mod setBg modClrScheme delDesignElem chgLayout modNotesTx">
        <pc:chgData name="Jungwook Van" userId="eb6d2c0f-ada4-47e4-987d-6f674de5b18c" providerId="ADAL" clId="{8060987A-C2E3-4849-BFA8-443B8EC51FD7}" dt="2025-03-30T05:07:00.347" v="4284"/>
        <pc:sldMkLst>
          <pc:docMk/>
          <pc:sldMk cId="976592131" sldId="258"/>
        </pc:sldMkLst>
        <pc:spChg chg="mod ord">
          <ac:chgData name="Jungwook Van" userId="eb6d2c0f-ada4-47e4-987d-6f674de5b18c" providerId="ADAL" clId="{8060987A-C2E3-4849-BFA8-443B8EC51FD7}" dt="2025-03-12T09:15:44.668" v="4178" actId="26606"/>
          <ac:spMkLst>
            <pc:docMk/>
            <pc:sldMk cId="976592131" sldId="258"/>
            <ac:spMk id="2" creationId="{00E77D5D-F012-8C25-7327-07BC3C3722C7}"/>
          </ac:spMkLst>
        </pc:spChg>
        <pc:picChg chg="add">
          <ac:chgData name="Jungwook Van" userId="eb6d2c0f-ada4-47e4-987d-6f674de5b18c" providerId="ADAL" clId="{8060987A-C2E3-4849-BFA8-443B8EC51FD7}" dt="2025-03-12T09:17:23.002" v="4180"/>
          <ac:picMkLst>
            <pc:docMk/>
            <pc:sldMk cId="976592131" sldId="258"/>
            <ac:picMk id="2052" creationId="{DD558349-EE80-1EA3-5CA9-7E939BF869B4}"/>
          </ac:picMkLst>
        </pc:picChg>
      </pc:sldChg>
      <pc:sldChg chg="addSp modSp add del mod modMedia setBg modNotesTx">
        <pc:chgData name="Jungwook Van" userId="eb6d2c0f-ada4-47e4-987d-6f674de5b18c" providerId="ADAL" clId="{8060987A-C2E3-4849-BFA8-443B8EC51FD7}" dt="2025-03-12T09:02:24.927" v="4135" actId="47"/>
        <pc:sldMkLst>
          <pc:docMk/>
          <pc:sldMk cId="3994004677" sldId="259"/>
        </pc:sldMkLst>
      </pc:sldChg>
      <pc:sldChg chg="addSp delSp modSp add mod setBg modClrScheme delDesignElem modCm chgLayout">
        <pc:chgData name="Jungwook Van" userId="eb6d2c0f-ada4-47e4-987d-6f674de5b18c" providerId="ADAL" clId="{8060987A-C2E3-4849-BFA8-443B8EC51FD7}" dt="2025-03-30T05:15:16.197" v="4350" actId="113"/>
        <pc:sldMkLst>
          <pc:docMk/>
          <pc:sldMk cId="1871065453" sldId="260"/>
        </pc:sldMkLst>
        <pc:spChg chg="mod ord">
          <ac:chgData name="Jungwook Van" userId="eb6d2c0f-ada4-47e4-987d-6f674de5b18c" providerId="ADAL" clId="{8060987A-C2E3-4849-BFA8-443B8EC51FD7}" dt="2025-03-30T05:15:16.197" v="4350" actId="113"/>
          <ac:spMkLst>
            <pc:docMk/>
            <pc:sldMk cId="1871065453" sldId="260"/>
            <ac:spMk id="2" creationId="{1C9C40E7-6B8C-2675-8782-A16E7862AE84}"/>
          </ac:spMkLst>
        </pc:spChg>
        <pc:spChg chg="add">
          <ac:chgData name="Jungwook Van" userId="eb6d2c0f-ada4-47e4-987d-6f674de5b18c" providerId="ADAL" clId="{8060987A-C2E3-4849-BFA8-443B8EC51FD7}" dt="2025-03-30T05:14:58.355" v="4341" actId="26606"/>
          <ac:spMkLst>
            <pc:docMk/>
            <pc:sldMk cId="1871065453" sldId="260"/>
            <ac:spMk id="10" creationId="{FB5993E2-C02B-4335-ABA5-D8EC465551E3}"/>
          </ac:spMkLst>
        </pc:spChg>
        <pc:spChg chg="add">
          <ac:chgData name="Jungwook Van" userId="eb6d2c0f-ada4-47e4-987d-6f674de5b18c" providerId="ADAL" clId="{8060987A-C2E3-4849-BFA8-443B8EC51FD7}" dt="2025-03-30T05:14:58.355" v="4341" actId="26606"/>
          <ac:spMkLst>
            <pc:docMk/>
            <pc:sldMk cId="1871065453" sldId="260"/>
            <ac:spMk id="12" creationId="{C0B801A2-5622-4BE8-9AD2-C337A2CD0022}"/>
          </ac:spMkLst>
        </pc:spChg>
        <pc:spChg chg="add">
          <ac:chgData name="Jungwook Van" userId="eb6d2c0f-ada4-47e4-987d-6f674de5b18c" providerId="ADAL" clId="{8060987A-C2E3-4849-BFA8-443B8EC51FD7}" dt="2025-03-30T05:14:58.355" v="4341" actId="26606"/>
          <ac:spMkLst>
            <pc:docMk/>
            <pc:sldMk cId="1871065453" sldId="260"/>
            <ac:spMk id="14" creationId="{B7AF614F-5BC3-4086-99F5-B87C5847A071}"/>
          </ac:spMkLst>
        </pc:spChg>
        <pc:graphicFrameChg chg="add">
          <ac:chgData name="Jungwook Van" userId="eb6d2c0f-ada4-47e4-987d-6f674de5b18c" providerId="ADAL" clId="{8060987A-C2E3-4849-BFA8-443B8EC51FD7}" dt="2025-03-30T05:14:58.355" v="4341" actId="26606"/>
          <ac:graphicFrameMkLst>
            <pc:docMk/>
            <pc:sldMk cId="1871065453" sldId="260"/>
            <ac:graphicFrameMk id="8" creationId="{765A3B5A-18F5-0A44-F812-027876357A1F}"/>
          </ac:graphicFrameMkLst>
        </pc:graphicFrame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1T01:36:55.717" v="550" actId="20577"/>
              <pc2:cmMkLst xmlns:pc2="http://schemas.microsoft.com/office/powerpoint/2019/9/main/command">
                <pc:docMk/>
                <pc:sldMk cId="1871065453" sldId="260"/>
                <pc2:cmMk id="{B3F1E4BD-50F6-4664-9468-EAB5BD8D4C6C}"/>
              </pc2:cmMkLst>
            </pc226:cmChg>
          </p:ext>
        </pc:extLst>
      </pc:sldChg>
      <pc:sldChg chg="addSp delSp modSp add mod ord setBg modClrScheme addAnim delDesignElem modCm chgLayout modNotesTx">
        <pc:chgData name="Jungwook Van" userId="eb6d2c0f-ada4-47e4-987d-6f674de5b18c" providerId="ADAL" clId="{8060987A-C2E3-4849-BFA8-443B8EC51FD7}" dt="2025-03-30T05:07:00.347" v="4284"/>
        <pc:sldMkLst>
          <pc:docMk/>
          <pc:sldMk cId="671699153" sldId="261"/>
        </pc:sldMkLst>
        <pc:spChg chg="mod ord">
          <ac:chgData name="Jungwook Van" userId="eb6d2c0f-ada4-47e4-987d-6f674de5b18c" providerId="ADAL" clId="{8060987A-C2E3-4849-BFA8-443B8EC51FD7}" dt="2025-03-11T01:56:41.997" v="810" actId="26606"/>
          <ac:spMkLst>
            <pc:docMk/>
            <pc:sldMk cId="671699153" sldId="261"/>
            <ac:spMk id="2" creationId="{3CB70325-33E2-F37F-6411-1EFCE2FE01DC}"/>
          </ac:spMkLst>
        </pc:spChg>
        <pc:picChg chg="add mod ord">
          <ac:chgData name="Jungwook Van" userId="eb6d2c0f-ada4-47e4-987d-6f674de5b18c" providerId="ADAL" clId="{8060987A-C2E3-4849-BFA8-443B8EC51FD7}" dt="2025-03-11T01:56:41.997" v="810" actId="26606"/>
          <ac:picMkLst>
            <pc:docMk/>
            <pc:sldMk cId="671699153" sldId="261"/>
            <ac:picMk id="1026" creationId="{0EC3A49A-E8DA-B8F5-A9D0-3D86540A0C29}"/>
          </ac:picMkLst>
        </pc:picChg>
        <pc:picChg chg="add mod ord">
          <ac:chgData name="Jungwook Van" userId="eb6d2c0f-ada4-47e4-987d-6f674de5b18c" providerId="ADAL" clId="{8060987A-C2E3-4849-BFA8-443B8EC51FD7}" dt="2025-03-11T01:56:41.997" v="810" actId="26606"/>
          <ac:picMkLst>
            <pc:docMk/>
            <pc:sldMk cId="671699153" sldId="261"/>
            <ac:picMk id="1028" creationId="{316C6703-6DEB-FF59-5627-0F49E2709CB6}"/>
          </ac:picMkLst>
        </pc:picChg>
        <pc:picChg chg="add mod">
          <ac:chgData name="Jungwook Van" userId="eb6d2c0f-ada4-47e4-987d-6f674de5b18c" providerId="ADAL" clId="{8060987A-C2E3-4849-BFA8-443B8EC51FD7}" dt="2025-03-11T01:56:41.997" v="810" actId="26606"/>
          <ac:picMkLst>
            <pc:docMk/>
            <pc:sldMk cId="671699153" sldId="261"/>
            <ac:picMk id="1030" creationId="{3A89BBAC-F838-E4D3-0C3C-90A892FB86C9}"/>
          </ac:picMkLst>
        </pc:picChg>
        <pc:picChg chg="add mod">
          <ac:chgData name="Jungwook Van" userId="eb6d2c0f-ada4-47e4-987d-6f674de5b18c" providerId="ADAL" clId="{8060987A-C2E3-4849-BFA8-443B8EC51FD7}" dt="2025-03-11T01:56:41.997" v="810" actId="26606"/>
          <ac:picMkLst>
            <pc:docMk/>
            <pc:sldMk cId="671699153" sldId="261"/>
            <ac:picMk id="1032" creationId="{C122D941-7319-26F5-1874-DBF8F9B36574}"/>
          </ac:picMkLst>
        </pc:picChg>
        <pc:picChg chg="add mod ord">
          <ac:chgData name="Jungwook Van" userId="eb6d2c0f-ada4-47e4-987d-6f674de5b18c" providerId="ADAL" clId="{8060987A-C2E3-4849-BFA8-443B8EC51FD7}" dt="2025-03-11T01:56:41.997" v="810" actId="26606"/>
          <ac:picMkLst>
            <pc:docMk/>
            <pc:sldMk cId="671699153" sldId="261"/>
            <ac:picMk id="1038" creationId="{3709E852-C812-C36D-BCD9-6FCA18CF53C0}"/>
          </ac:picMkLst>
        </pc:pic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1T01:56:41.997" v="810" actId="26606"/>
              <pc2:cmMkLst xmlns:pc2="http://schemas.microsoft.com/office/powerpoint/2019/9/main/command">
                <pc:docMk/>
                <pc:sldMk cId="671699153" sldId="261"/>
                <pc2:cmMk id="{11750FFD-058D-4784-A916-1B24829F96D3}"/>
              </pc2:cmMkLst>
            </pc226:cmChg>
          </p:ext>
        </pc:extLst>
      </pc:sldChg>
      <pc:sldChg chg="addSp delSp modSp add del mod ord setBg modClrScheme addAnim modCm chgLayout modNotesTx">
        <pc:chgData name="Jungwook Van" userId="eb6d2c0f-ada4-47e4-987d-6f674de5b18c" providerId="ADAL" clId="{8060987A-C2E3-4849-BFA8-443B8EC51FD7}" dt="2025-03-12T09:02:22.605" v="4134" actId="47"/>
        <pc:sldMkLst>
          <pc:docMk/>
          <pc:sldMk cId="2179203207" sldId="262"/>
        </pc:sldMkLst>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11T01:53:44.676" v="803" actId="26606"/>
              <pc2:cmMkLst xmlns:pc2="http://schemas.microsoft.com/office/powerpoint/2019/9/main/command">
                <pc:docMk/>
                <pc:sldMk cId="2179203207" sldId="262"/>
                <pc2:cmMk id="{52B31D02-A895-414D-81F4-E7FF2F19B1E0}"/>
              </pc2:cmMkLst>
            </pc226:cmChg>
          </p:ext>
        </pc:extLst>
      </pc:sldChg>
      <pc:sldChg chg="addSp delSp modSp add mod setBg modClrScheme delDesignElem modCm chgLayout">
        <pc:chgData name="Jungwook Van" userId="eb6d2c0f-ada4-47e4-987d-6f674de5b18c" providerId="ADAL" clId="{8060987A-C2E3-4849-BFA8-443B8EC51FD7}" dt="2025-03-30T05:16:10.254" v="4355" actId="26606"/>
        <pc:sldMkLst>
          <pc:docMk/>
          <pc:sldMk cId="527763513" sldId="263"/>
        </pc:sldMkLst>
        <pc:spChg chg="mod ord">
          <ac:chgData name="Jungwook Van" userId="eb6d2c0f-ada4-47e4-987d-6f674de5b18c" providerId="ADAL" clId="{8060987A-C2E3-4849-BFA8-443B8EC51FD7}" dt="2025-03-30T05:16:10.254" v="4355" actId="26606"/>
          <ac:spMkLst>
            <pc:docMk/>
            <pc:sldMk cId="527763513" sldId="263"/>
            <ac:spMk id="2" creationId="{64B1C308-CC51-C303-CC06-F335F393E130}"/>
          </ac:spMkLst>
        </pc:spChg>
        <pc:graphicFrameChg chg="add mod modGraphic">
          <ac:chgData name="Jungwook Van" userId="eb6d2c0f-ada4-47e4-987d-6f674de5b18c" providerId="ADAL" clId="{8060987A-C2E3-4849-BFA8-443B8EC51FD7}" dt="2025-03-30T05:16:10.254" v="4355" actId="26606"/>
          <ac:graphicFrameMkLst>
            <pc:docMk/>
            <pc:sldMk cId="527763513" sldId="263"/>
            <ac:graphicFrameMk id="18" creationId="{EF7F21FD-9F94-870E-0E36-0CFB4AD33A65}"/>
          </ac:graphicFrameMkLst>
        </pc:graphicFrame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30T05:16:10.254" v="4355" actId="26606"/>
              <pc2:cmMkLst xmlns:pc2="http://schemas.microsoft.com/office/powerpoint/2019/9/main/command">
                <pc:docMk/>
                <pc:sldMk cId="527763513" sldId="263"/>
                <pc2:cmMk id="{7FCF8AB8-4BE6-4823-9A2F-3EE0E1BE7DA7}"/>
              </pc2:cmMkLst>
            </pc226:cmChg>
            <pc226:cmChg xmlns:pc226="http://schemas.microsoft.com/office/powerpoint/2022/06/main/command" chg="mod">
              <pc226:chgData name="Jungwook Van" userId="eb6d2c0f-ada4-47e4-987d-6f674de5b18c" providerId="ADAL" clId="{8060987A-C2E3-4849-BFA8-443B8EC51FD7}" dt="2025-03-12T07:56:41.727" v="2902" actId="20577"/>
              <pc2:cmMkLst xmlns:pc2="http://schemas.microsoft.com/office/powerpoint/2019/9/main/command">
                <pc:docMk/>
                <pc:sldMk cId="527763513" sldId="263"/>
                <pc2:cmMk id="{CDA2F4B8-687B-4F25-8C8B-DF5F051974C4}"/>
              </pc2:cmMkLst>
            </pc226:cmChg>
            <pc226:cmChg xmlns:pc226="http://schemas.microsoft.com/office/powerpoint/2022/06/main/command" chg="mod">
              <pc226:chgData name="Jungwook Van" userId="eb6d2c0f-ada4-47e4-987d-6f674de5b18c" providerId="ADAL" clId="{8060987A-C2E3-4849-BFA8-443B8EC51FD7}" dt="2025-03-30T05:16:10.254" v="4355" actId="26606"/>
              <pc2:cmMkLst xmlns:pc2="http://schemas.microsoft.com/office/powerpoint/2019/9/main/command">
                <pc:docMk/>
                <pc:sldMk cId="527763513" sldId="263"/>
                <pc2:cmMk id="{354478C4-3A69-4F13-9D20-17457C2D505D}"/>
              </pc2:cmMkLst>
            </pc226:cmChg>
          </p:ext>
        </pc:extLst>
      </pc:sldChg>
      <pc:sldChg chg="modSp add mod ord">
        <pc:chgData name="Jungwook Van" userId="eb6d2c0f-ada4-47e4-987d-6f674de5b18c" providerId="ADAL" clId="{8060987A-C2E3-4849-BFA8-443B8EC51FD7}" dt="2025-03-09T07:20:09.532" v="477"/>
        <pc:sldMkLst>
          <pc:docMk/>
          <pc:sldMk cId="1659747948" sldId="264"/>
        </pc:sldMkLst>
      </pc:sldChg>
      <pc:sldChg chg="modSp add del mod">
        <pc:chgData name="Jungwook Van" userId="eb6d2c0f-ada4-47e4-987d-6f674de5b18c" providerId="ADAL" clId="{8060987A-C2E3-4849-BFA8-443B8EC51FD7}" dt="2025-03-09T07:20:58.551" v="478" actId="47"/>
        <pc:sldMkLst>
          <pc:docMk/>
          <pc:sldMk cId="3113656953" sldId="265"/>
        </pc:sldMkLst>
      </pc:sldChg>
      <pc:sldChg chg="modSp add del mod">
        <pc:chgData name="Jungwook Van" userId="eb6d2c0f-ada4-47e4-987d-6f674de5b18c" providerId="ADAL" clId="{8060987A-C2E3-4849-BFA8-443B8EC51FD7}" dt="2025-03-11T01:44:14.523" v="708" actId="47"/>
        <pc:sldMkLst>
          <pc:docMk/>
          <pc:sldMk cId="665147006" sldId="266"/>
        </pc:sldMkLst>
      </pc:sldChg>
      <pc:sldChg chg="modSp new del mod">
        <pc:chgData name="Jungwook Van" userId="eb6d2c0f-ada4-47e4-987d-6f674de5b18c" providerId="ADAL" clId="{8060987A-C2E3-4849-BFA8-443B8EC51FD7}" dt="2025-03-11T04:01:08.330" v="1037" actId="47"/>
        <pc:sldMkLst>
          <pc:docMk/>
          <pc:sldMk cId="384825840" sldId="267"/>
        </pc:sldMkLst>
      </pc:sldChg>
      <pc:sldChg chg="addSp delSp modSp new mod setBg delDesignElem modCm">
        <pc:chgData name="Jungwook Van" userId="eb6d2c0f-ada4-47e4-987d-6f674de5b18c" providerId="ADAL" clId="{8060987A-C2E3-4849-BFA8-443B8EC51FD7}" dt="2025-03-30T05:15:23.369" v="4351" actId="26606"/>
        <pc:sldMkLst>
          <pc:docMk/>
          <pc:sldMk cId="2885859312" sldId="268"/>
        </pc:sldMkLst>
        <pc:spChg chg="mod">
          <ac:chgData name="Jungwook Van" userId="eb6d2c0f-ada4-47e4-987d-6f674de5b18c" providerId="ADAL" clId="{8060987A-C2E3-4849-BFA8-443B8EC51FD7}" dt="2025-03-30T05:15:23.369" v="4351" actId="26606"/>
          <ac:spMkLst>
            <pc:docMk/>
            <pc:sldMk cId="2885859312" sldId="268"/>
            <ac:spMk id="2" creationId="{D9356DB8-286B-3EF3-C8CC-56983E4D509A}"/>
          </ac:spMkLst>
        </pc:spChg>
        <pc:spChg chg="add">
          <ac:chgData name="Jungwook Van" userId="eb6d2c0f-ada4-47e4-987d-6f674de5b18c" providerId="ADAL" clId="{8060987A-C2E3-4849-BFA8-443B8EC51FD7}" dt="2025-03-30T05:15:23.369" v="4351" actId="26606"/>
          <ac:spMkLst>
            <pc:docMk/>
            <pc:sldMk cId="2885859312" sldId="268"/>
            <ac:spMk id="13" creationId="{5AC4BE46-4A77-42FE-9D15-065CDB2F847C}"/>
          </ac:spMkLst>
        </pc:spChg>
        <pc:spChg chg="add">
          <ac:chgData name="Jungwook Van" userId="eb6d2c0f-ada4-47e4-987d-6f674de5b18c" providerId="ADAL" clId="{8060987A-C2E3-4849-BFA8-443B8EC51FD7}" dt="2025-03-30T05:15:23.369" v="4351" actId="26606"/>
          <ac:spMkLst>
            <pc:docMk/>
            <pc:sldMk cId="2885859312" sldId="268"/>
            <ac:spMk id="16" creationId="{4E4490D0-3672-446A-AC12-B4830333BDDD}"/>
          </ac:spMkLst>
        </pc:spChg>
        <pc:spChg chg="add">
          <ac:chgData name="Jungwook Van" userId="eb6d2c0f-ada4-47e4-987d-6f674de5b18c" providerId="ADAL" clId="{8060987A-C2E3-4849-BFA8-443B8EC51FD7}" dt="2025-03-30T05:15:23.369" v="4351" actId="26606"/>
          <ac:spMkLst>
            <pc:docMk/>
            <pc:sldMk cId="2885859312" sldId="268"/>
            <ac:spMk id="18" creationId="{39CB82C2-DF65-4EC1-8280-F201D50F570B}"/>
          </ac:spMkLst>
        </pc:spChg>
        <pc:spChg chg="add">
          <ac:chgData name="Jungwook Van" userId="eb6d2c0f-ada4-47e4-987d-6f674de5b18c" providerId="ADAL" clId="{8060987A-C2E3-4849-BFA8-443B8EC51FD7}" dt="2025-03-30T05:15:23.369" v="4351" actId="26606"/>
          <ac:spMkLst>
            <pc:docMk/>
            <pc:sldMk cId="2885859312" sldId="268"/>
            <ac:spMk id="22" creationId="{5A1B47C8-47A0-4A88-8830-6DEA3B5DE392}"/>
          </ac:spMkLst>
        </pc:spChg>
        <pc:spChg chg="add">
          <ac:chgData name="Jungwook Van" userId="eb6d2c0f-ada4-47e4-987d-6f674de5b18c" providerId="ADAL" clId="{8060987A-C2E3-4849-BFA8-443B8EC51FD7}" dt="2025-03-30T05:15:23.369" v="4351" actId="26606"/>
          <ac:spMkLst>
            <pc:docMk/>
            <pc:sldMk cId="2885859312" sldId="268"/>
            <ac:spMk id="24" creationId="{984BBFDD-E720-4805-A9C8-129FBBF6DD70}"/>
          </ac:spMkLst>
        </pc:spChg>
        <pc:graphicFrameChg chg="add mod modGraphic">
          <ac:chgData name="Jungwook Van" userId="eb6d2c0f-ada4-47e4-987d-6f674de5b18c" providerId="ADAL" clId="{8060987A-C2E3-4849-BFA8-443B8EC51FD7}" dt="2025-03-30T05:15:23.369" v="4351" actId="26606"/>
          <ac:graphicFrameMkLst>
            <pc:docMk/>
            <pc:sldMk cId="2885859312" sldId="268"/>
            <ac:graphicFrameMk id="11" creationId="{F45E6FB1-0A16-8DDE-6B2F-CF5A2A2E053D}"/>
          </ac:graphicFrameMkLst>
        </pc:graphicFrameChg>
        <pc:cxnChg chg="add">
          <ac:chgData name="Jungwook Van" userId="eb6d2c0f-ada4-47e4-987d-6f674de5b18c" providerId="ADAL" clId="{8060987A-C2E3-4849-BFA8-443B8EC51FD7}" dt="2025-03-30T05:15:23.369" v="4351" actId="26606"/>
          <ac:cxnSpMkLst>
            <pc:docMk/>
            <pc:sldMk cId="2885859312" sldId="268"/>
            <ac:cxnSpMk id="20" creationId="{7E1D4427-852B-4B37-8E76-0E9F1810BA2A}"/>
          </ac:cxnSpMkLst>
        </pc:cxnChg>
        <pc:extLst>
          <p:ext xmlns:p="http://schemas.openxmlformats.org/presentationml/2006/main" uri="{D6D511B9-2390-475A-947B-AFAB55BFBCF1}">
            <pc226:cmChg xmlns:pc226="http://schemas.microsoft.com/office/powerpoint/2022/06/main/command" chg="mod">
              <pc226:chgData name="Jungwook Van" userId="eb6d2c0f-ada4-47e4-987d-6f674de5b18c" providerId="ADAL" clId="{8060987A-C2E3-4849-BFA8-443B8EC51FD7}" dt="2025-03-30T05:15:23.369" v="4351" actId="26606"/>
              <pc2:cmMkLst xmlns:pc2="http://schemas.microsoft.com/office/powerpoint/2019/9/main/command">
                <pc:docMk/>
                <pc:sldMk cId="2885859312" sldId="268"/>
                <pc2:cmMk id="{71C9A805-C2B7-48DC-8304-9302982D0FE9}"/>
              </pc2:cmMkLst>
            </pc226:cmChg>
          </p:ext>
        </pc:extLst>
      </pc:sldChg>
      <pc:sldChg chg="addSp delSp modSp new mod">
        <pc:chgData name="Jungwook Van" userId="eb6d2c0f-ada4-47e4-987d-6f674de5b18c" providerId="ADAL" clId="{8060987A-C2E3-4849-BFA8-443B8EC51FD7}" dt="2025-03-30T07:21:38.260" v="4838" actId="14100"/>
        <pc:sldMkLst>
          <pc:docMk/>
          <pc:sldMk cId="1868445277" sldId="269"/>
        </pc:sldMkLst>
        <pc:spChg chg="mod">
          <ac:chgData name="Jungwook Van" userId="eb6d2c0f-ada4-47e4-987d-6f674de5b18c" providerId="ADAL" clId="{8060987A-C2E3-4849-BFA8-443B8EC51FD7}" dt="2025-03-30T05:19:53.360" v="4393" actId="20577"/>
          <ac:spMkLst>
            <pc:docMk/>
            <pc:sldMk cId="1868445277" sldId="269"/>
            <ac:spMk id="2" creationId="{6467E2CD-D1FC-8557-4544-F324CA73028E}"/>
          </ac:spMkLst>
        </pc:spChg>
        <pc:spChg chg="add mod">
          <ac:chgData name="Jungwook Van" userId="eb6d2c0f-ada4-47e4-987d-6f674de5b18c" providerId="ADAL" clId="{8060987A-C2E3-4849-BFA8-443B8EC51FD7}" dt="2025-03-30T05:08:12.322" v="4301" actId="1076"/>
          <ac:spMkLst>
            <pc:docMk/>
            <pc:sldMk cId="1868445277" sldId="269"/>
            <ac:spMk id="3" creationId="{10FCC0B0-97B0-2AB0-E6DE-A4C0416729E3}"/>
          </ac:spMkLst>
        </pc:spChg>
        <pc:spChg chg="add mod">
          <ac:chgData name="Jungwook Van" userId="eb6d2c0f-ada4-47e4-987d-6f674de5b18c" providerId="ADAL" clId="{8060987A-C2E3-4849-BFA8-443B8EC51FD7}" dt="2025-03-30T06:57:07.120" v="4593" actId="20577"/>
          <ac:spMkLst>
            <pc:docMk/>
            <pc:sldMk cId="1868445277" sldId="269"/>
            <ac:spMk id="4" creationId="{8EA32F90-6957-C106-D958-932E760142FC}"/>
          </ac:spMkLst>
        </pc:spChg>
        <pc:spChg chg="add mod">
          <ac:chgData name="Jungwook Van" userId="eb6d2c0f-ada4-47e4-987d-6f674de5b18c" providerId="ADAL" clId="{8060987A-C2E3-4849-BFA8-443B8EC51FD7}" dt="2025-03-30T05:07:49.595" v="4295"/>
          <ac:spMkLst>
            <pc:docMk/>
            <pc:sldMk cId="1868445277" sldId="269"/>
            <ac:spMk id="5" creationId="{9E1C23A2-6475-C0E6-19C4-356745318F9A}"/>
          </ac:spMkLst>
        </pc:spChg>
        <pc:spChg chg="add mod">
          <ac:chgData name="Jungwook Van" userId="eb6d2c0f-ada4-47e4-987d-6f674de5b18c" providerId="ADAL" clId="{8060987A-C2E3-4849-BFA8-443B8EC51FD7}" dt="2025-03-30T06:56:37.710" v="4585" actId="2085"/>
          <ac:spMkLst>
            <pc:docMk/>
            <pc:sldMk cId="1868445277" sldId="269"/>
            <ac:spMk id="6" creationId="{A6AF9D41-1CDD-6FAA-737E-BB13AB8D4087}"/>
          </ac:spMkLst>
        </pc:spChg>
        <pc:spChg chg="add mod">
          <ac:chgData name="Jungwook Van" userId="eb6d2c0f-ada4-47e4-987d-6f674de5b18c" providerId="ADAL" clId="{8060987A-C2E3-4849-BFA8-443B8EC51FD7}" dt="2025-03-30T07:18:41.993" v="4788" actId="1076"/>
          <ac:spMkLst>
            <pc:docMk/>
            <pc:sldMk cId="1868445277" sldId="269"/>
            <ac:spMk id="7" creationId="{4054B0AE-D7B0-E27D-1CDD-7E58CD080423}"/>
          </ac:spMkLst>
        </pc:spChg>
        <pc:spChg chg="add mod">
          <ac:chgData name="Jungwook Van" userId="eb6d2c0f-ada4-47e4-987d-6f674de5b18c" providerId="ADAL" clId="{8060987A-C2E3-4849-BFA8-443B8EC51FD7}" dt="2025-03-30T07:03:19.030" v="4647" actId="20577"/>
          <ac:spMkLst>
            <pc:docMk/>
            <pc:sldMk cId="1868445277" sldId="269"/>
            <ac:spMk id="8" creationId="{04FCC1E3-FF2B-F52A-A755-3E514405262C}"/>
          </ac:spMkLst>
        </pc:spChg>
        <pc:spChg chg="add mod">
          <ac:chgData name="Jungwook Van" userId="eb6d2c0f-ada4-47e4-987d-6f674de5b18c" providerId="ADAL" clId="{8060987A-C2E3-4849-BFA8-443B8EC51FD7}" dt="2025-03-30T07:05:25.070" v="4657" actId="20577"/>
          <ac:spMkLst>
            <pc:docMk/>
            <pc:sldMk cId="1868445277" sldId="269"/>
            <ac:spMk id="9" creationId="{7B47791A-4F25-4313-02E8-F04843673090}"/>
          </ac:spMkLst>
        </pc:spChg>
        <pc:spChg chg="add mod">
          <ac:chgData name="Jungwook Van" userId="eb6d2c0f-ada4-47e4-987d-6f674de5b18c" providerId="ADAL" clId="{8060987A-C2E3-4849-BFA8-443B8EC51FD7}" dt="2025-03-30T07:20:14.338" v="4824" actId="20577"/>
          <ac:spMkLst>
            <pc:docMk/>
            <pc:sldMk cId="1868445277" sldId="269"/>
            <ac:spMk id="10" creationId="{11FA7F43-E929-8102-3064-7B5DBB593A3B}"/>
          </ac:spMkLst>
        </pc:spChg>
        <pc:spChg chg="add mod">
          <ac:chgData name="Jungwook Van" userId="eb6d2c0f-ada4-47e4-987d-6f674de5b18c" providerId="ADAL" clId="{8060987A-C2E3-4849-BFA8-443B8EC51FD7}" dt="2025-03-30T07:20:12.457" v="4823" actId="20577"/>
          <ac:spMkLst>
            <pc:docMk/>
            <pc:sldMk cId="1868445277" sldId="269"/>
            <ac:spMk id="11" creationId="{F9A4677F-F058-E5C1-657D-D2AD62C481E5}"/>
          </ac:spMkLst>
        </pc:spChg>
        <pc:spChg chg="add mod">
          <ac:chgData name="Jungwook Van" userId="eb6d2c0f-ada4-47e4-987d-6f674de5b18c" providerId="ADAL" clId="{8060987A-C2E3-4849-BFA8-443B8EC51FD7}" dt="2025-03-30T07:02:18.069" v="4645" actId="1076"/>
          <ac:spMkLst>
            <pc:docMk/>
            <pc:sldMk cId="1868445277" sldId="269"/>
            <ac:spMk id="21" creationId="{68E0EE7B-3829-4B8F-2543-8619BC71B612}"/>
          </ac:spMkLst>
        </pc:spChg>
        <pc:spChg chg="add mod">
          <ac:chgData name="Jungwook Van" userId="eb6d2c0f-ada4-47e4-987d-6f674de5b18c" providerId="ADAL" clId="{8060987A-C2E3-4849-BFA8-443B8EC51FD7}" dt="2025-03-30T07:08:32.509" v="4698" actId="2085"/>
          <ac:spMkLst>
            <pc:docMk/>
            <pc:sldMk cId="1868445277" sldId="269"/>
            <ac:spMk id="22" creationId="{1E29C6EE-5DF2-1732-30EA-3917579908B9}"/>
          </ac:spMkLst>
        </pc:spChg>
        <pc:spChg chg="add mod">
          <ac:chgData name="Jungwook Van" userId="eb6d2c0f-ada4-47e4-987d-6f674de5b18c" providerId="ADAL" clId="{8060987A-C2E3-4849-BFA8-443B8EC51FD7}" dt="2025-03-30T07:08:59.677" v="4700" actId="1076"/>
          <ac:spMkLst>
            <pc:docMk/>
            <pc:sldMk cId="1868445277" sldId="269"/>
            <ac:spMk id="23" creationId="{3A78DA7F-A5BD-5F8F-E86F-F8AF4BA16E9E}"/>
          </ac:spMkLst>
        </pc:spChg>
        <pc:spChg chg="add mod">
          <ac:chgData name="Jungwook Van" userId="eb6d2c0f-ada4-47e4-987d-6f674de5b18c" providerId="ADAL" clId="{8060987A-C2E3-4849-BFA8-443B8EC51FD7}" dt="2025-03-30T07:09:09.027" v="4704" actId="1076"/>
          <ac:spMkLst>
            <pc:docMk/>
            <pc:sldMk cId="1868445277" sldId="269"/>
            <ac:spMk id="24" creationId="{BC01F88E-14A4-886C-685C-EA1BC57A7E82}"/>
          </ac:spMkLst>
        </pc:spChg>
        <pc:spChg chg="add mod">
          <ac:chgData name="Jungwook Van" userId="eb6d2c0f-ada4-47e4-987d-6f674de5b18c" providerId="ADAL" clId="{8060987A-C2E3-4849-BFA8-443B8EC51FD7}" dt="2025-03-30T07:09:48.546" v="4708" actId="1076"/>
          <ac:spMkLst>
            <pc:docMk/>
            <pc:sldMk cId="1868445277" sldId="269"/>
            <ac:spMk id="25" creationId="{8F889765-8B99-3936-D30C-98D375DD3635}"/>
          </ac:spMkLst>
        </pc:spChg>
        <pc:spChg chg="add mod">
          <ac:chgData name="Jungwook Van" userId="eb6d2c0f-ada4-47e4-987d-6f674de5b18c" providerId="ADAL" clId="{8060987A-C2E3-4849-BFA8-443B8EC51FD7}" dt="2025-03-30T07:16:48.655" v="4747" actId="2711"/>
          <ac:spMkLst>
            <pc:docMk/>
            <pc:sldMk cId="1868445277" sldId="269"/>
            <ac:spMk id="26" creationId="{7EC8DB2D-D425-6FEC-2FE7-8098CFFECD33}"/>
          </ac:spMkLst>
        </pc:spChg>
        <pc:spChg chg="add mod">
          <ac:chgData name="Jungwook Van" userId="eb6d2c0f-ada4-47e4-987d-6f674de5b18c" providerId="ADAL" clId="{8060987A-C2E3-4849-BFA8-443B8EC51FD7}" dt="2025-03-30T07:19:39.175" v="4810" actId="1076"/>
          <ac:spMkLst>
            <pc:docMk/>
            <pc:sldMk cId="1868445277" sldId="269"/>
            <ac:spMk id="32" creationId="{A4A04903-DC9F-59B8-75AE-82AD46A242E6}"/>
          </ac:spMkLst>
        </pc:spChg>
        <pc:spChg chg="add mod">
          <ac:chgData name="Jungwook Van" userId="eb6d2c0f-ada4-47e4-987d-6f674de5b18c" providerId="ADAL" clId="{8060987A-C2E3-4849-BFA8-443B8EC51FD7}" dt="2025-03-30T07:19:39.175" v="4810" actId="1076"/>
          <ac:spMkLst>
            <pc:docMk/>
            <pc:sldMk cId="1868445277" sldId="269"/>
            <ac:spMk id="34" creationId="{E1CF6CEC-F18F-63F2-FCF8-8D214F448838}"/>
          </ac:spMkLst>
        </pc:spChg>
        <pc:cxnChg chg="add mod">
          <ac:chgData name="Jungwook Van" userId="eb6d2c0f-ada4-47e4-987d-6f674de5b18c" providerId="ADAL" clId="{8060987A-C2E3-4849-BFA8-443B8EC51FD7}" dt="2025-03-30T06:55:20.632" v="4581" actId="14100"/>
          <ac:cxnSpMkLst>
            <pc:docMk/>
            <pc:sldMk cId="1868445277" sldId="269"/>
            <ac:cxnSpMk id="13" creationId="{0A2DED5D-3EF5-36A9-B6D6-687A463FD170}"/>
          </ac:cxnSpMkLst>
        </pc:cxnChg>
        <pc:cxnChg chg="add mod">
          <ac:chgData name="Jungwook Van" userId="eb6d2c0f-ada4-47e4-987d-6f674de5b18c" providerId="ADAL" clId="{8060987A-C2E3-4849-BFA8-443B8EC51FD7}" dt="2025-03-30T06:54:58.470" v="4574" actId="1076"/>
          <ac:cxnSpMkLst>
            <pc:docMk/>
            <pc:sldMk cId="1868445277" sldId="269"/>
            <ac:cxnSpMk id="16" creationId="{36846C9E-87CD-D0D9-F208-144EE88298C6}"/>
          </ac:cxnSpMkLst>
        </pc:cxnChg>
        <pc:cxnChg chg="add mod">
          <ac:chgData name="Jungwook Van" userId="eb6d2c0f-ada4-47e4-987d-6f674de5b18c" providerId="ADAL" clId="{8060987A-C2E3-4849-BFA8-443B8EC51FD7}" dt="2025-03-30T06:55:08.301" v="4576" actId="1076"/>
          <ac:cxnSpMkLst>
            <pc:docMk/>
            <pc:sldMk cId="1868445277" sldId="269"/>
            <ac:cxnSpMk id="17" creationId="{5A506CD3-193B-11C0-2698-E95044863821}"/>
          </ac:cxnSpMkLst>
        </pc:cxnChg>
        <pc:cxnChg chg="add mod">
          <ac:chgData name="Jungwook Van" userId="eb6d2c0f-ada4-47e4-987d-6f674de5b18c" providerId="ADAL" clId="{8060987A-C2E3-4849-BFA8-443B8EC51FD7}" dt="2025-03-30T07:06:09.677" v="4660" actId="692"/>
          <ac:cxnSpMkLst>
            <pc:docMk/>
            <pc:sldMk cId="1868445277" sldId="269"/>
            <ac:cxnSpMk id="18" creationId="{95B43EE4-A1A4-D68C-BCC6-F16ED174AEFB}"/>
          </ac:cxnSpMkLst>
        </pc:cxnChg>
        <pc:cxnChg chg="add mod">
          <ac:chgData name="Jungwook Van" userId="eb6d2c0f-ada4-47e4-987d-6f674de5b18c" providerId="ADAL" clId="{8060987A-C2E3-4849-BFA8-443B8EC51FD7}" dt="2025-03-30T07:06:09.677" v="4660" actId="692"/>
          <ac:cxnSpMkLst>
            <pc:docMk/>
            <pc:sldMk cId="1868445277" sldId="269"/>
            <ac:cxnSpMk id="19" creationId="{4B24E6A3-0BD9-D1E3-E885-F4F28C552853}"/>
          </ac:cxnSpMkLst>
        </pc:cxnChg>
        <pc:cxnChg chg="add mod">
          <ac:chgData name="Jungwook Van" userId="eb6d2c0f-ada4-47e4-987d-6f674de5b18c" providerId="ADAL" clId="{8060987A-C2E3-4849-BFA8-443B8EC51FD7}" dt="2025-03-30T07:21:38.260" v="4838" actId="14100"/>
          <ac:cxnSpMkLst>
            <pc:docMk/>
            <pc:sldMk cId="1868445277" sldId="269"/>
            <ac:cxnSpMk id="36" creationId="{D357F1E2-E42E-1C00-F6F0-07FF1AA2DC13}"/>
          </ac:cxnSpMkLst>
        </pc:cxnChg>
        <pc:cxnChg chg="add mod">
          <ac:chgData name="Jungwook Van" userId="eb6d2c0f-ada4-47e4-987d-6f674de5b18c" providerId="ADAL" clId="{8060987A-C2E3-4849-BFA8-443B8EC51FD7}" dt="2025-03-30T07:21:26.127" v="4836" actId="14100"/>
          <ac:cxnSpMkLst>
            <pc:docMk/>
            <pc:sldMk cId="1868445277" sldId="269"/>
            <ac:cxnSpMk id="38" creationId="{65D39C2B-8020-FEA4-9703-C1608D990533}"/>
          </ac:cxnSpMkLst>
        </pc:cxnChg>
      </pc:sldChg>
      <pc:sldChg chg="modSp new del mod modShow modNotesTx">
        <pc:chgData name="Jungwook Van" userId="eb6d2c0f-ada4-47e4-987d-6f674de5b18c" providerId="ADAL" clId="{8060987A-C2E3-4849-BFA8-443B8EC51FD7}" dt="2025-03-12T09:03:07.273" v="4136" actId="47"/>
        <pc:sldMkLst>
          <pc:docMk/>
          <pc:sldMk cId="2975669852" sldId="269"/>
        </pc:sldMkLst>
      </pc:sldChg>
      <pc:sldChg chg="addSp delSp modSp new mod">
        <pc:chgData name="Jungwook Van" userId="eb6d2c0f-ada4-47e4-987d-6f674de5b18c" providerId="ADAL" clId="{8060987A-C2E3-4849-BFA8-443B8EC51FD7}" dt="2025-04-01T10:36:40.974" v="5015" actId="1076"/>
        <pc:sldMkLst>
          <pc:docMk/>
          <pc:sldMk cId="3594867395" sldId="270"/>
        </pc:sldMkLst>
        <pc:spChg chg="mod">
          <ac:chgData name="Jungwook Van" userId="eb6d2c0f-ada4-47e4-987d-6f674de5b18c" providerId="ADAL" clId="{8060987A-C2E3-4849-BFA8-443B8EC51FD7}" dt="2025-03-30T06:57:50.261" v="4607" actId="114"/>
          <ac:spMkLst>
            <pc:docMk/>
            <pc:sldMk cId="3594867395" sldId="270"/>
            <ac:spMk id="2" creationId="{7907FEAB-15D2-F517-F85F-0C9D9E0FBBC6}"/>
          </ac:spMkLst>
        </pc:spChg>
        <pc:spChg chg="mod">
          <ac:chgData name="Jungwook Van" userId="eb6d2c0f-ada4-47e4-987d-6f674de5b18c" providerId="ADAL" clId="{8060987A-C2E3-4849-BFA8-443B8EC51FD7}" dt="2025-03-30T06:33:02.128" v="4401"/>
          <ac:spMkLst>
            <pc:docMk/>
            <pc:sldMk cId="3594867395" sldId="270"/>
            <ac:spMk id="4" creationId="{36C514A5-CBF0-6D23-69ED-8AFB5925AEE6}"/>
          </ac:spMkLst>
        </pc:spChg>
        <pc:spChg chg="add mod">
          <ac:chgData name="Jungwook Van" userId="eb6d2c0f-ada4-47e4-987d-6f674de5b18c" providerId="ADAL" clId="{8060987A-C2E3-4849-BFA8-443B8EC51FD7}" dt="2025-03-30T06:57:50.261" v="4607" actId="114"/>
          <ac:spMkLst>
            <pc:docMk/>
            <pc:sldMk cId="3594867395" sldId="270"/>
            <ac:spMk id="5" creationId="{E1BEE042-6932-A241-BE48-4382E5753655}"/>
          </ac:spMkLst>
        </pc:spChg>
        <pc:spChg chg="add mod">
          <ac:chgData name="Jungwook Van" userId="eb6d2c0f-ada4-47e4-987d-6f674de5b18c" providerId="ADAL" clId="{8060987A-C2E3-4849-BFA8-443B8EC51FD7}" dt="2025-03-30T05:18:12.584" v="4388" actId="164"/>
          <ac:spMkLst>
            <pc:docMk/>
            <pc:sldMk cId="3594867395" sldId="270"/>
            <ac:spMk id="6" creationId="{1378998A-4326-388F-0AAD-01375EC3C662}"/>
          </ac:spMkLst>
        </pc:spChg>
        <pc:spChg chg="mod">
          <ac:chgData name="Jungwook Van" userId="eb6d2c0f-ada4-47e4-987d-6f674de5b18c" providerId="ADAL" clId="{8060987A-C2E3-4849-BFA8-443B8EC51FD7}" dt="2025-03-30T06:33:40.776" v="4444" actId="20577"/>
          <ac:spMkLst>
            <pc:docMk/>
            <pc:sldMk cId="3594867395" sldId="270"/>
            <ac:spMk id="7" creationId="{577000E7-4D64-0EC7-8156-4A673577CA93}"/>
          </ac:spMkLst>
        </pc:spChg>
        <pc:spChg chg="mod">
          <ac:chgData name="Jungwook Van" userId="eb6d2c0f-ada4-47e4-987d-6f674de5b18c" providerId="ADAL" clId="{8060987A-C2E3-4849-BFA8-443B8EC51FD7}" dt="2025-03-30T06:33:46.609" v="4445"/>
          <ac:spMkLst>
            <pc:docMk/>
            <pc:sldMk cId="3594867395" sldId="270"/>
            <ac:spMk id="9" creationId="{D0C44A77-AFC0-7BCB-A6C1-40C7CDA7D889}"/>
          </ac:spMkLst>
        </pc:spChg>
        <pc:spChg chg="add mod">
          <ac:chgData name="Jungwook Van" userId="eb6d2c0f-ada4-47e4-987d-6f674de5b18c" providerId="ADAL" clId="{8060987A-C2E3-4849-BFA8-443B8EC51FD7}" dt="2025-03-30T06:33:30.304" v="4426" actId="1076"/>
          <ac:spMkLst>
            <pc:docMk/>
            <pc:sldMk cId="3594867395" sldId="270"/>
            <ac:spMk id="10" creationId="{F400922D-66A3-F6F1-44A7-DDE21513E799}"/>
          </ac:spMkLst>
        </pc:spChg>
        <pc:spChg chg="mod">
          <ac:chgData name="Jungwook Van" userId="eb6d2c0f-ada4-47e4-987d-6f674de5b18c" providerId="ADAL" clId="{8060987A-C2E3-4849-BFA8-443B8EC51FD7}" dt="2025-03-30T05:20:51.621" v="4399"/>
          <ac:spMkLst>
            <pc:docMk/>
            <pc:sldMk cId="3594867395" sldId="270"/>
            <ac:spMk id="13" creationId="{6F97C619-ADF5-3423-F616-D7C1CF3C1234}"/>
          </ac:spMkLst>
        </pc:spChg>
        <pc:spChg chg="mod">
          <ac:chgData name="Jungwook Van" userId="eb6d2c0f-ada4-47e4-987d-6f674de5b18c" providerId="ADAL" clId="{8060987A-C2E3-4849-BFA8-443B8EC51FD7}" dt="2025-03-30T06:33:35.356" v="4435" actId="20577"/>
          <ac:spMkLst>
            <pc:docMk/>
            <pc:sldMk cId="3594867395" sldId="270"/>
            <ac:spMk id="14" creationId="{A5492E9A-3FE4-985E-8BE4-A84DBA807A78}"/>
          </ac:spMkLst>
        </pc:spChg>
        <pc:spChg chg="mod">
          <ac:chgData name="Jungwook Van" userId="eb6d2c0f-ada4-47e4-987d-6f674de5b18c" providerId="ADAL" clId="{8060987A-C2E3-4849-BFA8-443B8EC51FD7}" dt="2025-03-30T06:33:54.654" v="4463" actId="20577"/>
          <ac:spMkLst>
            <pc:docMk/>
            <pc:sldMk cId="3594867395" sldId="270"/>
            <ac:spMk id="15" creationId="{1B34F09F-1CE3-046E-44D9-CA72DE8CF71C}"/>
          </ac:spMkLst>
        </pc:spChg>
        <pc:spChg chg="mod">
          <ac:chgData name="Jungwook Van" userId="eb6d2c0f-ada4-47e4-987d-6f674de5b18c" providerId="ADAL" clId="{8060987A-C2E3-4849-BFA8-443B8EC51FD7}" dt="2025-03-30T06:33:58.051" v="4464"/>
          <ac:spMkLst>
            <pc:docMk/>
            <pc:sldMk cId="3594867395" sldId="270"/>
            <ac:spMk id="17" creationId="{5EEA0051-ADE2-1753-ABF4-3694828E05A2}"/>
          </ac:spMkLst>
        </pc:spChg>
        <pc:spChg chg="mod">
          <ac:chgData name="Jungwook Van" userId="eb6d2c0f-ada4-47e4-987d-6f674de5b18c" providerId="ADAL" clId="{8060987A-C2E3-4849-BFA8-443B8EC51FD7}" dt="2025-03-30T06:34:04.323" v="4478" actId="20577"/>
          <ac:spMkLst>
            <pc:docMk/>
            <pc:sldMk cId="3594867395" sldId="270"/>
            <ac:spMk id="18" creationId="{D6B612AB-A51F-099A-4293-48090683819C}"/>
          </ac:spMkLst>
        </pc:spChg>
        <pc:spChg chg="mod">
          <ac:chgData name="Jungwook Van" userId="eb6d2c0f-ada4-47e4-987d-6f674de5b18c" providerId="ADAL" clId="{8060987A-C2E3-4849-BFA8-443B8EC51FD7}" dt="2025-03-30T06:34:07.723" v="4479"/>
          <ac:spMkLst>
            <pc:docMk/>
            <pc:sldMk cId="3594867395" sldId="270"/>
            <ac:spMk id="20" creationId="{0ABC21E2-47BC-F6EB-5F07-FF81DD44EBB4}"/>
          </ac:spMkLst>
        </pc:spChg>
        <pc:spChg chg="mod">
          <ac:chgData name="Jungwook Van" userId="eb6d2c0f-ada4-47e4-987d-6f674de5b18c" providerId="ADAL" clId="{8060987A-C2E3-4849-BFA8-443B8EC51FD7}" dt="2025-03-30T06:45:09.370" v="4521" actId="122"/>
          <ac:spMkLst>
            <pc:docMk/>
            <pc:sldMk cId="3594867395" sldId="270"/>
            <ac:spMk id="21" creationId="{AF117FEC-F70E-1F4E-8615-DA60955E9D1B}"/>
          </ac:spMkLst>
        </pc:spChg>
        <pc:spChg chg="add mod">
          <ac:chgData name="Jungwook Van" userId="eb6d2c0f-ada4-47e4-987d-6f674de5b18c" providerId="ADAL" clId="{8060987A-C2E3-4849-BFA8-443B8EC51FD7}" dt="2025-03-30T07:07:19.336" v="4693" actId="403"/>
          <ac:spMkLst>
            <pc:docMk/>
            <pc:sldMk cId="3594867395" sldId="270"/>
            <ac:spMk id="23" creationId="{BC3EE732-CF92-3A30-8FF4-747A4957B352}"/>
          </ac:spMkLst>
        </pc:spChg>
        <pc:spChg chg="add mod">
          <ac:chgData name="Jungwook Van" userId="eb6d2c0f-ada4-47e4-987d-6f674de5b18c" providerId="ADAL" clId="{8060987A-C2E3-4849-BFA8-443B8EC51FD7}" dt="2025-04-01T10:36:40.974" v="5015" actId="1076"/>
          <ac:spMkLst>
            <pc:docMk/>
            <pc:sldMk cId="3594867395" sldId="270"/>
            <ac:spMk id="26" creationId="{BC4F7680-0AA9-5C43-5374-FB6DE774C9CD}"/>
          </ac:spMkLst>
        </pc:spChg>
        <pc:grpChg chg="add mod">
          <ac:chgData name="Jungwook Van" userId="eb6d2c0f-ada4-47e4-987d-6f674de5b18c" providerId="ADAL" clId="{8060987A-C2E3-4849-BFA8-443B8EC51FD7}" dt="2025-03-30T06:57:50.261" v="4607" actId="114"/>
          <ac:grpSpMkLst>
            <pc:docMk/>
            <pc:sldMk cId="3594867395" sldId="270"/>
            <ac:grpSpMk id="3" creationId="{EEA225B9-F012-A3DF-FE13-4612D580890C}"/>
          </ac:grpSpMkLst>
        </pc:grpChg>
        <pc:grpChg chg="add mod">
          <ac:chgData name="Jungwook Van" userId="eb6d2c0f-ada4-47e4-987d-6f674de5b18c" providerId="ADAL" clId="{8060987A-C2E3-4849-BFA8-443B8EC51FD7}" dt="2025-03-30T06:57:50.261" v="4607" actId="114"/>
          <ac:grpSpMkLst>
            <pc:docMk/>
            <pc:sldMk cId="3594867395" sldId="270"/>
            <ac:grpSpMk id="8" creationId="{5644DF6E-4323-1F93-87B5-AA2744B5D98D}"/>
          </ac:grpSpMkLst>
        </pc:grpChg>
        <pc:grpChg chg="add mod">
          <ac:chgData name="Jungwook Van" userId="eb6d2c0f-ada4-47e4-987d-6f674de5b18c" providerId="ADAL" clId="{8060987A-C2E3-4849-BFA8-443B8EC51FD7}" dt="2025-03-30T06:57:50.261" v="4607" actId="114"/>
          <ac:grpSpMkLst>
            <pc:docMk/>
            <pc:sldMk cId="3594867395" sldId="270"/>
            <ac:grpSpMk id="11" creationId="{6A0F18B8-4B5B-4C10-6508-083C05C69D5F}"/>
          </ac:grpSpMkLst>
        </pc:grpChg>
        <pc:grpChg chg="add mod">
          <ac:chgData name="Jungwook Van" userId="eb6d2c0f-ada4-47e4-987d-6f674de5b18c" providerId="ADAL" clId="{8060987A-C2E3-4849-BFA8-443B8EC51FD7}" dt="2025-03-30T06:57:50.261" v="4607" actId="114"/>
          <ac:grpSpMkLst>
            <pc:docMk/>
            <pc:sldMk cId="3594867395" sldId="270"/>
            <ac:grpSpMk id="12" creationId="{6448AD52-3B98-9709-6864-E34D1EEE47E3}"/>
          </ac:grpSpMkLst>
        </pc:grpChg>
        <pc:grpChg chg="add mod">
          <ac:chgData name="Jungwook Van" userId="eb6d2c0f-ada4-47e4-987d-6f674de5b18c" providerId="ADAL" clId="{8060987A-C2E3-4849-BFA8-443B8EC51FD7}" dt="2025-03-30T06:57:50.261" v="4607" actId="114"/>
          <ac:grpSpMkLst>
            <pc:docMk/>
            <pc:sldMk cId="3594867395" sldId="270"/>
            <ac:grpSpMk id="16" creationId="{FE03C6BD-4FA1-F782-AAFB-F07799684A05}"/>
          </ac:grpSpMkLst>
        </pc:grpChg>
        <pc:grpChg chg="add mod">
          <ac:chgData name="Jungwook Van" userId="eb6d2c0f-ada4-47e4-987d-6f674de5b18c" providerId="ADAL" clId="{8060987A-C2E3-4849-BFA8-443B8EC51FD7}" dt="2025-03-30T06:57:50.261" v="4607" actId="114"/>
          <ac:grpSpMkLst>
            <pc:docMk/>
            <pc:sldMk cId="3594867395" sldId="270"/>
            <ac:grpSpMk id="19" creationId="{504C7697-2FC7-27DF-2559-8E2A24763D95}"/>
          </ac:grpSpMkLst>
        </pc:grpChg>
        <pc:graphicFrameChg chg="add mod modGraphic">
          <ac:chgData name="Jungwook Van" userId="eb6d2c0f-ada4-47e4-987d-6f674de5b18c" providerId="ADAL" clId="{8060987A-C2E3-4849-BFA8-443B8EC51FD7}" dt="2025-03-30T07:26:10.790" v="4850" actId="14734"/>
          <ac:graphicFrameMkLst>
            <pc:docMk/>
            <pc:sldMk cId="3594867395" sldId="270"/>
            <ac:graphicFrameMk id="29" creationId="{F1195D1D-4781-76D1-81EA-DFE963C2EBCC}"/>
          </ac:graphicFrameMkLst>
        </pc:graphicFrameChg>
        <pc:picChg chg="add mod">
          <ac:chgData name="Jungwook Van" userId="eb6d2c0f-ada4-47e4-987d-6f674de5b18c" providerId="ADAL" clId="{8060987A-C2E3-4849-BFA8-443B8EC51FD7}" dt="2025-03-30T06:57:50.261" v="4607" actId="114"/>
          <ac:picMkLst>
            <pc:docMk/>
            <pc:sldMk cId="3594867395" sldId="270"/>
            <ac:picMk id="22" creationId="{947AC06C-7534-A175-B564-11A224FBF939}"/>
          </ac:picMkLst>
        </pc:picChg>
      </pc:sldChg>
      <pc:sldChg chg="addSp delSp modSp add mod">
        <pc:chgData name="Jungwook Van" userId="eb6d2c0f-ada4-47e4-987d-6f674de5b18c" providerId="ADAL" clId="{8060987A-C2E3-4849-BFA8-443B8EC51FD7}" dt="2025-04-01T10:35:54.390" v="5014" actId="1076"/>
        <pc:sldMkLst>
          <pc:docMk/>
          <pc:sldMk cId="3389077249" sldId="271"/>
        </pc:sldMkLst>
        <pc:spChg chg="mod">
          <ac:chgData name="Jungwook Van" userId="eb6d2c0f-ada4-47e4-987d-6f674de5b18c" providerId="ADAL" clId="{8060987A-C2E3-4849-BFA8-443B8EC51FD7}" dt="2025-04-01T10:29:53.165" v="4906" actId="20577"/>
          <ac:spMkLst>
            <pc:docMk/>
            <pc:sldMk cId="3389077249" sldId="271"/>
            <ac:spMk id="2" creationId="{781A772F-A32D-613F-9636-B466DE582578}"/>
          </ac:spMkLst>
        </pc:spChg>
        <pc:spChg chg="del">
          <ac:chgData name="Jungwook Van" userId="eb6d2c0f-ada4-47e4-987d-6f674de5b18c" providerId="ADAL" clId="{8060987A-C2E3-4849-BFA8-443B8EC51FD7}" dt="2025-04-01T10:29:35.569" v="4852" actId="478"/>
          <ac:spMkLst>
            <pc:docMk/>
            <pc:sldMk cId="3389077249" sldId="271"/>
            <ac:spMk id="5" creationId="{6295E7E6-569A-CBA1-72DF-B1787581B2BF}"/>
          </ac:spMkLst>
        </pc:spChg>
        <pc:spChg chg="del">
          <ac:chgData name="Jungwook Van" userId="eb6d2c0f-ada4-47e4-987d-6f674de5b18c" providerId="ADAL" clId="{8060987A-C2E3-4849-BFA8-443B8EC51FD7}" dt="2025-04-01T10:29:35.569" v="4852" actId="478"/>
          <ac:spMkLst>
            <pc:docMk/>
            <pc:sldMk cId="3389077249" sldId="271"/>
            <ac:spMk id="23" creationId="{60AB7D04-EA61-1C9B-EB25-7432846732EE}"/>
          </ac:spMkLst>
        </pc:spChg>
        <pc:spChg chg="add mod">
          <ac:chgData name="Jungwook Van" userId="eb6d2c0f-ada4-47e4-987d-6f674de5b18c" providerId="ADAL" clId="{8060987A-C2E3-4849-BFA8-443B8EC51FD7}" dt="2025-04-01T10:33:27.442" v="4918" actId="20577"/>
          <ac:spMkLst>
            <pc:docMk/>
            <pc:sldMk cId="3389077249" sldId="271"/>
            <ac:spMk id="24" creationId="{98046B25-D811-6D37-5454-4EFA6A64B36C}"/>
          </ac:spMkLst>
        </pc:spChg>
        <pc:spChg chg="del">
          <ac:chgData name="Jungwook Van" userId="eb6d2c0f-ada4-47e4-987d-6f674de5b18c" providerId="ADAL" clId="{8060987A-C2E3-4849-BFA8-443B8EC51FD7}" dt="2025-04-01T10:29:35.569" v="4852" actId="478"/>
          <ac:spMkLst>
            <pc:docMk/>
            <pc:sldMk cId="3389077249" sldId="271"/>
            <ac:spMk id="26" creationId="{E543D1C8-D1A9-9F85-A572-7D97BE8F98DC}"/>
          </ac:spMkLst>
        </pc:spChg>
        <pc:spChg chg="add mod">
          <ac:chgData name="Jungwook Van" userId="eb6d2c0f-ada4-47e4-987d-6f674de5b18c" providerId="ADAL" clId="{8060987A-C2E3-4849-BFA8-443B8EC51FD7}" dt="2025-04-01T10:35:54.390" v="5014" actId="1076"/>
          <ac:spMkLst>
            <pc:docMk/>
            <pc:sldMk cId="3389077249" sldId="271"/>
            <ac:spMk id="31" creationId="{763FE2EA-DF33-5C99-00EC-194AAEF79E36}"/>
          </ac:spMkLst>
        </pc:spChg>
        <pc:grpChg chg="del">
          <ac:chgData name="Jungwook Van" userId="eb6d2c0f-ada4-47e4-987d-6f674de5b18c" providerId="ADAL" clId="{8060987A-C2E3-4849-BFA8-443B8EC51FD7}" dt="2025-04-01T10:29:35.569" v="4852" actId="478"/>
          <ac:grpSpMkLst>
            <pc:docMk/>
            <pc:sldMk cId="3389077249" sldId="271"/>
            <ac:grpSpMk id="3" creationId="{FEA2D57B-A54F-52A9-B3E5-24AE5680B9AF}"/>
          </ac:grpSpMkLst>
        </pc:grpChg>
        <pc:grpChg chg="del">
          <ac:chgData name="Jungwook Van" userId="eb6d2c0f-ada4-47e4-987d-6f674de5b18c" providerId="ADAL" clId="{8060987A-C2E3-4849-BFA8-443B8EC51FD7}" dt="2025-04-01T10:29:35.569" v="4852" actId="478"/>
          <ac:grpSpMkLst>
            <pc:docMk/>
            <pc:sldMk cId="3389077249" sldId="271"/>
            <ac:grpSpMk id="8" creationId="{72A07E00-C1A7-E0EA-FDD1-4BAD1D5FCA9C}"/>
          </ac:grpSpMkLst>
        </pc:grpChg>
        <pc:grpChg chg="del">
          <ac:chgData name="Jungwook Van" userId="eb6d2c0f-ada4-47e4-987d-6f674de5b18c" providerId="ADAL" clId="{8060987A-C2E3-4849-BFA8-443B8EC51FD7}" dt="2025-04-01T10:29:35.569" v="4852" actId="478"/>
          <ac:grpSpMkLst>
            <pc:docMk/>
            <pc:sldMk cId="3389077249" sldId="271"/>
            <ac:grpSpMk id="11" creationId="{AE6446B0-6E41-F249-448C-7A3250A35F35}"/>
          </ac:grpSpMkLst>
        </pc:grpChg>
        <pc:grpChg chg="del">
          <ac:chgData name="Jungwook Van" userId="eb6d2c0f-ada4-47e4-987d-6f674de5b18c" providerId="ADAL" clId="{8060987A-C2E3-4849-BFA8-443B8EC51FD7}" dt="2025-04-01T10:29:35.569" v="4852" actId="478"/>
          <ac:grpSpMkLst>
            <pc:docMk/>
            <pc:sldMk cId="3389077249" sldId="271"/>
            <ac:grpSpMk id="12" creationId="{43ECE187-4130-F09D-DA02-32139AEAFEB6}"/>
          </ac:grpSpMkLst>
        </pc:grpChg>
        <pc:grpChg chg="del">
          <ac:chgData name="Jungwook Van" userId="eb6d2c0f-ada4-47e4-987d-6f674de5b18c" providerId="ADAL" clId="{8060987A-C2E3-4849-BFA8-443B8EC51FD7}" dt="2025-04-01T10:29:35.569" v="4852" actId="478"/>
          <ac:grpSpMkLst>
            <pc:docMk/>
            <pc:sldMk cId="3389077249" sldId="271"/>
            <ac:grpSpMk id="16" creationId="{973C0D92-95CB-5B93-5E9B-12422B2BA81F}"/>
          </ac:grpSpMkLst>
        </pc:grpChg>
        <pc:grpChg chg="del">
          <ac:chgData name="Jungwook Van" userId="eb6d2c0f-ada4-47e4-987d-6f674de5b18c" providerId="ADAL" clId="{8060987A-C2E3-4849-BFA8-443B8EC51FD7}" dt="2025-04-01T10:29:35.569" v="4852" actId="478"/>
          <ac:grpSpMkLst>
            <pc:docMk/>
            <pc:sldMk cId="3389077249" sldId="271"/>
            <ac:grpSpMk id="19" creationId="{31933F9E-AC04-D9AB-12C6-08182D8D3F04}"/>
          </ac:grpSpMkLst>
        </pc:grpChg>
        <pc:graphicFrameChg chg="del">
          <ac:chgData name="Jungwook Van" userId="eb6d2c0f-ada4-47e4-987d-6f674de5b18c" providerId="ADAL" clId="{8060987A-C2E3-4849-BFA8-443B8EC51FD7}" dt="2025-04-01T10:29:35.569" v="4852" actId="478"/>
          <ac:graphicFrameMkLst>
            <pc:docMk/>
            <pc:sldMk cId="3389077249" sldId="271"/>
            <ac:graphicFrameMk id="29" creationId="{7A6712E7-E863-8DA6-142F-1AFDAC7878C7}"/>
          </ac:graphicFrameMkLst>
        </pc:graphicFrameChg>
        <pc:picChg chg="del">
          <ac:chgData name="Jungwook Van" userId="eb6d2c0f-ada4-47e4-987d-6f674de5b18c" providerId="ADAL" clId="{8060987A-C2E3-4849-BFA8-443B8EC51FD7}" dt="2025-04-01T10:29:37.239" v="4853" actId="478"/>
          <ac:picMkLst>
            <pc:docMk/>
            <pc:sldMk cId="3389077249" sldId="271"/>
            <ac:picMk id="22" creationId="{D0FBB1CD-8890-178A-EFF9-4D3A0DA66AAD}"/>
          </ac:picMkLst>
        </pc:picChg>
        <pc:picChg chg="add mod">
          <ac:chgData name="Jungwook Van" userId="eb6d2c0f-ada4-47e4-987d-6f674de5b18c" providerId="ADAL" clId="{8060987A-C2E3-4849-BFA8-443B8EC51FD7}" dt="2025-04-01T10:33:50.805" v="4920" actId="1076"/>
          <ac:picMkLst>
            <pc:docMk/>
            <pc:sldMk cId="3389077249" sldId="271"/>
            <ac:picMk id="27" creationId="{370E1D1F-616A-216C-F0EF-26031E239757}"/>
          </ac:picMkLst>
        </pc:picChg>
        <pc:picChg chg="add mod">
          <ac:chgData name="Jungwook Van" userId="eb6d2c0f-ada4-47e4-987d-6f674de5b18c" providerId="ADAL" clId="{8060987A-C2E3-4849-BFA8-443B8EC51FD7}" dt="2025-04-01T10:35:19.334" v="4922" actId="1076"/>
          <ac:picMkLst>
            <pc:docMk/>
            <pc:sldMk cId="3389077249" sldId="271"/>
            <ac:picMk id="30" creationId="{64208216-7D37-AB64-1414-40081708D01E}"/>
          </ac:picMkLst>
        </pc:picChg>
      </pc:sldChg>
      <pc:sldChg chg="addSp delSp modSp new mod">
        <pc:chgData name="Jungwook Van" userId="eb6d2c0f-ada4-47e4-987d-6f674de5b18c" providerId="ADAL" clId="{8060987A-C2E3-4849-BFA8-443B8EC51FD7}" dt="2025-04-01T11:32:58.392" v="5176" actId="478"/>
        <pc:sldMkLst>
          <pc:docMk/>
          <pc:sldMk cId="3010286313" sldId="272"/>
        </pc:sldMkLst>
        <pc:spChg chg="del mod">
          <ac:chgData name="Jungwook Van" userId="eb6d2c0f-ada4-47e4-987d-6f674de5b18c" providerId="ADAL" clId="{8060987A-C2E3-4849-BFA8-443B8EC51FD7}" dt="2025-04-01T10:54:35.753" v="5121" actId="478"/>
          <ac:spMkLst>
            <pc:docMk/>
            <pc:sldMk cId="3010286313" sldId="272"/>
            <ac:spMk id="2" creationId="{8FE0ED9C-E50F-B9DA-4401-199882C73C47}"/>
          </ac:spMkLst>
        </pc:spChg>
        <pc:spChg chg="del">
          <ac:chgData name="Jungwook Van" userId="eb6d2c0f-ada4-47e4-987d-6f674de5b18c" providerId="ADAL" clId="{8060987A-C2E3-4849-BFA8-443B8EC51FD7}" dt="2025-04-01T10:48:54.679" v="5019" actId="478"/>
          <ac:spMkLst>
            <pc:docMk/>
            <pc:sldMk cId="3010286313" sldId="272"/>
            <ac:spMk id="3" creationId="{A60F5E4D-4806-5E99-CE5C-74E6CA1459EB}"/>
          </ac:spMkLst>
        </pc:spChg>
        <pc:spChg chg="del">
          <ac:chgData name="Jungwook Van" userId="eb6d2c0f-ada4-47e4-987d-6f674de5b18c" providerId="ADAL" clId="{8060987A-C2E3-4849-BFA8-443B8EC51FD7}" dt="2025-04-01T10:48:54.679" v="5019" actId="478"/>
          <ac:spMkLst>
            <pc:docMk/>
            <pc:sldMk cId="3010286313" sldId="272"/>
            <ac:spMk id="4" creationId="{DA7359B3-41EF-C7E9-1842-AF99A445FD50}"/>
          </ac:spMkLst>
        </pc:spChg>
        <pc:spChg chg="add mod">
          <ac:chgData name="Jungwook Van" userId="eb6d2c0f-ada4-47e4-987d-6f674de5b18c" providerId="ADAL" clId="{8060987A-C2E3-4849-BFA8-443B8EC51FD7}" dt="2025-04-01T10:54:55.919" v="5133" actId="14100"/>
          <ac:spMkLst>
            <pc:docMk/>
            <pc:sldMk cId="3010286313" sldId="272"/>
            <ac:spMk id="5" creationId="{4C69E299-3DF6-CE1C-203B-DC34FB19A998}"/>
          </ac:spMkLst>
        </pc:spChg>
        <pc:spChg chg="add mod">
          <ac:chgData name="Jungwook Van" userId="eb6d2c0f-ada4-47e4-987d-6f674de5b18c" providerId="ADAL" clId="{8060987A-C2E3-4849-BFA8-443B8EC51FD7}" dt="2025-04-01T10:55:56.665" v="5156" actId="207"/>
          <ac:spMkLst>
            <pc:docMk/>
            <pc:sldMk cId="3010286313" sldId="272"/>
            <ac:spMk id="6" creationId="{E142DA40-9525-2450-74DB-71AD2D967797}"/>
          </ac:spMkLst>
        </pc:spChg>
        <pc:spChg chg="add del mod">
          <ac:chgData name="Jungwook Van" userId="eb6d2c0f-ada4-47e4-987d-6f674de5b18c" providerId="ADAL" clId="{8060987A-C2E3-4849-BFA8-443B8EC51FD7}" dt="2025-04-01T11:32:58.392" v="5176" actId="478"/>
          <ac:spMkLst>
            <pc:docMk/>
            <pc:sldMk cId="3010286313" sldId="272"/>
            <ac:spMk id="8" creationId="{1C6A059A-8189-14B5-84AA-525AAC851F73}"/>
          </ac:spMkLst>
        </pc:spChg>
        <pc:spChg chg="add mod">
          <ac:chgData name="Jungwook Van" userId="eb6d2c0f-ada4-47e4-987d-6f674de5b18c" providerId="ADAL" clId="{8060987A-C2E3-4849-BFA8-443B8EC51FD7}" dt="2025-04-01T10:56:43.442" v="5171" actId="113"/>
          <ac:spMkLst>
            <pc:docMk/>
            <pc:sldMk cId="3010286313" sldId="272"/>
            <ac:spMk id="9" creationId="{C291568C-3622-A195-61B0-12C8CE18A6CC}"/>
          </ac:spMkLst>
        </pc:spChg>
        <pc:spChg chg="add mod">
          <ac:chgData name="Jungwook Van" userId="eb6d2c0f-ada4-47e4-987d-6f674de5b18c" providerId="ADAL" clId="{8060987A-C2E3-4849-BFA8-443B8EC51FD7}" dt="2025-04-01T10:56:18.580" v="5163" actId="113"/>
          <ac:spMkLst>
            <pc:docMk/>
            <pc:sldMk cId="3010286313" sldId="272"/>
            <ac:spMk id="10" creationId="{BB133727-17C7-8B14-5652-FA21E64F2533}"/>
          </ac:spMkLst>
        </pc:spChg>
        <pc:spChg chg="add mod">
          <ac:chgData name="Jungwook Van" userId="eb6d2c0f-ada4-47e4-987d-6f674de5b18c" providerId="ADAL" clId="{8060987A-C2E3-4849-BFA8-443B8EC51FD7}" dt="2025-04-01T10:56:18.580" v="5163" actId="113"/>
          <ac:spMkLst>
            <pc:docMk/>
            <pc:sldMk cId="3010286313" sldId="272"/>
            <ac:spMk id="11" creationId="{DF60484E-8C6B-12CA-89AF-B3D6C577470C}"/>
          </ac:spMkLst>
        </pc:spChg>
        <pc:spChg chg="add mod">
          <ac:chgData name="Jungwook Van" userId="eb6d2c0f-ada4-47e4-987d-6f674de5b18c" providerId="ADAL" clId="{8060987A-C2E3-4849-BFA8-443B8EC51FD7}" dt="2025-04-01T10:56:14.049" v="5161" actId="207"/>
          <ac:spMkLst>
            <pc:docMk/>
            <pc:sldMk cId="3010286313" sldId="272"/>
            <ac:spMk id="12" creationId="{32CCC440-FE32-857C-80BC-E94E20DC7F0E}"/>
          </ac:spMkLst>
        </pc:spChg>
        <pc:spChg chg="add mod">
          <ac:chgData name="Jungwook Van" userId="eb6d2c0f-ada4-47e4-987d-6f674de5b18c" providerId="ADAL" clId="{8060987A-C2E3-4849-BFA8-443B8EC51FD7}" dt="2025-04-01T10:56:24.826" v="5166" actId="207"/>
          <ac:spMkLst>
            <pc:docMk/>
            <pc:sldMk cId="3010286313" sldId="272"/>
            <ac:spMk id="13" creationId="{27DE1C4B-BCD8-EE54-5BDC-050EC3E85F1D}"/>
          </ac:spMkLst>
        </pc:spChg>
        <pc:spChg chg="add del mod">
          <ac:chgData name="Jungwook Van" userId="eb6d2c0f-ada4-47e4-987d-6f674de5b18c" providerId="ADAL" clId="{8060987A-C2E3-4849-BFA8-443B8EC51FD7}" dt="2025-04-01T10:54:37.432" v="5123" actId="478"/>
          <ac:spMkLst>
            <pc:docMk/>
            <pc:sldMk cId="3010286313" sldId="272"/>
            <ac:spMk id="15" creationId="{ACBB6949-A5CB-1070-1F3B-F25927D85C39}"/>
          </ac:spMkLst>
        </pc:spChg>
        <pc:spChg chg="add del mod ord">
          <ac:chgData name="Jungwook Van" userId="eb6d2c0f-ada4-47e4-987d-6f674de5b18c" providerId="ADAL" clId="{8060987A-C2E3-4849-BFA8-443B8EC51FD7}" dt="2025-04-01T10:56:59.502" v="5175" actId="478"/>
          <ac:spMkLst>
            <pc:docMk/>
            <pc:sldMk cId="3010286313" sldId="272"/>
            <ac:spMk id="16" creationId="{E0038C21-2121-A828-D6EB-BD48E5CDD039}"/>
          </ac:spMkLst>
        </pc:spChg>
        <pc:picChg chg="add del mod">
          <ac:chgData name="Jungwook Van" userId="eb6d2c0f-ada4-47e4-987d-6f674de5b18c" providerId="ADAL" clId="{8060987A-C2E3-4849-BFA8-443B8EC51FD7}" dt="2025-04-01T10:52:05.051" v="5066" actId="478"/>
          <ac:picMkLst>
            <pc:docMk/>
            <pc:sldMk cId="3010286313" sldId="272"/>
            <ac:picMk id="1026" creationId="{B2704309-42B8-4515-5751-3E0649D2AEDD}"/>
          </ac:picMkLst>
        </pc:picChg>
      </pc:sldChg>
    </pc:docChg>
  </pc:docChgLst>
  <pc:docChgLst>
    <pc:chgData name="Juyoung Chang" userId="S::juyoung.chang@student.uts.edu.au::fd8dd3b3-0a41-4019-b0dd-1b8e96c79360" providerId="AD" clId="Web-{D7465432-474F-6C44-D17D-2125765B7262}"/>
    <pc:docChg chg="modSld sldOrd">
      <pc:chgData name="Juyoung Chang" userId="S::juyoung.chang@student.uts.edu.au::fd8dd3b3-0a41-4019-b0dd-1b8e96c79360" providerId="AD" clId="Web-{D7465432-474F-6C44-D17D-2125765B7262}" dt="2025-03-12T09:46:11.921" v="2482"/>
      <pc:docMkLst>
        <pc:docMk/>
      </pc:docMkLst>
      <pc:sldChg chg="addSp delSp modSp">
        <pc:chgData name="Juyoung Chang" userId="S::juyoung.chang@student.uts.edu.au::fd8dd3b3-0a41-4019-b0dd-1b8e96c79360" providerId="AD" clId="Web-{D7465432-474F-6C44-D17D-2125765B7262}" dt="2025-03-12T09:23:37.384" v="2380" actId="20577"/>
        <pc:sldMkLst>
          <pc:docMk/>
          <pc:sldMk cId="1871065453" sldId="260"/>
        </pc:sldMkLst>
        <pc:spChg chg="mod">
          <ac:chgData name="Juyoung Chang" userId="S::juyoung.chang@student.uts.edu.au::fd8dd3b3-0a41-4019-b0dd-1b8e96c79360" providerId="AD" clId="Web-{D7465432-474F-6C44-D17D-2125765B7262}" dt="2025-03-12T09:22:41.883" v="2376"/>
          <ac:spMkLst>
            <pc:docMk/>
            <pc:sldMk cId="1871065453" sldId="260"/>
            <ac:spMk id="2" creationId="{1C9C40E7-6B8C-2675-8782-A16E7862AE84}"/>
          </ac:spMkLst>
        </pc:spChg>
      </pc:sldChg>
      <pc:sldChg chg="ord">
        <pc:chgData name="Juyoung Chang" userId="S::juyoung.chang@student.uts.edu.au::fd8dd3b3-0a41-4019-b0dd-1b8e96c79360" providerId="AD" clId="Web-{D7465432-474F-6C44-D17D-2125765B7262}" dt="2025-03-12T08:58:07.855" v="2270"/>
        <pc:sldMkLst>
          <pc:docMk/>
          <pc:sldMk cId="671699153" sldId="261"/>
        </pc:sldMkLst>
      </pc:sldChg>
      <pc:sldChg chg="addSp delSp modSp ord modCm">
        <pc:chgData name="Juyoung Chang" userId="S::juyoung.chang@student.uts.edu.au::fd8dd3b3-0a41-4019-b0dd-1b8e96c79360" providerId="AD" clId="Web-{D7465432-474F-6C44-D17D-2125765B7262}" dt="2025-03-12T09:46:11.921" v="2482"/>
        <pc:sldMkLst>
          <pc:docMk/>
          <pc:sldMk cId="527763513" sldId="263"/>
        </pc:sldMkLst>
        <pc:spChg chg="mod">
          <ac:chgData name="Juyoung Chang" userId="S::juyoung.chang@student.uts.edu.au::fd8dd3b3-0a41-4019-b0dd-1b8e96c79360" providerId="AD" clId="Web-{D7465432-474F-6C44-D17D-2125765B7262}" dt="2025-03-12T07:57:58.797" v="1560" actId="14100"/>
          <ac:spMkLst>
            <pc:docMk/>
            <pc:sldMk cId="527763513" sldId="263"/>
            <ac:spMk id="2" creationId="{64B1C308-CC51-C303-CC06-F335F393E130}"/>
          </ac:spMkLst>
        </pc:spChg>
        <pc:graphicFrameChg chg="mod modGraphic">
          <ac:chgData name="Juyoung Chang" userId="S::juyoung.chang@student.uts.edu.au::fd8dd3b3-0a41-4019-b0dd-1b8e96c79360" providerId="AD" clId="Web-{D7465432-474F-6C44-D17D-2125765B7262}" dt="2025-03-12T09:46:11.921" v="2482"/>
          <ac:graphicFrameMkLst>
            <pc:docMk/>
            <pc:sldMk cId="527763513" sldId="263"/>
            <ac:graphicFrameMk id="18" creationId="{EF7F21FD-9F94-870E-0E36-0CFB4AD33A65}"/>
          </ac:graphicFrameMkLst>
        </pc:graphicFrameChg>
        <pc:extLst>
          <p:ext xmlns:p="http://schemas.openxmlformats.org/presentationml/2006/main" uri="{D6D511B9-2390-475A-947B-AFAB55BFBCF1}">
            <pc226:cmChg xmlns:pc226="http://schemas.microsoft.com/office/powerpoint/2022/06/main/command" chg="mod">
              <pc226:chgData name="Juyoung Chang" userId="S::juyoung.chang@student.uts.edu.au::fd8dd3b3-0a41-4019-b0dd-1b8e96c79360" providerId="AD" clId="Web-{D7465432-474F-6C44-D17D-2125765B7262}" dt="2025-03-12T07:57:54.860" v="1558" actId="20577"/>
              <pc2:cmMkLst xmlns:pc2="http://schemas.microsoft.com/office/powerpoint/2019/9/main/command">
                <pc:docMk/>
                <pc:sldMk cId="527763513" sldId="263"/>
                <pc2:cmMk id="{7FCF8AB8-4BE6-4823-9A2F-3EE0E1BE7DA7}"/>
              </pc2:cmMkLst>
            </pc226:cmChg>
            <pc226:cmChg xmlns:pc226="http://schemas.microsoft.com/office/powerpoint/2022/06/main/command" chg="mod">
              <pc226:chgData name="Juyoung Chang" userId="S::juyoung.chang@student.uts.edu.au::fd8dd3b3-0a41-4019-b0dd-1b8e96c79360" providerId="AD" clId="Web-{D7465432-474F-6C44-D17D-2125765B7262}" dt="2025-03-12T07:57:53.906" v="1549" actId="20577"/>
              <pc2:cmMkLst xmlns:pc2="http://schemas.microsoft.com/office/powerpoint/2019/9/main/command">
                <pc:docMk/>
                <pc:sldMk cId="527763513" sldId="263"/>
                <pc2:cmMk id="{CDA2F4B8-687B-4F25-8C8B-DF5F051974C4}"/>
              </pc2:cmMkLst>
            </pc226:cmChg>
            <pc226:cmChg xmlns:pc226="http://schemas.microsoft.com/office/powerpoint/2022/06/main/command" chg="mod">
              <pc226:chgData name="Juyoung Chang" userId="S::juyoung.chang@student.uts.edu.au::fd8dd3b3-0a41-4019-b0dd-1b8e96c79360" providerId="AD" clId="Web-{D7465432-474F-6C44-D17D-2125765B7262}" dt="2025-03-12T09:46:11.905" v="2481"/>
              <pc2:cmMkLst xmlns:pc2="http://schemas.microsoft.com/office/powerpoint/2019/9/main/command">
                <pc:docMk/>
                <pc:sldMk cId="527763513" sldId="263"/>
                <pc2:cmMk id="{354478C4-3A69-4F13-9D20-17457C2D505D}"/>
              </pc2:cmMkLst>
            </pc226:cmChg>
          </p:ext>
        </pc:extLst>
      </pc:sldChg>
      <pc:sldChg chg="modSp modCm">
        <pc:chgData name="Juyoung Chang" userId="S::juyoung.chang@student.uts.edu.au::fd8dd3b3-0a41-4019-b0dd-1b8e96c79360" providerId="AD" clId="Web-{D7465432-474F-6C44-D17D-2125765B7262}" dt="2025-03-12T09:08:40.577" v="2340"/>
        <pc:sldMkLst>
          <pc:docMk/>
          <pc:sldMk cId="2885859312" sldId="268"/>
        </pc:sldMkLst>
        <pc:graphicFrameChg chg="mod modGraphic">
          <ac:chgData name="Juyoung Chang" userId="S::juyoung.chang@student.uts.edu.au::fd8dd3b3-0a41-4019-b0dd-1b8e96c79360" providerId="AD" clId="Web-{D7465432-474F-6C44-D17D-2125765B7262}" dt="2025-03-12T09:08:40.577" v="2340"/>
          <ac:graphicFrameMkLst>
            <pc:docMk/>
            <pc:sldMk cId="2885859312" sldId="268"/>
            <ac:graphicFrameMk id="11" creationId="{F45E6FB1-0A16-8DDE-6B2F-CF5A2A2E053D}"/>
          </ac:graphicFrameMkLst>
        </pc:graphicFrameChg>
        <pc:extLst>
          <p:ext xmlns:p="http://schemas.openxmlformats.org/presentationml/2006/main" uri="{D6D511B9-2390-475A-947B-AFAB55BFBCF1}">
            <pc226:cmChg xmlns:pc226="http://schemas.microsoft.com/office/powerpoint/2022/06/main/command" chg="mod">
              <pc226:chgData name="Juyoung Chang" userId="S::juyoung.chang@student.uts.edu.au::fd8dd3b3-0a41-4019-b0dd-1b8e96c79360" providerId="AD" clId="Web-{D7465432-474F-6C44-D17D-2125765B7262}" dt="2025-03-12T09:03:39.896" v="2289"/>
              <pc2:cmMkLst xmlns:pc2="http://schemas.microsoft.com/office/powerpoint/2019/9/main/command">
                <pc:docMk/>
                <pc:sldMk cId="2885859312" sldId="268"/>
                <pc2:cmMk id="{71C9A805-C2B7-48DC-8304-9302982D0FE9}"/>
              </pc2:cmMkLst>
            </pc226:cmChg>
          </p:ext>
        </pc:extLst>
      </pc:sldChg>
    </pc:docChg>
  </pc:docChgLst>
</pc:chgInfo>
</file>

<file path=ppt/comments/modernComment_102_3A359D03.xml><?xml version="1.0" encoding="utf-8"?>
<p188:cmLst xmlns:a="http://schemas.openxmlformats.org/drawingml/2006/main" xmlns:r="http://schemas.openxmlformats.org/officeDocument/2006/relationships" xmlns:p188="http://schemas.microsoft.com/office/powerpoint/2018/8/main">
  <p188:cm id="{5F53AC98-724E-42C3-AD45-B31471526152}" authorId="{2398E304-4D38-8AE3-41FD-53AF9C94B0B5}" created="2025-03-12T07:13:13.472">
    <ac:deMkLst xmlns:ac="http://schemas.microsoft.com/office/drawing/2013/main/command">
      <pc:docMk xmlns:pc="http://schemas.microsoft.com/office/powerpoint/2013/main/command"/>
      <pc:sldMk xmlns:pc="http://schemas.microsoft.com/office/powerpoint/2013/main/command" cId="976592131" sldId="258"/>
      <ac:picMk id="4098" creationId="{5D20327A-9C5B-7FDC-91B1-CF9DBE787009}"/>
    </ac:deMkLst>
    <p188:txBody>
      <a:bodyPr/>
      <a:lstStyle/>
      <a:p>
        <a:r>
          <a:rPr lang="en-AU"/>
          <a:t>We are not aiming to make a game, but use the image and we can explain further </a:t>
        </a:r>
      </a:p>
    </p188:txBody>
  </p188:cm>
</p188:cmLst>
</file>

<file path=ppt/comments/modernComment_104_6F86316D.xml><?xml version="1.0" encoding="utf-8"?>
<p188:cmLst xmlns:a="http://schemas.openxmlformats.org/drawingml/2006/main" xmlns:r="http://schemas.openxmlformats.org/officeDocument/2006/relationships" xmlns:p188="http://schemas.microsoft.com/office/powerpoint/2018/8/main">
  <p188:cm id="{B3F1E4BD-50F6-4664-9468-EAB5BD8D4C6C}" authorId="{2398E304-4D38-8AE3-41FD-53AF9C94B0B5}" created="2025-03-09T07:18:19.089">
    <ac:txMkLst xmlns:ac="http://schemas.microsoft.com/office/drawing/2013/main/command">
      <pc:docMk xmlns:pc="http://schemas.microsoft.com/office/powerpoint/2013/main/command"/>
      <pc:sldMk xmlns:pc="http://schemas.microsoft.com/office/powerpoint/2013/main/command" cId="1871065453" sldId="260"/>
      <ac:spMk id="2" creationId="{1C9C40E7-6B8C-2675-8782-A16E7862AE84}"/>
      <ac:txMk cp="6">
        <ac:context len="26" hash="3027870181"/>
      </ac:txMk>
    </ac:txMkLst>
    <p188:pos x="1772265" y="711507"/>
    <p188:replyLst>
      <p188:reply id="{B2F595CF-E1BE-478B-BEBF-0333C4F4CB08}" authorId="{26BE002B-B2D0-4566-CAEE-E23D21DFE0D2}" created="2025-03-09T07:27:50.712">
        <p188:txBody>
          <a:bodyPr/>
          <a:lstStyle/>
          <a:p>
            <a:r>
              <a:rPr lang="ko-KR" altLang="en-US"/>
              <a:t>Explain the main idea: basic concept of what do you want to do as  a final project</a:t>
            </a:r>
          </a:p>
        </p188:txBody>
      </p188:reply>
    </p188:replyLst>
    <p188:txBody>
      <a:bodyPr/>
      <a:lstStyle/>
      <a:p>
        <a:r>
          <a:rPr lang="en-AU"/>
          <a:t>장르에 대한 지칭이 있을 것임, 조사후 명사를 바궈서 추가해보자
</a:t>
        </a:r>
      </a:p>
    </p188:txBody>
  </p188:cm>
  <p188:cm id="{403AF5B1-D782-4A8A-95FC-9A3015E3A061}" authorId="{2398E304-4D38-8AE3-41FD-53AF9C94B0B5}" created="2025-03-12T07:12:27.203">
    <ac:deMkLst xmlns:ac="http://schemas.microsoft.com/office/drawing/2013/main/command">
      <pc:docMk xmlns:pc="http://schemas.microsoft.com/office/powerpoint/2013/main/command"/>
      <pc:sldMk xmlns:pc="http://schemas.microsoft.com/office/powerpoint/2013/main/command" cId="1871065453" sldId="260"/>
      <ac:picMk id="3074" creationId="{1C0CCE1A-11FF-0D4E-FBE0-C35E17478369}"/>
    </ac:deMkLst>
    <p188:txBody>
      <a:bodyPr/>
      <a:lstStyle/>
      <a:p>
        <a:r>
          <a:rPr lang="en-AU"/>
          <a:t>To explain this image, we have to put make a detail and call it further aspects..</a:t>
        </a:r>
      </a:p>
    </p188:txBody>
  </p188:cm>
</p188:cmLst>
</file>

<file path=ppt/comments/modernComment_105_280950D1.xml><?xml version="1.0" encoding="utf-8"?>
<p188:cmLst xmlns:a="http://schemas.openxmlformats.org/drawingml/2006/main" xmlns:r="http://schemas.openxmlformats.org/officeDocument/2006/relationships" xmlns:p188="http://schemas.microsoft.com/office/powerpoint/2018/8/main">
  <p188:cm id="{11750FFD-058D-4784-A916-1B24829F96D3}" authorId="{2398E304-4D38-8AE3-41FD-53AF9C94B0B5}" created="2025-03-09T07:21:29.267">
    <ac:txMkLst xmlns:ac="http://schemas.microsoft.com/office/drawing/2013/main/command">
      <pc:docMk xmlns:pc="http://schemas.microsoft.com/office/powerpoint/2013/main/command"/>
      <pc:sldMk xmlns:pc="http://schemas.microsoft.com/office/powerpoint/2013/main/command" cId="671699153" sldId="261"/>
      <ac:spMk id="2" creationId="{3CB70325-33E2-F37F-6411-1EFCE2FE01DC}"/>
      <ac:txMk cp="0" len="11">
        <ac:context len="12" hash="596540605"/>
      </ac:txMk>
    </ac:txMkLst>
    <p188:pos x="6705600" y="1853227"/>
    <p188:replyLst>
      <p188:reply id="{3E4CAC51-AFD6-4170-B98E-A6E84CE200F6}" authorId="{2398E304-4D38-8AE3-41FD-53AF9C94B0B5}" created="2025-03-09T07:30:44.794">
        <p188:txBody>
          <a:bodyPr/>
          <a:lstStyle/>
          <a:p>
            <a:r>
              <a:rPr lang="en-AU"/>
              <a:t>더 넓은 개념 </a:t>
            </a:r>
          </a:p>
        </p188:txBody>
      </p188:reply>
    </p188:replyLst>
    <p188:txBody>
      <a:bodyPr/>
      <a:lstStyle/>
      <a:p>
        <a:r>
          <a:rPr lang="en-AU"/>
          <a:t>우리가 어떤 것에서 영감을 받았고, 어떤 원리를 활용해서 만들 것인지 : 디른 예시 들</a:t>
        </a:r>
      </a:p>
    </p188:txBody>
  </p188:cm>
</p188:cmLst>
</file>

<file path=ppt/comments/modernComment_107_1F750839.xml><?xml version="1.0" encoding="utf-8"?>
<p188:cmLst xmlns:a="http://schemas.openxmlformats.org/drawingml/2006/main" xmlns:r="http://schemas.openxmlformats.org/officeDocument/2006/relationships" xmlns:p188="http://schemas.microsoft.com/office/powerpoint/2018/8/main">
  <p188:cm id="{7FCF8AB8-4BE6-4823-9A2F-3EE0E1BE7DA7}" authorId="{2398E304-4D38-8AE3-41FD-53AF9C94B0B5}" created="2025-03-09T07:19:34.020">
    <ac:txMkLst xmlns:ac="http://schemas.microsoft.com/office/drawing/2013/main/command">
      <pc:docMk xmlns:pc="http://schemas.microsoft.com/office/powerpoint/2013/main/command"/>
      <pc:sldMk xmlns:pc="http://schemas.microsoft.com/office/powerpoint/2013/main/command" cId="527763513" sldId="263"/>
      <ac:spMk id="2" creationId="{64B1C308-CC51-C303-CC06-F335F393E130}"/>
      <ac:txMk cp="9" len="1">
        <ac:context len="32" hash="1248750301"/>
      </ac:txMk>
    </ac:txMkLst>
    <p188:pos x="7280787" y="1856811"/>
    <p188:replyLst>
      <p188:reply id="{3DA998D0-D426-44D2-A88C-4683D58057DB}" authorId="{2398E304-4D38-8AE3-41FD-53AF9C94B0B5}" created="2025-03-09T07:19:41.140">
        <p188:txBody>
          <a:bodyPr/>
          <a:lstStyle/>
          <a:p>
            <a:r>
              <a:rPr lang="en-AU"/>
              <a:t>우리가 이것을 만들때에 주의점</a:t>
            </a:r>
          </a:p>
        </p188:txBody>
      </p188:reply>
      <p188:reply id="{96A2EEF2-554C-4D07-9174-1E1069E53275}" authorId="{2398E304-4D38-8AE3-41FD-53AF9C94B0B5}" created="2025-03-09T07:20:04.730">
        <p188:txBody>
          <a:bodyPr/>
          <a:lstStyle/>
          <a:p>
            <a:r>
              <a:rPr lang="en-AU"/>
              <a:t>어떤부분이 유저가 상호작용해서 들어갈 수 있고, 상호작용이 되면 안되는 지 알아보고</a:t>
            </a:r>
          </a:p>
        </p188:txBody>
      </p188:reply>
    </p188:replyLst>
    <p188:txBody>
      <a:bodyPr/>
      <a:lstStyle/>
      <a:p>
        <a:r>
          <a:rPr lang="en-AU"/>
          <a:t>유의점 주의점 </a:t>
        </a:r>
      </a:p>
    </p188:txBody>
  </p188:cm>
  <p188:cm id="{CDA2F4B8-687B-4F25-8C8B-DF5F051974C4}" authorId="{2398E304-4D38-8AE3-41FD-53AF9C94B0B5}" status="resolved" created="2025-03-12T07:08:21.644" complete="100000">
    <ac:txMkLst xmlns:ac="http://schemas.microsoft.com/office/drawing/2013/main/command">
      <pc:docMk xmlns:pc="http://schemas.microsoft.com/office/powerpoint/2013/main/command"/>
      <pc:sldMk xmlns:pc="http://schemas.microsoft.com/office/powerpoint/2013/main/command" cId="527763513" sldId="263"/>
      <ac:graphicFrameMk id="18" creationId="{EF7F21FD-9F94-870E-0E36-0CFB4AD33A65}"/>
      <ac:tblMk/>
      <ac:tcMk rowId="2733163148" colId="289362138"/>
      <ac:txMk cp="98">
        <ac:context len="99" hash="820503632"/>
      </ac:txMk>
    </ac:txMkLst>
    <p188:pos x="7365468" y="2912212"/>
    <p188:replyLst>
      <p188:reply id="{3475537D-BDD2-449D-B2D3-518FDBF5949D}" authorId="{26BE002B-B2D0-4566-CAEE-E23D21DFE0D2}" created="2025-03-12T07:22:03.491">
        <p188:txBody>
          <a:bodyPr/>
          <a:lstStyle/>
          <a:p>
            <a:r>
              <a:rPr lang="ko-KR" altLang="en-US"/>
              <a:t>마지막 부분은 빼도 괜찮을듯해요. raycast라고 물체끼리 충돌감지하고 안겹치게 하는 기능이 three.js에도 있더라구요. </a:t>
            </a:r>
          </a:p>
        </p188:txBody>
        <p188:extLst>
          <p:ext xmlns:p="http://schemas.openxmlformats.org/presentationml/2006/main" uri="{57CB4572-C831-44C2-8A1C-0ADB6CCDFE69}">
            <p223:reactions xmlns:p223="http://schemas.microsoft.com/office/powerpoint/2022/03/main">
              <p223:rxn type="👍">
                <p223:instance time="2025-03-12T07:50:02.155" authorId="{2398E304-4D38-8AE3-41FD-53AF9C94B0B5}"/>
              </p223:rxn>
            </p223:reactions>
          </p:ext>
        </p188:extLst>
      </p188:reply>
      <p188:reply id="{F4310FF0-02CB-465A-A338-0A94AAF5BCD4}" authorId="{2398E304-4D38-8AE3-41FD-53AF9C94B0B5}" created="2025-03-12T07:32:38.460">
        <p188:txBody>
          <a:bodyPr/>
          <a:lstStyle/>
          <a:p>
            <a:r>
              <a:rPr lang="en-AU"/>
              <a:t>그러면 단어를 좀 바꿔서 Three.js 에 있는 기능을 추가하겠다고 접근하는게 나을거 같아요. 굳이 넘 브로드 하게 하는 것보다 좁게 우리가 뭘 하겟다는 걸 보여주는게 간결하고 더 설득력 있을거 같음 </a:t>
            </a:r>
          </a:p>
        </p188:txBody>
      </p188:reply>
    </p188:replyLst>
    <p188:txBody>
      <a:bodyPr/>
      <a:lstStyle/>
      <a:p>
        <a:r>
          <a:rPr lang="en-AU"/>
          <a:t>It drags my attention to the slide, but it needs to be detail . Affect Performance is to broad…. I will find other way of put it </a:t>
        </a:r>
      </a:p>
    </p188:txBody>
  </p188:cm>
  <p188:cm id="{354478C4-3A69-4F13-9D20-17457C2D505D}" authorId="{2398E304-4D38-8AE3-41FD-53AF9C94B0B5}" status="resolved" created="2025-03-12T07:33:48.682" complete="100000">
    <ac:txMkLst xmlns:ac="http://schemas.microsoft.com/office/drawing/2013/main/command">
      <pc:docMk xmlns:pc="http://schemas.microsoft.com/office/powerpoint/2013/main/command"/>
      <pc:sldMk xmlns:pc="http://schemas.microsoft.com/office/powerpoint/2013/main/command" cId="527763513" sldId="263"/>
      <ac:graphicFrameMk id="18" creationId="{EF7F21FD-9F94-870E-0E36-0CFB4AD33A65}"/>
      <ac:tblMk/>
      <ac:tcMk rowId="1905225140" colId="289362138"/>
      <ac:txMk cp="0">
        <ac:context len="43" hash="2504340270"/>
      </ac:txMk>
    </ac:txMkLst>
    <p188:pos x="8056348" y="2231492"/>
    <p188:txBody>
      <a:bodyPr/>
      <a:lstStyle/>
      <a:p>
        <a:r>
          <a:rPr lang="en-AU"/>
          <a:t>이것도 너무 관념적인 접근인것같음…. Important : ??? ?</a:t>
        </a:r>
      </a:p>
    </p188:txBody>
  </p188:cm>
</p188:cmLst>
</file>

<file path=ppt/comments/modernComment_10C_AC02B7F0.xml><?xml version="1.0" encoding="utf-8"?>
<p188:cmLst xmlns:a="http://schemas.openxmlformats.org/drawingml/2006/main" xmlns:r="http://schemas.openxmlformats.org/officeDocument/2006/relationships" xmlns:p188="http://schemas.microsoft.com/office/powerpoint/2018/8/main">
  <p188:cm id="{71C9A805-C2B7-48DC-8304-9302982D0FE9}" authorId="{2398E304-4D38-8AE3-41FD-53AF9C94B0B5}" created="2025-03-12T07:11:21.553">
    <ac:txMkLst xmlns:ac="http://schemas.microsoft.com/office/drawing/2013/main/command">
      <pc:docMk xmlns:pc="http://schemas.microsoft.com/office/powerpoint/2013/main/command"/>
      <pc:sldMk xmlns:pc="http://schemas.microsoft.com/office/powerpoint/2013/main/command" cId="2885859312" sldId="268"/>
      <ac:graphicFrameMk id="11" creationId="{F45E6FB1-0A16-8DDE-6B2F-CF5A2A2E053D}"/>
      <ac:tblMk/>
      <ac:tcMk rowId="4194895432" colId="726067923"/>
      <ac:txMk cp="8" len="21">
        <ac:context len="30" hash="3585524813"/>
      </ac:txMk>
    </ac:txMkLst>
    <p188:pos x="2675496" y="2746302"/>
    <p188:txBody>
      <a:bodyPr/>
      <a:lstStyle/>
      <a:p>
        <a:r>
          <a:rPr lang="en-AU"/>
          <a:t>This one and User interaction &amp; UI can be extra, and I am unsure about the how they call it “UI”. …….. </a:t>
        </a:r>
      </a:p>
    </p188:txBody>
  </p188:cm>
</p188: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B1A8FF-1A08-4E3E-BB4D-77410F95264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399F545-921E-486F-979B-CAEED623BF93}">
      <dgm:prSet/>
      <dgm:spPr/>
      <dgm:t>
        <a:bodyPr/>
        <a:lstStyle/>
        <a:p>
          <a:r>
            <a:rPr lang="en-AU" b="1"/>
            <a:t>Introduction</a:t>
          </a:r>
          <a:endParaRPr lang="en-US"/>
        </a:p>
      </dgm:t>
    </dgm:pt>
    <dgm:pt modelId="{6F94201E-E3BF-45CC-ACDA-39793BCFCB6E}" type="parTrans" cxnId="{A15682C2-031E-4F42-BF27-C6405473776E}">
      <dgm:prSet/>
      <dgm:spPr/>
      <dgm:t>
        <a:bodyPr/>
        <a:lstStyle/>
        <a:p>
          <a:endParaRPr lang="en-US"/>
        </a:p>
      </dgm:t>
    </dgm:pt>
    <dgm:pt modelId="{5BC9D35E-7C54-4C47-8738-13616BBD9760}" type="sibTrans" cxnId="{A15682C2-031E-4F42-BF27-C6405473776E}">
      <dgm:prSet/>
      <dgm:spPr/>
      <dgm:t>
        <a:bodyPr/>
        <a:lstStyle/>
        <a:p>
          <a:endParaRPr lang="en-US"/>
        </a:p>
      </dgm:t>
    </dgm:pt>
    <dgm:pt modelId="{AE1D4645-6550-43B8-8820-A654B0DDCA75}">
      <dgm:prSet/>
      <dgm:spPr/>
      <dgm:t>
        <a:bodyPr/>
        <a:lstStyle/>
        <a:p>
          <a:r>
            <a:rPr lang="en-AU" b="1"/>
            <a:t>Features &amp; Interactions</a:t>
          </a:r>
          <a:endParaRPr lang="en-US"/>
        </a:p>
      </dgm:t>
    </dgm:pt>
    <dgm:pt modelId="{915F9EA5-1E15-46BB-9EA8-2C293BB1F962}" type="parTrans" cxnId="{0967A575-D826-4950-BA39-8F1D75C05822}">
      <dgm:prSet/>
      <dgm:spPr/>
      <dgm:t>
        <a:bodyPr/>
        <a:lstStyle/>
        <a:p>
          <a:endParaRPr lang="en-US"/>
        </a:p>
      </dgm:t>
    </dgm:pt>
    <dgm:pt modelId="{15BF8242-4214-4658-8C4C-61985E74C0A9}" type="sibTrans" cxnId="{0967A575-D826-4950-BA39-8F1D75C05822}">
      <dgm:prSet/>
      <dgm:spPr/>
      <dgm:t>
        <a:bodyPr/>
        <a:lstStyle/>
        <a:p>
          <a:endParaRPr lang="en-US"/>
        </a:p>
      </dgm:t>
    </dgm:pt>
    <dgm:pt modelId="{134A2AE5-A70B-40EA-879C-114D6D7F77C8}">
      <dgm:prSet/>
      <dgm:spPr/>
      <dgm:t>
        <a:bodyPr/>
        <a:lstStyle/>
        <a:p>
          <a:r>
            <a:rPr lang="en-AU" b="1"/>
            <a:t>Inspirations</a:t>
          </a:r>
          <a:endParaRPr lang="en-US"/>
        </a:p>
      </dgm:t>
    </dgm:pt>
    <dgm:pt modelId="{814C0269-EE89-4910-B654-C561606E9602}" type="parTrans" cxnId="{14B64A14-76A1-4C8C-B498-78D3D2AF96EE}">
      <dgm:prSet/>
      <dgm:spPr/>
      <dgm:t>
        <a:bodyPr/>
        <a:lstStyle/>
        <a:p>
          <a:endParaRPr lang="en-US"/>
        </a:p>
      </dgm:t>
    </dgm:pt>
    <dgm:pt modelId="{39D3C5DB-159C-4E93-B6C5-5E73666BF224}" type="sibTrans" cxnId="{14B64A14-76A1-4C8C-B498-78D3D2AF96EE}">
      <dgm:prSet/>
      <dgm:spPr/>
      <dgm:t>
        <a:bodyPr/>
        <a:lstStyle/>
        <a:p>
          <a:endParaRPr lang="en-US"/>
        </a:p>
      </dgm:t>
    </dgm:pt>
    <dgm:pt modelId="{74B75952-1B71-41FC-B049-455B17224062}">
      <dgm:prSet/>
      <dgm:spPr/>
      <dgm:t>
        <a:bodyPr/>
        <a:lstStyle/>
        <a:p>
          <a:r>
            <a:rPr lang="en-AU" b="1"/>
            <a:t>Task Allocation</a:t>
          </a:r>
          <a:endParaRPr lang="en-US"/>
        </a:p>
      </dgm:t>
    </dgm:pt>
    <dgm:pt modelId="{C8465E5B-A66B-4CB2-8C69-68D728C0D4EE}" type="parTrans" cxnId="{DB7223EB-28E3-4A97-9694-5B023664288C}">
      <dgm:prSet/>
      <dgm:spPr/>
      <dgm:t>
        <a:bodyPr/>
        <a:lstStyle/>
        <a:p>
          <a:endParaRPr lang="en-US"/>
        </a:p>
      </dgm:t>
    </dgm:pt>
    <dgm:pt modelId="{4C7A9B90-576E-4137-A068-8D31BB89F188}" type="sibTrans" cxnId="{DB7223EB-28E3-4A97-9694-5B023664288C}">
      <dgm:prSet/>
      <dgm:spPr/>
      <dgm:t>
        <a:bodyPr/>
        <a:lstStyle/>
        <a:p>
          <a:endParaRPr lang="en-US"/>
        </a:p>
      </dgm:t>
    </dgm:pt>
    <dgm:pt modelId="{C728BF83-2CA9-4166-B384-DE06A328E98A}">
      <dgm:prSet/>
      <dgm:spPr/>
      <dgm:t>
        <a:bodyPr/>
        <a:lstStyle/>
        <a:p>
          <a:r>
            <a:rPr lang="en-US" b="1"/>
            <a:t>Possible Challenges &amp; Counters </a:t>
          </a:r>
          <a:endParaRPr lang="en-US"/>
        </a:p>
      </dgm:t>
    </dgm:pt>
    <dgm:pt modelId="{514E3EB8-1C1B-46C1-AB16-3D69339BDC8A}" type="parTrans" cxnId="{3F42C9F8-9F53-4145-A9C4-669943DC7734}">
      <dgm:prSet/>
      <dgm:spPr/>
      <dgm:t>
        <a:bodyPr/>
        <a:lstStyle/>
        <a:p>
          <a:endParaRPr lang="en-US"/>
        </a:p>
      </dgm:t>
    </dgm:pt>
    <dgm:pt modelId="{D47D3553-44F9-4BA2-B0AE-D0192D930EC4}" type="sibTrans" cxnId="{3F42C9F8-9F53-4145-A9C4-669943DC7734}">
      <dgm:prSet/>
      <dgm:spPr/>
      <dgm:t>
        <a:bodyPr/>
        <a:lstStyle/>
        <a:p>
          <a:endParaRPr lang="en-US"/>
        </a:p>
      </dgm:t>
    </dgm:pt>
    <dgm:pt modelId="{A73110C0-0625-4C6B-A7E2-B3C873A33B86}" type="pres">
      <dgm:prSet presAssocID="{DEB1A8FF-1A08-4E3E-BB4D-77410F952649}" presName="outerComposite" presStyleCnt="0">
        <dgm:presLayoutVars>
          <dgm:chMax val="5"/>
          <dgm:dir/>
          <dgm:resizeHandles val="exact"/>
        </dgm:presLayoutVars>
      </dgm:prSet>
      <dgm:spPr/>
    </dgm:pt>
    <dgm:pt modelId="{CDD4FB0E-F11C-41DB-873C-CEB794BEE7EF}" type="pres">
      <dgm:prSet presAssocID="{DEB1A8FF-1A08-4E3E-BB4D-77410F952649}" presName="dummyMaxCanvas" presStyleCnt="0">
        <dgm:presLayoutVars/>
      </dgm:prSet>
      <dgm:spPr/>
    </dgm:pt>
    <dgm:pt modelId="{CD7AFC7E-B273-467A-A38B-52571E7FA9B9}" type="pres">
      <dgm:prSet presAssocID="{DEB1A8FF-1A08-4E3E-BB4D-77410F952649}" presName="FiveNodes_1" presStyleLbl="node1" presStyleIdx="0" presStyleCnt="5">
        <dgm:presLayoutVars>
          <dgm:bulletEnabled val="1"/>
        </dgm:presLayoutVars>
      </dgm:prSet>
      <dgm:spPr/>
    </dgm:pt>
    <dgm:pt modelId="{0783CBF3-AE23-4D7E-A646-D27937642B83}" type="pres">
      <dgm:prSet presAssocID="{DEB1A8FF-1A08-4E3E-BB4D-77410F952649}" presName="FiveNodes_2" presStyleLbl="node1" presStyleIdx="1" presStyleCnt="5">
        <dgm:presLayoutVars>
          <dgm:bulletEnabled val="1"/>
        </dgm:presLayoutVars>
      </dgm:prSet>
      <dgm:spPr/>
    </dgm:pt>
    <dgm:pt modelId="{DFDF2408-7036-4480-BE35-92573E8F9D95}" type="pres">
      <dgm:prSet presAssocID="{DEB1A8FF-1A08-4E3E-BB4D-77410F952649}" presName="FiveNodes_3" presStyleLbl="node1" presStyleIdx="2" presStyleCnt="5">
        <dgm:presLayoutVars>
          <dgm:bulletEnabled val="1"/>
        </dgm:presLayoutVars>
      </dgm:prSet>
      <dgm:spPr/>
    </dgm:pt>
    <dgm:pt modelId="{BC1BCF5E-22CC-47E0-BF2A-31C5C174E877}" type="pres">
      <dgm:prSet presAssocID="{DEB1A8FF-1A08-4E3E-BB4D-77410F952649}" presName="FiveNodes_4" presStyleLbl="node1" presStyleIdx="3" presStyleCnt="5">
        <dgm:presLayoutVars>
          <dgm:bulletEnabled val="1"/>
        </dgm:presLayoutVars>
      </dgm:prSet>
      <dgm:spPr/>
    </dgm:pt>
    <dgm:pt modelId="{6F663E1E-842F-4175-90F0-25E4DDCC322F}" type="pres">
      <dgm:prSet presAssocID="{DEB1A8FF-1A08-4E3E-BB4D-77410F952649}" presName="FiveNodes_5" presStyleLbl="node1" presStyleIdx="4" presStyleCnt="5">
        <dgm:presLayoutVars>
          <dgm:bulletEnabled val="1"/>
        </dgm:presLayoutVars>
      </dgm:prSet>
      <dgm:spPr/>
    </dgm:pt>
    <dgm:pt modelId="{73FDD8E3-A011-400A-8F22-3D6E63E64653}" type="pres">
      <dgm:prSet presAssocID="{DEB1A8FF-1A08-4E3E-BB4D-77410F952649}" presName="FiveConn_1-2" presStyleLbl="fgAccFollowNode1" presStyleIdx="0" presStyleCnt="4">
        <dgm:presLayoutVars>
          <dgm:bulletEnabled val="1"/>
        </dgm:presLayoutVars>
      </dgm:prSet>
      <dgm:spPr/>
    </dgm:pt>
    <dgm:pt modelId="{AD2581F9-A8D7-4581-B2C1-A02E197EC323}" type="pres">
      <dgm:prSet presAssocID="{DEB1A8FF-1A08-4E3E-BB4D-77410F952649}" presName="FiveConn_2-3" presStyleLbl="fgAccFollowNode1" presStyleIdx="1" presStyleCnt="4">
        <dgm:presLayoutVars>
          <dgm:bulletEnabled val="1"/>
        </dgm:presLayoutVars>
      </dgm:prSet>
      <dgm:spPr/>
    </dgm:pt>
    <dgm:pt modelId="{8A203E47-12F6-4996-8408-CCAF06FB4132}" type="pres">
      <dgm:prSet presAssocID="{DEB1A8FF-1A08-4E3E-BB4D-77410F952649}" presName="FiveConn_3-4" presStyleLbl="fgAccFollowNode1" presStyleIdx="2" presStyleCnt="4">
        <dgm:presLayoutVars>
          <dgm:bulletEnabled val="1"/>
        </dgm:presLayoutVars>
      </dgm:prSet>
      <dgm:spPr/>
    </dgm:pt>
    <dgm:pt modelId="{0B43FBE0-9C0A-4E21-8E45-8D15CBFBC2AE}" type="pres">
      <dgm:prSet presAssocID="{DEB1A8FF-1A08-4E3E-BB4D-77410F952649}" presName="FiveConn_4-5" presStyleLbl="fgAccFollowNode1" presStyleIdx="3" presStyleCnt="4">
        <dgm:presLayoutVars>
          <dgm:bulletEnabled val="1"/>
        </dgm:presLayoutVars>
      </dgm:prSet>
      <dgm:spPr/>
    </dgm:pt>
    <dgm:pt modelId="{230558E5-21E9-4E24-ACD2-7722BAF79FD4}" type="pres">
      <dgm:prSet presAssocID="{DEB1A8FF-1A08-4E3E-BB4D-77410F952649}" presName="FiveNodes_1_text" presStyleLbl="node1" presStyleIdx="4" presStyleCnt="5">
        <dgm:presLayoutVars>
          <dgm:bulletEnabled val="1"/>
        </dgm:presLayoutVars>
      </dgm:prSet>
      <dgm:spPr/>
    </dgm:pt>
    <dgm:pt modelId="{36053D86-7848-44B6-BF1C-44FD87C9EF61}" type="pres">
      <dgm:prSet presAssocID="{DEB1A8FF-1A08-4E3E-BB4D-77410F952649}" presName="FiveNodes_2_text" presStyleLbl="node1" presStyleIdx="4" presStyleCnt="5">
        <dgm:presLayoutVars>
          <dgm:bulletEnabled val="1"/>
        </dgm:presLayoutVars>
      </dgm:prSet>
      <dgm:spPr/>
    </dgm:pt>
    <dgm:pt modelId="{F8730931-69A3-4325-8DF3-8617CE0379BB}" type="pres">
      <dgm:prSet presAssocID="{DEB1A8FF-1A08-4E3E-BB4D-77410F952649}" presName="FiveNodes_3_text" presStyleLbl="node1" presStyleIdx="4" presStyleCnt="5">
        <dgm:presLayoutVars>
          <dgm:bulletEnabled val="1"/>
        </dgm:presLayoutVars>
      </dgm:prSet>
      <dgm:spPr/>
    </dgm:pt>
    <dgm:pt modelId="{12EADAA3-8E4F-4B8C-9541-1594C98C9031}" type="pres">
      <dgm:prSet presAssocID="{DEB1A8FF-1A08-4E3E-BB4D-77410F952649}" presName="FiveNodes_4_text" presStyleLbl="node1" presStyleIdx="4" presStyleCnt="5">
        <dgm:presLayoutVars>
          <dgm:bulletEnabled val="1"/>
        </dgm:presLayoutVars>
      </dgm:prSet>
      <dgm:spPr/>
    </dgm:pt>
    <dgm:pt modelId="{D49D2EF6-D347-4183-A6AF-CE59E44B1FBB}" type="pres">
      <dgm:prSet presAssocID="{DEB1A8FF-1A08-4E3E-BB4D-77410F952649}" presName="FiveNodes_5_text" presStyleLbl="node1" presStyleIdx="4" presStyleCnt="5">
        <dgm:presLayoutVars>
          <dgm:bulletEnabled val="1"/>
        </dgm:presLayoutVars>
      </dgm:prSet>
      <dgm:spPr/>
    </dgm:pt>
  </dgm:ptLst>
  <dgm:cxnLst>
    <dgm:cxn modelId="{0CF6D906-8872-4626-9306-529B5B6D019A}" type="presOf" srcId="{AE1D4645-6550-43B8-8820-A654B0DDCA75}" destId="{36053D86-7848-44B6-BF1C-44FD87C9EF61}" srcOrd="1" destOrd="0" presId="urn:microsoft.com/office/officeart/2005/8/layout/vProcess5"/>
    <dgm:cxn modelId="{4E527A0E-D70D-47A2-B5B2-2578CC12028E}" type="presOf" srcId="{C728BF83-2CA9-4166-B384-DE06A328E98A}" destId="{D49D2EF6-D347-4183-A6AF-CE59E44B1FBB}" srcOrd="1" destOrd="0" presId="urn:microsoft.com/office/officeart/2005/8/layout/vProcess5"/>
    <dgm:cxn modelId="{14B64A14-76A1-4C8C-B498-78D3D2AF96EE}" srcId="{DEB1A8FF-1A08-4E3E-BB4D-77410F952649}" destId="{134A2AE5-A70B-40EA-879C-114D6D7F77C8}" srcOrd="2" destOrd="0" parTransId="{814C0269-EE89-4910-B654-C561606E9602}" sibTransId="{39D3C5DB-159C-4E93-B6C5-5E73666BF224}"/>
    <dgm:cxn modelId="{B211C23B-674B-483E-8423-BE909815C567}" type="presOf" srcId="{5399F545-921E-486F-979B-CAEED623BF93}" destId="{230558E5-21E9-4E24-ACD2-7722BAF79FD4}" srcOrd="1" destOrd="0" presId="urn:microsoft.com/office/officeart/2005/8/layout/vProcess5"/>
    <dgm:cxn modelId="{810E833E-4F3B-4CDB-932D-3118B50EC5D1}" type="presOf" srcId="{15BF8242-4214-4658-8C4C-61985E74C0A9}" destId="{AD2581F9-A8D7-4581-B2C1-A02E197EC323}" srcOrd="0" destOrd="0" presId="urn:microsoft.com/office/officeart/2005/8/layout/vProcess5"/>
    <dgm:cxn modelId="{7A4C9141-998E-48EB-A384-2F9BA3CF6865}" type="presOf" srcId="{5BC9D35E-7C54-4C47-8738-13616BBD9760}" destId="{73FDD8E3-A011-400A-8F22-3D6E63E64653}" srcOrd="0" destOrd="0" presId="urn:microsoft.com/office/officeart/2005/8/layout/vProcess5"/>
    <dgm:cxn modelId="{09703148-4FA7-4C25-86CF-72613EAD5BA6}" type="presOf" srcId="{39D3C5DB-159C-4E93-B6C5-5E73666BF224}" destId="{8A203E47-12F6-4996-8408-CCAF06FB4132}" srcOrd="0" destOrd="0" presId="urn:microsoft.com/office/officeart/2005/8/layout/vProcess5"/>
    <dgm:cxn modelId="{DFD9906C-BD9B-4352-8DAD-0BEA049146BD}" type="presOf" srcId="{C728BF83-2CA9-4166-B384-DE06A328E98A}" destId="{6F663E1E-842F-4175-90F0-25E4DDCC322F}" srcOrd="0" destOrd="0" presId="urn:microsoft.com/office/officeart/2005/8/layout/vProcess5"/>
    <dgm:cxn modelId="{D6BDD851-E09E-4C03-BD92-1A336D085C31}" type="presOf" srcId="{134A2AE5-A70B-40EA-879C-114D6D7F77C8}" destId="{F8730931-69A3-4325-8DF3-8617CE0379BB}" srcOrd="1" destOrd="0" presId="urn:microsoft.com/office/officeart/2005/8/layout/vProcess5"/>
    <dgm:cxn modelId="{EF040354-DDCA-4CE7-9ADC-997FF112D694}" type="presOf" srcId="{4C7A9B90-576E-4137-A068-8D31BB89F188}" destId="{0B43FBE0-9C0A-4E21-8E45-8D15CBFBC2AE}" srcOrd="0" destOrd="0" presId="urn:microsoft.com/office/officeart/2005/8/layout/vProcess5"/>
    <dgm:cxn modelId="{02211F55-EB55-4C4D-9969-E0D35DAA6EB5}" type="presOf" srcId="{DEB1A8FF-1A08-4E3E-BB4D-77410F952649}" destId="{A73110C0-0625-4C6B-A7E2-B3C873A33B86}" srcOrd="0" destOrd="0" presId="urn:microsoft.com/office/officeart/2005/8/layout/vProcess5"/>
    <dgm:cxn modelId="{0967A575-D826-4950-BA39-8F1D75C05822}" srcId="{DEB1A8FF-1A08-4E3E-BB4D-77410F952649}" destId="{AE1D4645-6550-43B8-8820-A654B0DDCA75}" srcOrd="1" destOrd="0" parTransId="{915F9EA5-1E15-46BB-9EA8-2C293BB1F962}" sibTransId="{15BF8242-4214-4658-8C4C-61985E74C0A9}"/>
    <dgm:cxn modelId="{C81305AD-84AB-4876-91D6-A2E21663996B}" type="presOf" srcId="{74B75952-1B71-41FC-B049-455B17224062}" destId="{12EADAA3-8E4F-4B8C-9541-1594C98C9031}" srcOrd="1" destOrd="0" presId="urn:microsoft.com/office/officeart/2005/8/layout/vProcess5"/>
    <dgm:cxn modelId="{4E0D6CB4-DD8C-45B5-9DD2-33D31989528B}" type="presOf" srcId="{5399F545-921E-486F-979B-CAEED623BF93}" destId="{CD7AFC7E-B273-467A-A38B-52571E7FA9B9}" srcOrd="0" destOrd="0" presId="urn:microsoft.com/office/officeart/2005/8/layout/vProcess5"/>
    <dgm:cxn modelId="{AF4734BA-7DD6-4D2D-8645-BCD21F887FED}" type="presOf" srcId="{AE1D4645-6550-43B8-8820-A654B0DDCA75}" destId="{0783CBF3-AE23-4D7E-A646-D27937642B83}" srcOrd="0" destOrd="0" presId="urn:microsoft.com/office/officeart/2005/8/layout/vProcess5"/>
    <dgm:cxn modelId="{A15682C2-031E-4F42-BF27-C6405473776E}" srcId="{DEB1A8FF-1A08-4E3E-BB4D-77410F952649}" destId="{5399F545-921E-486F-979B-CAEED623BF93}" srcOrd="0" destOrd="0" parTransId="{6F94201E-E3BF-45CC-ACDA-39793BCFCB6E}" sibTransId="{5BC9D35E-7C54-4C47-8738-13616BBD9760}"/>
    <dgm:cxn modelId="{DAB7ECC6-5A4E-40E2-B2B4-AC838D7AAA4F}" type="presOf" srcId="{134A2AE5-A70B-40EA-879C-114D6D7F77C8}" destId="{DFDF2408-7036-4480-BE35-92573E8F9D95}" srcOrd="0" destOrd="0" presId="urn:microsoft.com/office/officeart/2005/8/layout/vProcess5"/>
    <dgm:cxn modelId="{2A5C96DE-0B8E-46A8-ADBB-EC88F84A466F}" type="presOf" srcId="{74B75952-1B71-41FC-B049-455B17224062}" destId="{BC1BCF5E-22CC-47E0-BF2A-31C5C174E877}" srcOrd="0" destOrd="0" presId="urn:microsoft.com/office/officeart/2005/8/layout/vProcess5"/>
    <dgm:cxn modelId="{DB7223EB-28E3-4A97-9694-5B023664288C}" srcId="{DEB1A8FF-1A08-4E3E-BB4D-77410F952649}" destId="{74B75952-1B71-41FC-B049-455B17224062}" srcOrd="3" destOrd="0" parTransId="{C8465E5B-A66B-4CB2-8C69-68D728C0D4EE}" sibTransId="{4C7A9B90-576E-4137-A068-8D31BB89F188}"/>
    <dgm:cxn modelId="{3F42C9F8-9F53-4145-A9C4-669943DC7734}" srcId="{DEB1A8FF-1A08-4E3E-BB4D-77410F952649}" destId="{C728BF83-2CA9-4166-B384-DE06A328E98A}" srcOrd="4" destOrd="0" parTransId="{514E3EB8-1C1B-46C1-AB16-3D69339BDC8A}" sibTransId="{D47D3553-44F9-4BA2-B0AE-D0192D930EC4}"/>
    <dgm:cxn modelId="{3F478EC6-8D7D-4E3F-ABDE-35E976CC58C9}" type="presParOf" srcId="{A73110C0-0625-4C6B-A7E2-B3C873A33B86}" destId="{CDD4FB0E-F11C-41DB-873C-CEB794BEE7EF}" srcOrd="0" destOrd="0" presId="urn:microsoft.com/office/officeart/2005/8/layout/vProcess5"/>
    <dgm:cxn modelId="{AF32CE4A-3E4C-4A4A-9B65-0E7071A0D6B8}" type="presParOf" srcId="{A73110C0-0625-4C6B-A7E2-B3C873A33B86}" destId="{CD7AFC7E-B273-467A-A38B-52571E7FA9B9}" srcOrd="1" destOrd="0" presId="urn:microsoft.com/office/officeart/2005/8/layout/vProcess5"/>
    <dgm:cxn modelId="{EF674746-C4FC-419F-892A-BAD0A73E9C5B}" type="presParOf" srcId="{A73110C0-0625-4C6B-A7E2-B3C873A33B86}" destId="{0783CBF3-AE23-4D7E-A646-D27937642B83}" srcOrd="2" destOrd="0" presId="urn:microsoft.com/office/officeart/2005/8/layout/vProcess5"/>
    <dgm:cxn modelId="{8FF33CFF-9C9E-4270-8B96-6D22072A0834}" type="presParOf" srcId="{A73110C0-0625-4C6B-A7E2-B3C873A33B86}" destId="{DFDF2408-7036-4480-BE35-92573E8F9D95}" srcOrd="3" destOrd="0" presId="urn:microsoft.com/office/officeart/2005/8/layout/vProcess5"/>
    <dgm:cxn modelId="{EFE5C589-5AC1-42E9-8E1A-A853EC006B2E}" type="presParOf" srcId="{A73110C0-0625-4C6B-A7E2-B3C873A33B86}" destId="{BC1BCF5E-22CC-47E0-BF2A-31C5C174E877}" srcOrd="4" destOrd="0" presId="urn:microsoft.com/office/officeart/2005/8/layout/vProcess5"/>
    <dgm:cxn modelId="{C4D7D62B-D060-4907-95FF-AF19A08936D3}" type="presParOf" srcId="{A73110C0-0625-4C6B-A7E2-B3C873A33B86}" destId="{6F663E1E-842F-4175-90F0-25E4DDCC322F}" srcOrd="5" destOrd="0" presId="urn:microsoft.com/office/officeart/2005/8/layout/vProcess5"/>
    <dgm:cxn modelId="{69CB968E-35AA-4750-AB47-F8E83B908A96}" type="presParOf" srcId="{A73110C0-0625-4C6B-A7E2-B3C873A33B86}" destId="{73FDD8E3-A011-400A-8F22-3D6E63E64653}" srcOrd="6" destOrd="0" presId="urn:microsoft.com/office/officeart/2005/8/layout/vProcess5"/>
    <dgm:cxn modelId="{8F8027D7-CC06-4C55-B7C0-842048F9196A}" type="presParOf" srcId="{A73110C0-0625-4C6B-A7E2-B3C873A33B86}" destId="{AD2581F9-A8D7-4581-B2C1-A02E197EC323}" srcOrd="7" destOrd="0" presId="urn:microsoft.com/office/officeart/2005/8/layout/vProcess5"/>
    <dgm:cxn modelId="{28364975-BDD4-4961-BFB5-D4141BDD23EF}" type="presParOf" srcId="{A73110C0-0625-4C6B-A7E2-B3C873A33B86}" destId="{8A203E47-12F6-4996-8408-CCAF06FB4132}" srcOrd="8" destOrd="0" presId="urn:microsoft.com/office/officeart/2005/8/layout/vProcess5"/>
    <dgm:cxn modelId="{C2D4818B-7470-4F0B-A77D-D59C1855DE30}" type="presParOf" srcId="{A73110C0-0625-4C6B-A7E2-B3C873A33B86}" destId="{0B43FBE0-9C0A-4E21-8E45-8D15CBFBC2AE}" srcOrd="9" destOrd="0" presId="urn:microsoft.com/office/officeart/2005/8/layout/vProcess5"/>
    <dgm:cxn modelId="{362FE68F-547E-4BA5-A49C-6DA38FFC160B}" type="presParOf" srcId="{A73110C0-0625-4C6B-A7E2-B3C873A33B86}" destId="{230558E5-21E9-4E24-ACD2-7722BAF79FD4}" srcOrd="10" destOrd="0" presId="urn:microsoft.com/office/officeart/2005/8/layout/vProcess5"/>
    <dgm:cxn modelId="{EC03221D-53E3-4E1A-9BA6-83D72D8DE95E}" type="presParOf" srcId="{A73110C0-0625-4C6B-A7E2-B3C873A33B86}" destId="{36053D86-7848-44B6-BF1C-44FD87C9EF61}" srcOrd="11" destOrd="0" presId="urn:microsoft.com/office/officeart/2005/8/layout/vProcess5"/>
    <dgm:cxn modelId="{438603C7-C811-4C6B-933B-91AE14D7D83E}" type="presParOf" srcId="{A73110C0-0625-4C6B-A7E2-B3C873A33B86}" destId="{F8730931-69A3-4325-8DF3-8617CE0379BB}" srcOrd="12" destOrd="0" presId="urn:microsoft.com/office/officeart/2005/8/layout/vProcess5"/>
    <dgm:cxn modelId="{098917B4-1A4F-41F2-BCDD-A47E20B7CFE6}" type="presParOf" srcId="{A73110C0-0625-4C6B-A7E2-B3C873A33B86}" destId="{12EADAA3-8E4F-4B8C-9541-1594C98C9031}" srcOrd="13" destOrd="0" presId="urn:microsoft.com/office/officeart/2005/8/layout/vProcess5"/>
    <dgm:cxn modelId="{E8C7A3DF-49A5-45F3-AB66-87BE05D0DC67}" type="presParOf" srcId="{A73110C0-0625-4C6B-A7E2-B3C873A33B86}" destId="{D49D2EF6-D347-4183-A6AF-CE59E44B1FB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38FA55-C9CF-4471-8696-A0599162901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8D8003A-24FB-433E-9EFF-7178D6B40A91}">
      <dgm:prSet/>
      <dgm:spPr/>
      <dgm:t>
        <a:bodyPr/>
        <a:lstStyle/>
        <a:p>
          <a:r>
            <a:rPr lang="en-AU" b="1"/>
            <a:t>Features</a:t>
          </a:r>
          <a:endParaRPr lang="en-US"/>
        </a:p>
      </dgm:t>
    </dgm:pt>
    <dgm:pt modelId="{0178C3DE-3DEB-4A1E-9FC3-5DC5EED24CA3}" type="parTrans" cxnId="{16C18D71-0181-4100-93A6-4EEC40EE375A}">
      <dgm:prSet/>
      <dgm:spPr/>
      <dgm:t>
        <a:bodyPr/>
        <a:lstStyle/>
        <a:p>
          <a:endParaRPr lang="en-US"/>
        </a:p>
      </dgm:t>
    </dgm:pt>
    <dgm:pt modelId="{C3DD2372-78B8-41E1-828C-6651117C597C}" type="sibTrans" cxnId="{16C18D71-0181-4100-93A6-4EEC40EE375A}">
      <dgm:prSet/>
      <dgm:spPr/>
      <dgm:t>
        <a:bodyPr/>
        <a:lstStyle/>
        <a:p>
          <a:endParaRPr lang="en-US"/>
        </a:p>
      </dgm:t>
    </dgm:pt>
    <dgm:pt modelId="{6A4AF02E-372F-4717-B1B7-53F0195011B3}">
      <dgm:prSet/>
      <dgm:spPr/>
      <dgm:t>
        <a:bodyPr/>
        <a:lstStyle/>
        <a:p>
          <a:r>
            <a:rPr lang="en-AU"/>
            <a:t>Place or remove animals/building(Click &amp; Drag)</a:t>
          </a:r>
          <a:endParaRPr lang="en-US"/>
        </a:p>
      </dgm:t>
    </dgm:pt>
    <dgm:pt modelId="{0651DF8F-F67C-403B-9801-C5A1AF12879E}" type="parTrans" cxnId="{AF664FFC-01E9-4FCB-8748-37F27E113C3B}">
      <dgm:prSet/>
      <dgm:spPr/>
      <dgm:t>
        <a:bodyPr/>
        <a:lstStyle/>
        <a:p>
          <a:endParaRPr lang="en-US"/>
        </a:p>
      </dgm:t>
    </dgm:pt>
    <dgm:pt modelId="{A40F677B-9200-44C1-B195-AFFBB133A15F}" type="sibTrans" cxnId="{AF664FFC-01E9-4FCB-8748-37F27E113C3B}">
      <dgm:prSet/>
      <dgm:spPr/>
      <dgm:t>
        <a:bodyPr/>
        <a:lstStyle/>
        <a:p>
          <a:endParaRPr lang="en-US"/>
        </a:p>
      </dgm:t>
    </dgm:pt>
    <dgm:pt modelId="{EF321FA9-CF47-4DA0-B693-2F65F549B008}">
      <dgm:prSet/>
      <dgm:spPr/>
      <dgm:t>
        <a:bodyPr/>
        <a:lstStyle/>
        <a:p>
          <a:r>
            <a:rPr lang="en-AU"/>
            <a:t>Camera control </a:t>
          </a:r>
          <a:endParaRPr lang="en-US"/>
        </a:p>
      </dgm:t>
    </dgm:pt>
    <dgm:pt modelId="{3A184D04-A823-41F6-8A59-06BEECA44047}" type="parTrans" cxnId="{0E8FA93D-F89D-4EEB-BD19-DCF19032BE97}">
      <dgm:prSet/>
      <dgm:spPr/>
      <dgm:t>
        <a:bodyPr/>
        <a:lstStyle/>
        <a:p>
          <a:endParaRPr lang="en-US"/>
        </a:p>
      </dgm:t>
    </dgm:pt>
    <dgm:pt modelId="{C3DB6CD1-2301-47BB-AA1A-D0AFA238DBBF}" type="sibTrans" cxnId="{0E8FA93D-F89D-4EEB-BD19-DCF19032BE97}">
      <dgm:prSet/>
      <dgm:spPr/>
      <dgm:t>
        <a:bodyPr/>
        <a:lstStyle/>
        <a:p>
          <a:endParaRPr lang="en-US"/>
        </a:p>
      </dgm:t>
    </dgm:pt>
    <dgm:pt modelId="{07C61675-50A8-4F6C-AD44-EB291CC3EA41}">
      <dgm:prSet/>
      <dgm:spPr/>
      <dgm:t>
        <a:bodyPr/>
        <a:lstStyle/>
        <a:p>
          <a:r>
            <a:rPr lang="en-AU"/>
            <a:t>Customisable farm-object environment</a:t>
          </a:r>
          <a:endParaRPr lang="en-US"/>
        </a:p>
      </dgm:t>
    </dgm:pt>
    <dgm:pt modelId="{CA592C7C-9D1B-48F9-9998-A3D04E012AAE}" type="parTrans" cxnId="{285124DA-5910-4B78-B90C-EFC2B8304EBA}">
      <dgm:prSet/>
      <dgm:spPr/>
      <dgm:t>
        <a:bodyPr/>
        <a:lstStyle/>
        <a:p>
          <a:endParaRPr lang="en-US"/>
        </a:p>
      </dgm:t>
    </dgm:pt>
    <dgm:pt modelId="{FD16023C-FFFF-428D-B185-17A5808E7E72}" type="sibTrans" cxnId="{285124DA-5910-4B78-B90C-EFC2B8304EBA}">
      <dgm:prSet/>
      <dgm:spPr/>
      <dgm:t>
        <a:bodyPr/>
        <a:lstStyle/>
        <a:p>
          <a:endParaRPr lang="en-US"/>
        </a:p>
      </dgm:t>
    </dgm:pt>
    <dgm:pt modelId="{82A8A696-774D-4945-9CAB-A4DFF44A81DA}">
      <dgm:prSet/>
      <dgm:spPr/>
      <dgm:t>
        <a:bodyPr/>
        <a:lstStyle/>
        <a:p>
          <a:r>
            <a:rPr lang="en-AU"/>
            <a:t>Dynamic environment</a:t>
          </a:r>
          <a:endParaRPr lang="en-US"/>
        </a:p>
      </dgm:t>
    </dgm:pt>
    <dgm:pt modelId="{6C90701D-DFF0-49D9-A45C-1BE370125972}" type="parTrans" cxnId="{51DEF88F-93F9-43D6-938D-FFECB394A41D}">
      <dgm:prSet/>
      <dgm:spPr/>
      <dgm:t>
        <a:bodyPr/>
        <a:lstStyle/>
        <a:p>
          <a:endParaRPr lang="en-US"/>
        </a:p>
      </dgm:t>
    </dgm:pt>
    <dgm:pt modelId="{6DC1B22A-F7A3-4880-837A-B40922A2220C}" type="sibTrans" cxnId="{51DEF88F-93F9-43D6-938D-FFECB394A41D}">
      <dgm:prSet/>
      <dgm:spPr/>
      <dgm:t>
        <a:bodyPr/>
        <a:lstStyle/>
        <a:p>
          <a:endParaRPr lang="en-US"/>
        </a:p>
      </dgm:t>
    </dgm:pt>
    <dgm:pt modelId="{939DAE93-6B85-4FD1-8931-CB55D3FA2A2E}">
      <dgm:prSet/>
      <dgm:spPr/>
      <dgm:t>
        <a:bodyPr/>
        <a:lstStyle/>
        <a:p>
          <a:r>
            <a:rPr lang="en-US" b="1"/>
            <a:t>Interactions</a:t>
          </a:r>
          <a:endParaRPr lang="en-US"/>
        </a:p>
      </dgm:t>
    </dgm:pt>
    <dgm:pt modelId="{5886D873-26A7-47F9-AE42-34B9545821AF}" type="parTrans" cxnId="{BA7EA24F-BFE8-465D-B020-7D421F374FFF}">
      <dgm:prSet/>
      <dgm:spPr/>
      <dgm:t>
        <a:bodyPr/>
        <a:lstStyle/>
        <a:p>
          <a:endParaRPr lang="en-US"/>
        </a:p>
      </dgm:t>
    </dgm:pt>
    <dgm:pt modelId="{698BCD66-99A5-43E6-8AE3-9E5E9D3F7B6C}" type="sibTrans" cxnId="{BA7EA24F-BFE8-465D-B020-7D421F374FFF}">
      <dgm:prSet/>
      <dgm:spPr/>
      <dgm:t>
        <a:bodyPr/>
        <a:lstStyle/>
        <a:p>
          <a:endParaRPr lang="en-US"/>
        </a:p>
      </dgm:t>
    </dgm:pt>
    <dgm:pt modelId="{D4DDB8E1-A942-495E-835A-207ADDA9ECA4}">
      <dgm:prSet/>
      <dgm:spPr/>
      <dgm:t>
        <a:bodyPr/>
        <a:lstStyle/>
        <a:p>
          <a:r>
            <a:rPr lang="en-US" b="1"/>
            <a:t>Click</a:t>
          </a:r>
          <a:r>
            <a:rPr lang="ko-KR"/>
            <a:t> </a:t>
          </a:r>
          <a:r>
            <a:rPr lang="en-US"/>
            <a:t>–</a:t>
          </a:r>
          <a:r>
            <a:rPr lang="ko-KR"/>
            <a:t> </a:t>
          </a:r>
          <a:r>
            <a:rPr lang="en-US"/>
            <a:t>Select</a:t>
          </a:r>
          <a:r>
            <a:rPr lang="ko-KR"/>
            <a:t> </a:t>
          </a:r>
          <a:r>
            <a:rPr lang="en-US"/>
            <a:t>and</a:t>
          </a:r>
          <a:r>
            <a:rPr lang="ko-KR"/>
            <a:t> </a:t>
          </a:r>
          <a:r>
            <a:rPr lang="en-US"/>
            <a:t>place animals/buildings</a:t>
          </a:r>
        </a:p>
      </dgm:t>
    </dgm:pt>
    <dgm:pt modelId="{1411EB69-2F70-49E2-99FD-57E7D98D62A0}" type="parTrans" cxnId="{5C1D6B8D-5D21-4E53-B47D-EF138D7B4827}">
      <dgm:prSet/>
      <dgm:spPr/>
      <dgm:t>
        <a:bodyPr/>
        <a:lstStyle/>
        <a:p>
          <a:endParaRPr lang="en-US"/>
        </a:p>
      </dgm:t>
    </dgm:pt>
    <dgm:pt modelId="{C0EFC92B-3C45-479F-BF9E-3DFF66784FB0}" type="sibTrans" cxnId="{5C1D6B8D-5D21-4E53-B47D-EF138D7B4827}">
      <dgm:prSet/>
      <dgm:spPr/>
      <dgm:t>
        <a:bodyPr/>
        <a:lstStyle/>
        <a:p>
          <a:endParaRPr lang="en-US"/>
        </a:p>
      </dgm:t>
    </dgm:pt>
    <dgm:pt modelId="{F75DA24E-0CE2-410B-A733-AE96581FF53A}">
      <dgm:prSet/>
      <dgm:spPr/>
      <dgm:t>
        <a:bodyPr/>
        <a:lstStyle/>
        <a:p>
          <a:r>
            <a:rPr lang="en-US" b="1"/>
            <a:t>Drag</a:t>
          </a:r>
          <a:r>
            <a:rPr lang="ko-KR"/>
            <a:t> </a:t>
          </a:r>
          <a:r>
            <a:rPr lang="en-US"/>
            <a:t>–</a:t>
          </a:r>
          <a:r>
            <a:rPr lang="ko-KR"/>
            <a:t>  </a:t>
          </a:r>
          <a:r>
            <a:rPr lang="en-US"/>
            <a:t>Change</a:t>
          </a:r>
          <a:r>
            <a:rPr lang="ko-KR"/>
            <a:t> </a:t>
          </a:r>
          <a:r>
            <a:rPr lang="en-US"/>
            <a:t>placement</a:t>
          </a:r>
          <a:r>
            <a:rPr lang="ko-KR"/>
            <a:t> </a:t>
          </a:r>
          <a:r>
            <a:rPr lang="en-US"/>
            <a:t>direction</a:t>
          </a:r>
        </a:p>
      </dgm:t>
    </dgm:pt>
    <dgm:pt modelId="{6C54789E-0D00-4278-BF99-5288CB5B9DE5}" type="parTrans" cxnId="{2202DBFD-5354-4721-A815-E19F90E32931}">
      <dgm:prSet/>
      <dgm:spPr/>
      <dgm:t>
        <a:bodyPr/>
        <a:lstStyle/>
        <a:p>
          <a:endParaRPr lang="en-US"/>
        </a:p>
      </dgm:t>
    </dgm:pt>
    <dgm:pt modelId="{DEAE356A-6763-45C9-AE08-5D6867C6EC74}" type="sibTrans" cxnId="{2202DBFD-5354-4721-A815-E19F90E32931}">
      <dgm:prSet/>
      <dgm:spPr/>
      <dgm:t>
        <a:bodyPr/>
        <a:lstStyle/>
        <a:p>
          <a:endParaRPr lang="en-US"/>
        </a:p>
      </dgm:t>
    </dgm:pt>
    <dgm:pt modelId="{8FC29A96-1FE9-4DF7-BF55-7119E0651D59}">
      <dgm:prSet/>
      <dgm:spPr/>
      <dgm:t>
        <a:bodyPr/>
        <a:lstStyle/>
        <a:p>
          <a:r>
            <a:rPr lang="en-US" b="1"/>
            <a:t>Camera Movement</a:t>
          </a:r>
          <a:r>
            <a:rPr lang="en-US"/>
            <a:t> –</a:t>
          </a:r>
          <a:r>
            <a:rPr lang="ko-KR"/>
            <a:t> </a:t>
          </a:r>
          <a:r>
            <a:rPr lang="en-US"/>
            <a:t> Explore the farm from different angles</a:t>
          </a:r>
        </a:p>
      </dgm:t>
    </dgm:pt>
    <dgm:pt modelId="{C425FFA9-83F6-419A-BB4F-8FC0D1BB5E07}" type="parTrans" cxnId="{A5F2E763-ED63-493F-BC1B-A477758BE234}">
      <dgm:prSet/>
      <dgm:spPr/>
      <dgm:t>
        <a:bodyPr/>
        <a:lstStyle/>
        <a:p>
          <a:endParaRPr lang="en-US"/>
        </a:p>
      </dgm:t>
    </dgm:pt>
    <dgm:pt modelId="{3472A0B2-C099-4A2B-B86B-FA008953D651}" type="sibTrans" cxnId="{A5F2E763-ED63-493F-BC1B-A477758BE234}">
      <dgm:prSet/>
      <dgm:spPr/>
      <dgm:t>
        <a:bodyPr/>
        <a:lstStyle/>
        <a:p>
          <a:endParaRPr lang="en-US"/>
        </a:p>
      </dgm:t>
    </dgm:pt>
    <dgm:pt modelId="{F6AA733E-9997-4BB1-A980-6ED955020838}" type="pres">
      <dgm:prSet presAssocID="{6A38FA55-C9CF-4471-8696-A05991629016}" presName="linear" presStyleCnt="0">
        <dgm:presLayoutVars>
          <dgm:dir/>
          <dgm:animLvl val="lvl"/>
          <dgm:resizeHandles val="exact"/>
        </dgm:presLayoutVars>
      </dgm:prSet>
      <dgm:spPr/>
    </dgm:pt>
    <dgm:pt modelId="{4B0B2B7A-3812-4ADF-B417-497FCDC2E331}" type="pres">
      <dgm:prSet presAssocID="{A8D8003A-24FB-433E-9EFF-7178D6B40A91}" presName="parentLin" presStyleCnt="0"/>
      <dgm:spPr/>
    </dgm:pt>
    <dgm:pt modelId="{479524B1-B1D5-4AE7-9D1D-493C95FF828A}" type="pres">
      <dgm:prSet presAssocID="{A8D8003A-24FB-433E-9EFF-7178D6B40A91}" presName="parentLeftMargin" presStyleLbl="node1" presStyleIdx="0" presStyleCnt="2"/>
      <dgm:spPr/>
    </dgm:pt>
    <dgm:pt modelId="{247284FD-CC41-49CA-A8C5-7FE73FA927B8}" type="pres">
      <dgm:prSet presAssocID="{A8D8003A-24FB-433E-9EFF-7178D6B40A91}" presName="parentText" presStyleLbl="node1" presStyleIdx="0" presStyleCnt="2">
        <dgm:presLayoutVars>
          <dgm:chMax val="0"/>
          <dgm:bulletEnabled val="1"/>
        </dgm:presLayoutVars>
      </dgm:prSet>
      <dgm:spPr/>
    </dgm:pt>
    <dgm:pt modelId="{5E483C95-7F6C-4973-9837-98290FBC0618}" type="pres">
      <dgm:prSet presAssocID="{A8D8003A-24FB-433E-9EFF-7178D6B40A91}" presName="negativeSpace" presStyleCnt="0"/>
      <dgm:spPr/>
    </dgm:pt>
    <dgm:pt modelId="{51B986F9-8EF9-4501-AC6D-D2ABA9DF7717}" type="pres">
      <dgm:prSet presAssocID="{A8D8003A-24FB-433E-9EFF-7178D6B40A91}" presName="childText" presStyleLbl="conFgAcc1" presStyleIdx="0" presStyleCnt="2">
        <dgm:presLayoutVars>
          <dgm:bulletEnabled val="1"/>
        </dgm:presLayoutVars>
      </dgm:prSet>
      <dgm:spPr/>
    </dgm:pt>
    <dgm:pt modelId="{364F26E4-8B98-451A-BA66-A563DED597C2}" type="pres">
      <dgm:prSet presAssocID="{C3DD2372-78B8-41E1-828C-6651117C597C}" presName="spaceBetweenRectangles" presStyleCnt="0"/>
      <dgm:spPr/>
    </dgm:pt>
    <dgm:pt modelId="{D7045BF3-3779-4F6C-90D1-5E747540CF86}" type="pres">
      <dgm:prSet presAssocID="{939DAE93-6B85-4FD1-8931-CB55D3FA2A2E}" presName="parentLin" presStyleCnt="0"/>
      <dgm:spPr/>
    </dgm:pt>
    <dgm:pt modelId="{3D31E1D1-967E-442D-808C-76468FBEE959}" type="pres">
      <dgm:prSet presAssocID="{939DAE93-6B85-4FD1-8931-CB55D3FA2A2E}" presName="parentLeftMargin" presStyleLbl="node1" presStyleIdx="0" presStyleCnt="2"/>
      <dgm:spPr/>
    </dgm:pt>
    <dgm:pt modelId="{D3B41610-D3B2-4C20-BC2D-D65B6C92B2F8}" type="pres">
      <dgm:prSet presAssocID="{939DAE93-6B85-4FD1-8931-CB55D3FA2A2E}" presName="parentText" presStyleLbl="node1" presStyleIdx="1" presStyleCnt="2">
        <dgm:presLayoutVars>
          <dgm:chMax val="0"/>
          <dgm:bulletEnabled val="1"/>
        </dgm:presLayoutVars>
      </dgm:prSet>
      <dgm:spPr/>
    </dgm:pt>
    <dgm:pt modelId="{E52BA53F-722D-4064-BEDA-D2982562D2D3}" type="pres">
      <dgm:prSet presAssocID="{939DAE93-6B85-4FD1-8931-CB55D3FA2A2E}" presName="negativeSpace" presStyleCnt="0"/>
      <dgm:spPr/>
    </dgm:pt>
    <dgm:pt modelId="{E44840F6-7AB2-4176-AFA3-6EA8F0552CEB}" type="pres">
      <dgm:prSet presAssocID="{939DAE93-6B85-4FD1-8931-CB55D3FA2A2E}" presName="childText" presStyleLbl="conFgAcc1" presStyleIdx="1" presStyleCnt="2">
        <dgm:presLayoutVars>
          <dgm:bulletEnabled val="1"/>
        </dgm:presLayoutVars>
      </dgm:prSet>
      <dgm:spPr/>
    </dgm:pt>
  </dgm:ptLst>
  <dgm:cxnLst>
    <dgm:cxn modelId="{7B33070C-C8BE-4F6A-8195-1297532AC2EA}" type="presOf" srcId="{EF321FA9-CF47-4DA0-B693-2F65F549B008}" destId="{51B986F9-8EF9-4501-AC6D-D2ABA9DF7717}" srcOrd="0" destOrd="1" presId="urn:microsoft.com/office/officeart/2005/8/layout/list1"/>
    <dgm:cxn modelId="{9DBA750C-4887-4F29-8150-B6D8715FB6A7}" type="presOf" srcId="{A8D8003A-24FB-433E-9EFF-7178D6B40A91}" destId="{247284FD-CC41-49CA-A8C5-7FE73FA927B8}" srcOrd="1" destOrd="0" presId="urn:microsoft.com/office/officeart/2005/8/layout/list1"/>
    <dgm:cxn modelId="{B07DEA29-94A6-4735-B8D0-C83C7117005D}" type="presOf" srcId="{6A38FA55-C9CF-4471-8696-A05991629016}" destId="{F6AA733E-9997-4BB1-A980-6ED955020838}" srcOrd="0" destOrd="0" presId="urn:microsoft.com/office/officeart/2005/8/layout/list1"/>
    <dgm:cxn modelId="{0E8FA93D-F89D-4EEB-BD19-DCF19032BE97}" srcId="{A8D8003A-24FB-433E-9EFF-7178D6B40A91}" destId="{EF321FA9-CF47-4DA0-B693-2F65F549B008}" srcOrd="1" destOrd="0" parTransId="{3A184D04-A823-41F6-8A59-06BEECA44047}" sibTransId="{C3DB6CD1-2301-47BB-AA1A-D0AFA238DBBF}"/>
    <dgm:cxn modelId="{85E53960-DEF0-4DBC-94CF-4F853AB93A7A}" type="presOf" srcId="{8FC29A96-1FE9-4DF7-BF55-7119E0651D59}" destId="{E44840F6-7AB2-4176-AFA3-6EA8F0552CEB}" srcOrd="0" destOrd="2" presId="urn:microsoft.com/office/officeart/2005/8/layout/list1"/>
    <dgm:cxn modelId="{A5F2E763-ED63-493F-BC1B-A477758BE234}" srcId="{939DAE93-6B85-4FD1-8931-CB55D3FA2A2E}" destId="{8FC29A96-1FE9-4DF7-BF55-7119E0651D59}" srcOrd="2" destOrd="0" parTransId="{C425FFA9-83F6-419A-BB4F-8FC0D1BB5E07}" sibTransId="{3472A0B2-C099-4A2B-B86B-FA008953D651}"/>
    <dgm:cxn modelId="{36B73F69-6A8A-4A8A-B533-0A1CDDB04E01}" type="presOf" srcId="{D4DDB8E1-A942-495E-835A-207ADDA9ECA4}" destId="{E44840F6-7AB2-4176-AFA3-6EA8F0552CEB}" srcOrd="0" destOrd="0" presId="urn:microsoft.com/office/officeart/2005/8/layout/list1"/>
    <dgm:cxn modelId="{7815AE4A-653E-4010-8F7D-B1653FF06569}" type="presOf" srcId="{939DAE93-6B85-4FD1-8931-CB55D3FA2A2E}" destId="{3D31E1D1-967E-442D-808C-76468FBEE959}" srcOrd="0" destOrd="0" presId="urn:microsoft.com/office/officeart/2005/8/layout/list1"/>
    <dgm:cxn modelId="{BA7EA24F-BFE8-465D-B020-7D421F374FFF}" srcId="{6A38FA55-C9CF-4471-8696-A05991629016}" destId="{939DAE93-6B85-4FD1-8931-CB55D3FA2A2E}" srcOrd="1" destOrd="0" parTransId="{5886D873-26A7-47F9-AE42-34B9545821AF}" sibTransId="{698BCD66-99A5-43E6-8AE3-9E5E9D3F7B6C}"/>
    <dgm:cxn modelId="{16C18D71-0181-4100-93A6-4EEC40EE375A}" srcId="{6A38FA55-C9CF-4471-8696-A05991629016}" destId="{A8D8003A-24FB-433E-9EFF-7178D6B40A91}" srcOrd="0" destOrd="0" parTransId="{0178C3DE-3DEB-4A1E-9FC3-5DC5EED24CA3}" sibTransId="{C3DD2372-78B8-41E1-828C-6651117C597C}"/>
    <dgm:cxn modelId="{80317D7E-89B8-4F12-88A4-E7F28F791FD3}" type="presOf" srcId="{A8D8003A-24FB-433E-9EFF-7178D6B40A91}" destId="{479524B1-B1D5-4AE7-9D1D-493C95FF828A}" srcOrd="0" destOrd="0" presId="urn:microsoft.com/office/officeart/2005/8/layout/list1"/>
    <dgm:cxn modelId="{4B1B8680-490E-45A2-A2AF-8C1362C50904}" type="presOf" srcId="{6A4AF02E-372F-4717-B1B7-53F0195011B3}" destId="{51B986F9-8EF9-4501-AC6D-D2ABA9DF7717}" srcOrd="0" destOrd="0" presId="urn:microsoft.com/office/officeart/2005/8/layout/list1"/>
    <dgm:cxn modelId="{5C1D6B8D-5D21-4E53-B47D-EF138D7B4827}" srcId="{939DAE93-6B85-4FD1-8931-CB55D3FA2A2E}" destId="{D4DDB8E1-A942-495E-835A-207ADDA9ECA4}" srcOrd="0" destOrd="0" parTransId="{1411EB69-2F70-49E2-99FD-57E7D98D62A0}" sibTransId="{C0EFC92B-3C45-479F-BF9E-3DFF66784FB0}"/>
    <dgm:cxn modelId="{51DEF88F-93F9-43D6-938D-FFECB394A41D}" srcId="{A8D8003A-24FB-433E-9EFF-7178D6B40A91}" destId="{82A8A696-774D-4945-9CAB-A4DFF44A81DA}" srcOrd="3" destOrd="0" parTransId="{6C90701D-DFF0-49D9-A45C-1BE370125972}" sibTransId="{6DC1B22A-F7A3-4880-837A-B40922A2220C}"/>
    <dgm:cxn modelId="{449DE8B0-F4C2-494F-AEE7-532FCC64A070}" type="presOf" srcId="{939DAE93-6B85-4FD1-8931-CB55D3FA2A2E}" destId="{D3B41610-D3B2-4C20-BC2D-D65B6C92B2F8}" srcOrd="1" destOrd="0" presId="urn:microsoft.com/office/officeart/2005/8/layout/list1"/>
    <dgm:cxn modelId="{4F5DBDB3-8C1B-426F-A5D7-46A82991B2C7}" type="presOf" srcId="{07C61675-50A8-4F6C-AD44-EB291CC3EA41}" destId="{51B986F9-8EF9-4501-AC6D-D2ABA9DF7717}" srcOrd="0" destOrd="2" presId="urn:microsoft.com/office/officeart/2005/8/layout/list1"/>
    <dgm:cxn modelId="{974238C9-6B76-4784-A0C1-764CC25EA0A2}" type="presOf" srcId="{82A8A696-774D-4945-9CAB-A4DFF44A81DA}" destId="{51B986F9-8EF9-4501-AC6D-D2ABA9DF7717}" srcOrd="0" destOrd="3" presId="urn:microsoft.com/office/officeart/2005/8/layout/list1"/>
    <dgm:cxn modelId="{285124DA-5910-4B78-B90C-EFC2B8304EBA}" srcId="{A8D8003A-24FB-433E-9EFF-7178D6B40A91}" destId="{07C61675-50A8-4F6C-AD44-EB291CC3EA41}" srcOrd="2" destOrd="0" parTransId="{CA592C7C-9D1B-48F9-9998-A3D04E012AAE}" sibTransId="{FD16023C-FFFF-428D-B185-17A5808E7E72}"/>
    <dgm:cxn modelId="{DFE90AE4-FE32-41DD-BE19-7F799D9E503D}" type="presOf" srcId="{F75DA24E-0CE2-410B-A733-AE96581FF53A}" destId="{E44840F6-7AB2-4176-AFA3-6EA8F0552CEB}" srcOrd="0" destOrd="1" presId="urn:microsoft.com/office/officeart/2005/8/layout/list1"/>
    <dgm:cxn modelId="{AF664FFC-01E9-4FCB-8748-37F27E113C3B}" srcId="{A8D8003A-24FB-433E-9EFF-7178D6B40A91}" destId="{6A4AF02E-372F-4717-B1B7-53F0195011B3}" srcOrd="0" destOrd="0" parTransId="{0651DF8F-F67C-403B-9801-C5A1AF12879E}" sibTransId="{A40F677B-9200-44C1-B195-AFFBB133A15F}"/>
    <dgm:cxn modelId="{2202DBFD-5354-4721-A815-E19F90E32931}" srcId="{939DAE93-6B85-4FD1-8931-CB55D3FA2A2E}" destId="{F75DA24E-0CE2-410B-A733-AE96581FF53A}" srcOrd="1" destOrd="0" parTransId="{6C54789E-0D00-4278-BF99-5288CB5B9DE5}" sibTransId="{DEAE356A-6763-45C9-AE08-5D6867C6EC74}"/>
    <dgm:cxn modelId="{7FD6F38F-19D5-4A12-B4A1-E388001DB245}" type="presParOf" srcId="{F6AA733E-9997-4BB1-A980-6ED955020838}" destId="{4B0B2B7A-3812-4ADF-B417-497FCDC2E331}" srcOrd="0" destOrd="0" presId="urn:microsoft.com/office/officeart/2005/8/layout/list1"/>
    <dgm:cxn modelId="{5B491EAE-405B-4D01-9339-9730E513D89F}" type="presParOf" srcId="{4B0B2B7A-3812-4ADF-B417-497FCDC2E331}" destId="{479524B1-B1D5-4AE7-9D1D-493C95FF828A}" srcOrd="0" destOrd="0" presId="urn:microsoft.com/office/officeart/2005/8/layout/list1"/>
    <dgm:cxn modelId="{F94C11A9-DD44-466D-B220-DA1A9C3C371C}" type="presParOf" srcId="{4B0B2B7A-3812-4ADF-B417-497FCDC2E331}" destId="{247284FD-CC41-49CA-A8C5-7FE73FA927B8}" srcOrd="1" destOrd="0" presId="urn:microsoft.com/office/officeart/2005/8/layout/list1"/>
    <dgm:cxn modelId="{088A5FE8-E6E2-469E-B081-B0F9683DC930}" type="presParOf" srcId="{F6AA733E-9997-4BB1-A980-6ED955020838}" destId="{5E483C95-7F6C-4973-9837-98290FBC0618}" srcOrd="1" destOrd="0" presId="urn:microsoft.com/office/officeart/2005/8/layout/list1"/>
    <dgm:cxn modelId="{FBDBB0D6-3047-49A2-AE32-3ABC35467216}" type="presParOf" srcId="{F6AA733E-9997-4BB1-A980-6ED955020838}" destId="{51B986F9-8EF9-4501-AC6D-D2ABA9DF7717}" srcOrd="2" destOrd="0" presId="urn:microsoft.com/office/officeart/2005/8/layout/list1"/>
    <dgm:cxn modelId="{046D96BB-35C1-4348-940C-FF2D991514C6}" type="presParOf" srcId="{F6AA733E-9997-4BB1-A980-6ED955020838}" destId="{364F26E4-8B98-451A-BA66-A563DED597C2}" srcOrd="3" destOrd="0" presId="urn:microsoft.com/office/officeart/2005/8/layout/list1"/>
    <dgm:cxn modelId="{F27AD937-1DB6-4810-869C-DF2B135C94FF}" type="presParOf" srcId="{F6AA733E-9997-4BB1-A980-6ED955020838}" destId="{D7045BF3-3779-4F6C-90D1-5E747540CF86}" srcOrd="4" destOrd="0" presId="urn:microsoft.com/office/officeart/2005/8/layout/list1"/>
    <dgm:cxn modelId="{121B0B2F-98B6-479F-A8D3-2FA883ACFE69}" type="presParOf" srcId="{D7045BF3-3779-4F6C-90D1-5E747540CF86}" destId="{3D31E1D1-967E-442D-808C-76468FBEE959}" srcOrd="0" destOrd="0" presId="urn:microsoft.com/office/officeart/2005/8/layout/list1"/>
    <dgm:cxn modelId="{67E8ED2A-DE77-4C8F-B137-4B78E28AABDF}" type="presParOf" srcId="{D7045BF3-3779-4F6C-90D1-5E747540CF86}" destId="{D3B41610-D3B2-4C20-BC2D-D65B6C92B2F8}" srcOrd="1" destOrd="0" presId="urn:microsoft.com/office/officeart/2005/8/layout/list1"/>
    <dgm:cxn modelId="{E2902B9A-2528-46FA-BCC6-29EF9A83BDE0}" type="presParOf" srcId="{F6AA733E-9997-4BB1-A980-6ED955020838}" destId="{E52BA53F-722D-4064-BEDA-D2982562D2D3}" srcOrd="5" destOrd="0" presId="urn:microsoft.com/office/officeart/2005/8/layout/list1"/>
    <dgm:cxn modelId="{3E4DEF10-423D-4EE2-B7DE-A4BF95A42A35}" type="presParOf" srcId="{F6AA733E-9997-4BB1-A980-6ED955020838}" destId="{E44840F6-7AB2-4176-AFA3-6EA8F0552CEB}"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AFC7E-B273-467A-A38B-52571E7FA9B9}">
      <dsp:nvSpPr>
        <dsp:cNvPr id="0" name=""/>
        <dsp:cNvSpPr/>
      </dsp:nvSpPr>
      <dsp:spPr>
        <a:xfrm>
          <a:off x="0" y="0"/>
          <a:ext cx="7744967" cy="68149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1" kern="1200"/>
            <a:t>Introduction</a:t>
          </a:r>
          <a:endParaRPr lang="en-US" sz="2900" kern="1200"/>
        </a:p>
      </dsp:txBody>
      <dsp:txXfrm>
        <a:off x="19960" y="19960"/>
        <a:ext cx="6929848" cy="641574"/>
      </dsp:txXfrm>
    </dsp:sp>
    <dsp:sp modelId="{0783CBF3-AE23-4D7E-A646-D27937642B83}">
      <dsp:nvSpPr>
        <dsp:cNvPr id="0" name=""/>
        <dsp:cNvSpPr/>
      </dsp:nvSpPr>
      <dsp:spPr>
        <a:xfrm>
          <a:off x="578358" y="776146"/>
          <a:ext cx="7744967" cy="681494"/>
        </a:xfrm>
        <a:prstGeom prst="roundRect">
          <a:avLst>
            <a:gd name="adj" fmla="val 10000"/>
          </a:avLst>
        </a:prstGeom>
        <a:solidFill>
          <a:schemeClr val="accent2">
            <a:hueOff val="9759"/>
            <a:satOff val="-6719"/>
            <a:lumOff val="-17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1" kern="1200"/>
            <a:t>Features &amp; Interactions</a:t>
          </a:r>
          <a:endParaRPr lang="en-US" sz="2900" kern="1200"/>
        </a:p>
      </dsp:txBody>
      <dsp:txXfrm>
        <a:off x="598318" y="796106"/>
        <a:ext cx="6683718" cy="641574"/>
      </dsp:txXfrm>
    </dsp:sp>
    <dsp:sp modelId="{DFDF2408-7036-4480-BE35-92573E8F9D95}">
      <dsp:nvSpPr>
        <dsp:cNvPr id="0" name=""/>
        <dsp:cNvSpPr/>
      </dsp:nvSpPr>
      <dsp:spPr>
        <a:xfrm>
          <a:off x="1156716" y="1552292"/>
          <a:ext cx="7744967" cy="681494"/>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1" kern="1200"/>
            <a:t>Inspirations</a:t>
          </a:r>
          <a:endParaRPr lang="en-US" sz="2900" kern="1200"/>
        </a:p>
      </dsp:txBody>
      <dsp:txXfrm>
        <a:off x="1176676" y="1572252"/>
        <a:ext cx="6683718" cy="641574"/>
      </dsp:txXfrm>
    </dsp:sp>
    <dsp:sp modelId="{BC1BCF5E-22CC-47E0-BF2A-31C5C174E877}">
      <dsp:nvSpPr>
        <dsp:cNvPr id="0" name=""/>
        <dsp:cNvSpPr/>
      </dsp:nvSpPr>
      <dsp:spPr>
        <a:xfrm>
          <a:off x="1735073" y="2328439"/>
          <a:ext cx="7744967" cy="681494"/>
        </a:xfrm>
        <a:prstGeom prst="roundRect">
          <a:avLst>
            <a:gd name="adj" fmla="val 10000"/>
          </a:avLst>
        </a:prstGeom>
        <a:solidFill>
          <a:schemeClr val="accent2">
            <a:hueOff val="29278"/>
            <a:satOff val="-20157"/>
            <a:lumOff val="-51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AU" sz="2900" b="1" kern="1200"/>
            <a:t>Task Allocation</a:t>
          </a:r>
          <a:endParaRPr lang="en-US" sz="2900" kern="1200"/>
        </a:p>
      </dsp:txBody>
      <dsp:txXfrm>
        <a:off x="1755033" y="2348399"/>
        <a:ext cx="6683718" cy="641574"/>
      </dsp:txXfrm>
    </dsp:sp>
    <dsp:sp modelId="{6F663E1E-842F-4175-90F0-25E4DDCC322F}">
      <dsp:nvSpPr>
        <dsp:cNvPr id="0" name=""/>
        <dsp:cNvSpPr/>
      </dsp:nvSpPr>
      <dsp:spPr>
        <a:xfrm>
          <a:off x="2313432" y="3104585"/>
          <a:ext cx="7744967" cy="681494"/>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Possible Challenges &amp; Counters </a:t>
          </a:r>
          <a:endParaRPr lang="en-US" sz="2900" kern="1200"/>
        </a:p>
      </dsp:txBody>
      <dsp:txXfrm>
        <a:off x="2333392" y="3124545"/>
        <a:ext cx="6683718" cy="641574"/>
      </dsp:txXfrm>
    </dsp:sp>
    <dsp:sp modelId="{73FDD8E3-A011-400A-8F22-3D6E63E64653}">
      <dsp:nvSpPr>
        <dsp:cNvPr id="0" name=""/>
        <dsp:cNvSpPr/>
      </dsp:nvSpPr>
      <dsp:spPr>
        <a:xfrm>
          <a:off x="7301996" y="497869"/>
          <a:ext cx="442971" cy="442971"/>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01664" y="497869"/>
        <a:ext cx="243635" cy="333336"/>
      </dsp:txXfrm>
    </dsp:sp>
    <dsp:sp modelId="{AD2581F9-A8D7-4581-B2C1-A02E197EC323}">
      <dsp:nvSpPr>
        <dsp:cNvPr id="0" name=""/>
        <dsp:cNvSpPr/>
      </dsp:nvSpPr>
      <dsp:spPr>
        <a:xfrm>
          <a:off x="7880354" y="1274015"/>
          <a:ext cx="442971" cy="442971"/>
        </a:xfrm>
        <a:prstGeom prst="downArrow">
          <a:avLst>
            <a:gd name="adj1" fmla="val 55000"/>
            <a:gd name="adj2" fmla="val 45000"/>
          </a:avLst>
        </a:prstGeom>
        <a:solidFill>
          <a:schemeClr val="accent2">
            <a:tint val="40000"/>
            <a:alpha val="90000"/>
            <a:hueOff val="82399"/>
            <a:satOff val="-7939"/>
            <a:lumOff val="-837"/>
            <a:alphaOff val="0"/>
          </a:schemeClr>
        </a:solidFill>
        <a:ln w="15875" cap="flat" cmpd="sng" algn="ctr">
          <a:solidFill>
            <a:schemeClr val="accent2">
              <a:tint val="40000"/>
              <a:alpha val="90000"/>
              <a:hueOff val="82399"/>
              <a:satOff val="-7939"/>
              <a:lumOff val="-8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980022" y="1274015"/>
        <a:ext cx="243635" cy="333336"/>
      </dsp:txXfrm>
    </dsp:sp>
    <dsp:sp modelId="{8A203E47-12F6-4996-8408-CCAF06FB4132}">
      <dsp:nvSpPr>
        <dsp:cNvPr id="0" name=""/>
        <dsp:cNvSpPr/>
      </dsp:nvSpPr>
      <dsp:spPr>
        <a:xfrm>
          <a:off x="8458712" y="2038804"/>
          <a:ext cx="442971" cy="442971"/>
        </a:xfrm>
        <a:prstGeom prst="downArrow">
          <a:avLst>
            <a:gd name="adj1" fmla="val 55000"/>
            <a:gd name="adj2" fmla="val 45000"/>
          </a:avLst>
        </a:prstGeom>
        <a:solidFill>
          <a:schemeClr val="accent2">
            <a:tint val="40000"/>
            <a:alpha val="90000"/>
            <a:hueOff val="164799"/>
            <a:satOff val="-15877"/>
            <a:lumOff val="-1674"/>
            <a:alphaOff val="0"/>
          </a:schemeClr>
        </a:solidFill>
        <a:ln w="15875" cap="flat" cmpd="sng" algn="ctr">
          <a:solidFill>
            <a:schemeClr val="accent2">
              <a:tint val="40000"/>
              <a:alpha val="90000"/>
              <a:hueOff val="164799"/>
              <a:satOff val="-15877"/>
              <a:lumOff val="-16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558380" y="2038804"/>
        <a:ext cx="243635" cy="333336"/>
      </dsp:txXfrm>
    </dsp:sp>
    <dsp:sp modelId="{0B43FBE0-9C0A-4E21-8E45-8D15CBFBC2AE}">
      <dsp:nvSpPr>
        <dsp:cNvPr id="0" name=""/>
        <dsp:cNvSpPr/>
      </dsp:nvSpPr>
      <dsp:spPr>
        <a:xfrm>
          <a:off x="9037070" y="2822522"/>
          <a:ext cx="442971" cy="442971"/>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136738" y="2822522"/>
        <a:ext cx="243635" cy="333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986F9-8EF9-4501-AC6D-D2ABA9DF7717}">
      <dsp:nvSpPr>
        <dsp:cNvPr id="0" name=""/>
        <dsp:cNvSpPr/>
      </dsp:nvSpPr>
      <dsp:spPr>
        <a:xfrm>
          <a:off x="0" y="397655"/>
          <a:ext cx="6797675" cy="25704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99872" rIns="527575" bIns="170688" numCol="1" spcCol="1270" anchor="t" anchorCtr="0">
          <a:noAutofit/>
        </a:bodyPr>
        <a:lstStyle/>
        <a:p>
          <a:pPr marL="228600" lvl="1" indent="-228600" algn="l" defTabSz="1066800">
            <a:lnSpc>
              <a:spcPct val="90000"/>
            </a:lnSpc>
            <a:spcBef>
              <a:spcPct val="0"/>
            </a:spcBef>
            <a:spcAft>
              <a:spcPct val="15000"/>
            </a:spcAft>
            <a:buChar char="•"/>
          </a:pPr>
          <a:r>
            <a:rPr lang="en-AU" sz="2400" kern="1200"/>
            <a:t>Place or remove animals/building(Click &amp; Drag)</a:t>
          </a:r>
          <a:endParaRPr lang="en-US" sz="2400" kern="1200"/>
        </a:p>
        <a:p>
          <a:pPr marL="228600" lvl="1" indent="-228600" algn="l" defTabSz="1066800">
            <a:lnSpc>
              <a:spcPct val="90000"/>
            </a:lnSpc>
            <a:spcBef>
              <a:spcPct val="0"/>
            </a:spcBef>
            <a:spcAft>
              <a:spcPct val="15000"/>
            </a:spcAft>
            <a:buChar char="•"/>
          </a:pPr>
          <a:r>
            <a:rPr lang="en-AU" sz="2400" kern="1200"/>
            <a:t>Camera control </a:t>
          </a:r>
          <a:endParaRPr lang="en-US" sz="2400" kern="1200"/>
        </a:p>
        <a:p>
          <a:pPr marL="228600" lvl="1" indent="-228600" algn="l" defTabSz="1066800">
            <a:lnSpc>
              <a:spcPct val="90000"/>
            </a:lnSpc>
            <a:spcBef>
              <a:spcPct val="0"/>
            </a:spcBef>
            <a:spcAft>
              <a:spcPct val="15000"/>
            </a:spcAft>
            <a:buChar char="•"/>
          </a:pPr>
          <a:r>
            <a:rPr lang="en-AU" sz="2400" kern="1200"/>
            <a:t>Customisable farm-object environment</a:t>
          </a:r>
          <a:endParaRPr lang="en-US" sz="2400" kern="1200"/>
        </a:p>
        <a:p>
          <a:pPr marL="228600" lvl="1" indent="-228600" algn="l" defTabSz="1066800">
            <a:lnSpc>
              <a:spcPct val="90000"/>
            </a:lnSpc>
            <a:spcBef>
              <a:spcPct val="0"/>
            </a:spcBef>
            <a:spcAft>
              <a:spcPct val="15000"/>
            </a:spcAft>
            <a:buChar char="•"/>
          </a:pPr>
          <a:r>
            <a:rPr lang="en-AU" sz="2400" kern="1200"/>
            <a:t>Dynamic environment</a:t>
          </a:r>
          <a:endParaRPr lang="en-US" sz="2400" kern="1200"/>
        </a:p>
      </dsp:txBody>
      <dsp:txXfrm>
        <a:off x="0" y="397655"/>
        <a:ext cx="6797675" cy="2570400"/>
      </dsp:txXfrm>
    </dsp:sp>
    <dsp:sp modelId="{247284FD-CC41-49CA-A8C5-7FE73FA927B8}">
      <dsp:nvSpPr>
        <dsp:cNvPr id="0" name=""/>
        <dsp:cNvSpPr/>
      </dsp:nvSpPr>
      <dsp:spPr>
        <a:xfrm>
          <a:off x="339883" y="43415"/>
          <a:ext cx="4758372" cy="7084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66800">
            <a:lnSpc>
              <a:spcPct val="90000"/>
            </a:lnSpc>
            <a:spcBef>
              <a:spcPct val="0"/>
            </a:spcBef>
            <a:spcAft>
              <a:spcPct val="35000"/>
            </a:spcAft>
            <a:buNone/>
          </a:pPr>
          <a:r>
            <a:rPr lang="en-AU" sz="2400" b="1" kern="1200"/>
            <a:t>Features</a:t>
          </a:r>
          <a:endParaRPr lang="en-US" sz="2400" kern="1200"/>
        </a:p>
      </dsp:txBody>
      <dsp:txXfrm>
        <a:off x="374468" y="78000"/>
        <a:ext cx="4689202" cy="639310"/>
      </dsp:txXfrm>
    </dsp:sp>
    <dsp:sp modelId="{E44840F6-7AB2-4176-AFA3-6EA8F0552CEB}">
      <dsp:nvSpPr>
        <dsp:cNvPr id="0" name=""/>
        <dsp:cNvSpPr/>
      </dsp:nvSpPr>
      <dsp:spPr>
        <a:xfrm>
          <a:off x="0" y="3451896"/>
          <a:ext cx="6797675" cy="21546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499872" rIns="527575"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a:t>Click</a:t>
          </a:r>
          <a:r>
            <a:rPr lang="ko-KR" sz="2400" kern="1200"/>
            <a:t> </a:t>
          </a:r>
          <a:r>
            <a:rPr lang="en-US" sz="2400" kern="1200"/>
            <a:t>–</a:t>
          </a:r>
          <a:r>
            <a:rPr lang="ko-KR" sz="2400" kern="1200"/>
            <a:t> </a:t>
          </a:r>
          <a:r>
            <a:rPr lang="en-US" sz="2400" kern="1200"/>
            <a:t>Select</a:t>
          </a:r>
          <a:r>
            <a:rPr lang="ko-KR" sz="2400" kern="1200"/>
            <a:t> </a:t>
          </a:r>
          <a:r>
            <a:rPr lang="en-US" sz="2400" kern="1200"/>
            <a:t>and</a:t>
          </a:r>
          <a:r>
            <a:rPr lang="ko-KR" sz="2400" kern="1200"/>
            <a:t> </a:t>
          </a:r>
          <a:r>
            <a:rPr lang="en-US" sz="2400" kern="1200"/>
            <a:t>place animals/buildings</a:t>
          </a:r>
        </a:p>
        <a:p>
          <a:pPr marL="228600" lvl="1" indent="-228600" algn="l" defTabSz="1066800">
            <a:lnSpc>
              <a:spcPct val="90000"/>
            </a:lnSpc>
            <a:spcBef>
              <a:spcPct val="0"/>
            </a:spcBef>
            <a:spcAft>
              <a:spcPct val="15000"/>
            </a:spcAft>
            <a:buChar char="•"/>
          </a:pPr>
          <a:r>
            <a:rPr lang="en-US" sz="2400" b="1" kern="1200"/>
            <a:t>Drag</a:t>
          </a:r>
          <a:r>
            <a:rPr lang="ko-KR" sz="2400" kern="1200"/>
            <a:t> </a:t>
          </a:r>
          <a:r>
            <a:rPr lang="en-US" sz="2400" kern="1200"/>
            <a:t>–</a:t>
          </a:r>
          <a:r>
            <a:rPr lang="ko-KR" sz="2400" kern="1200"/>
            <a:t>  </a:t>
          </a:r>
          <a:r>
            <a:rPr lang="en-US" sz="2400" kern="1200"/>
            <a:t>Change</a:t>
          </a:r>
          <a:r>
            <a:rPr lang="ko-KR" sz="2400" kern="1200"/>
            <a:t> </a:t>
          </a:r>
          <a:r>
            <a:rPr lang="en-US" sz="2400" kern="1200"/>
            <a:t>placement</a:t>
          </a:r>
          <a:r>
            <a:rPr lang="ko-KR" sz="2400" kern="1200"/>
            <a:t> </a:t>
          </a:r>
          <a:r>
            <a:rPr lang="en-US" sz="2400" kern="1200"/>
            <a:t>direction</a:t>
          </a:r>
        </a:p>
        <a:p>
          <a:pPr marL="228600" lvl="1" indent="-228600" algn="l" defTabSz="1066800">
            <a:lnSpc>
              <a:spcPct val="90000"/>
            </a:lnSpc>
            <a:spcBef>
              <a:spcPct val="0"/>
            </a:spcBef>
            <a:spcAft>
              <a:spcPct val="15000"/>
            </a:spcAft>
            <a:buChar char="•"/>
          </a:pPr>
          <a:r>
            <a:rPr lang="en-US" sz="2400" b="1" kern="1200"/>
            <a:t>Camera Movement</a:t>
          </a:r>
          <a:r>
            <a:rPr lang="en-US" sz="2400" kern="1200"/>
            <a:t> –</a:t>
          </a:r>
          <a:r>
            <a:rPr lang="ko-KR" sz="2400" kern="1200"/>
            <a:t> </a:t>
          </a:r>
          <a:r>
            <a:rPr lang="en-US" sz="2400" kern="1200"/>
            <a:t> Explore the farm from different angles</a:t>
          </a:r>
        </a:p>
      </dsp:txBody>
      <dsp:txXfrm>
        <a:off x="0" y="3451896"/>
        <a:ext cx="6797675" cy="2154600"/>
      </dsp:txXfrm>
    </dsp:sp>
    <dsp:sp modelId="{D3B41610-D3B2-4C20-BC2D-D65B6C92B2F8}">
      <dsp:nvSpPr>
        <dsp:cNvPr id="0" name=""/>
        <dsp:cNvSpPr/>
      </dsp:nvSpPr>
      <dsp:spPr>
        <a:xfrm>
          <a:off x="339883" y="3097655"/>
          <a:ext cx="4758372" cy="70848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066800">
            <a:lnSpc>
              <a:spcPct val="90000"/>
            </a:lnSpc>
            <a:spcBef>
              <a:spcPct val="0"/>
            </a:spcBef>
            <a:spcAft>
              <a:spcPct val="35000"/>
            </a:spcAft>
            <a:buNone/>
          </a:pPr>
          <a:r>
            <a:rPr lang="en-US" sz="2400" b="1" kern="1200"/>
            <a:t>Interactions</a:t>
          </a:r>
          <a:endParaRPr lang="en-US" sz="2400" kern="1200"/>
        </a:p>
      </dsp:txBody>
      <dsp:txXfrm>
        <a:off x="374468" y="3132240"/>
        <a:ext cx="4689202"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B119D-F7A5-416E-8028-4DC1489276A7}" type="datetimeFigureOut">
              <a:rPr lang="en-AU" smtClean="0"/>
              <a:t>1/04/2025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3C18F-12C4-4022-8C70-E0E1C7BB1B1A}" type="slidenum">
              <a:rPr lang="en-AU" smtClean="0"/>
              <a:t>‹#›</a:t>
            </a:fld>
            <a:endParaRPr lang="en-AU"/>
          </a:p>
        </p:txBody>
      </p:sp>
    </p:spTree>
    <p:extLst>
      <p:ext uri="{BB962C8B-B14F-4D97-AF65-F5344CB8AC3E}">
        <p14:creationId xmlns:p14="http://schemas.microsoft.com/office/powerpoint/2010/main" val="116765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Hello, we are group 26</a:t>
            </a:r>
          </a:p>
        </p:txBody>
      </p:sp>
      <p:sp>
        <p:nvSpPr>
          <p:cNvPr id="4" name="Slide Number Placeholder 3"/>
          <p:cNvSpPr>
            <a:spLocks noGrp="1"/>
          </p:cNvSpPr>
          <p:nvPr>
            <p:ph type="sldNum" sz="quarter" idx="5"/>
          </p:nvPr>
        </p:nvSpPr>
        <p:spPr/>
        <p:txBody>
          <a:bodyPr/>
          <a:lstStyle/>
          <a:p>
            <a:fld id="{FC33C18F-12C4-4022-8C70-E0E1C7BB1B1A}" type="slidenum">
              <a:rPr lang="en-AU" smtClean="0"/>
              <a:t>1</a:t>
            </a:fld>
            <a:endParaRPr lang="en-AU"/>
          </a:p>
        </p:txBody>
      </p:sp>
    </p:spTree>
    <p:extLst>
      <p:ext uri="{BB962C8B-B14F-4D97-AF65-F5344CB8AC3E}">
        <p14:creationId xmlns:p14="http://schemas.microsoft.com/office/powerpoint/2010/main" val="2784379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We will open with an Introduction about what we are going to make, and move to the features and the interaction that we are going to focus. And Briefly mention the expected outcome from other people’s examples, and what inspired us. </a:t>
            </a:r>
          </a:p>
          <a:p>
            <a:endParaRPr lang="en-AU"/>
          </a:p>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2</a:t>
            </a:fld>
            <a:endParaRPr lang="en-AU"/>
          </a:p>
        </p:txBody>
      </p:sp>
    </p:spTree>
    <p:extLst>
      <p:ext uri="{BB962C8B-B14F-4D97-AF65-F5344CB8AC3E}">
        <p14:creationId xmlns:p14="http://schemas.microsoft.com/office/powerpoint/2010/main" val="352324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3</a:t>
            </a:fld>
            <a:endParaRPr lang="en-AU"/>
          </a:p>
        </p:txBody>
      </p:sp>
    </p:spTree>
    <p:extLst>
      <p:ext uri="{BB962C8B-B14F-4D97-AF65-F5344CB8AC3E}">
        <p14:creationId xmlns:p14="http://schemas.microsoft.com/office/powerpoint/2010/main" val="1927625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4</a:t>
            </a:fld>
            <a:endParaRPr lang="en-AU"/>
          </a:p>
        </p:txBody>
      </p:sp>
    </p:spTree>
    <p:extLst>
      <p:ext uri="{BB962C8B-B14F-4D97-AF65-F5344CB8AC3E}">
        <p14:creationId xmlns:p14="http://schemas.microsoft.com/office/powerpoint/2010/main" val="3543621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a:p>
            <a:r>
              <a:rPr lang="en-AU"/>
              <a:t>Minecraft</a:t>
            </a:r>
          </a:p>
          <a:p>
            <a:r>
              <a:rPr lang="en-AU"/>
              <a:t>Farming simulator</a:t>
            </a:r>
          </a:p>
          <a:p>
            <a:r>
              <a:rPr lang="en-AU" err="1"/>
              <a:t>Crossy</a:t>
            </a:r>
            <a:r>
              <a:rPr lang="en-AU"/>
              <a:t> Road : Animal design </a:t>
            </a:r>
          </a:p>
          <a:p>
            <a:r>
              <a:rPr lang="en-AU" err="1"/>
              <a:t>stardew</a:t>
            </a:r>
            <a:r>
              <a:rPr lang="en-AU"/>
              <a:t> valley</a:t>
            </a:r>
          </a:p>
          <a:p>
            <a:endParaRPr lang="en-AU"/>
          </a:p>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5</a:t>
            </a:fld>
            <a:endParaRPr lang="en-AU"/>
          </a:p>
        </p:txBody>
      </p:sp>
    </p:spTree>
    <p:extLst>
      <p:ext uri="{BB962C8B-B14F-4D97-AF65-F5344CB8AC3E}">
        <p14:creationId xmlns:p14="http://schemas.microsoft.com/office/powerpoint/2010/main" val="1061083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6</a:t>
            </a:fld>
            <a:endParaRPr lang="en-AU"/>
          </a:p>
        </p:txBody>
      </p:sp>
    </p:spTree>
    <p:extLst>
      <p:ext uri="{BB962C8B-B14F-4D97-AF65-F5344CB8AC3E}">
        <p14:creationId xmlns:p14="http://schemas.microsoft.com/office/powerpoint/2010/main" val="147057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FC33C18F-12C4-4022-8C70-E0E1C7BB1B1A}" type="slidenum">
              <a:rPr lang="en-AU" smtClean="0"/>
              <a:t>7</a:t>
            </a:fld>
            <a:endParaRPr lang="en-AU"/>
          </a:p>
        </p:txBody>
      </p:sp>
    </p:spTree>
    <p:extLst>
      <p:ext uri="{BB962C8B-B14F-4D97-AF65-F5344CB8AC3E}">
        <p14:creationId xmlns:p14="http://schemas.microsoft.com/office/powerpoint/2010/main" val="186588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6B6DB3-44B8-41C4-A846-21F6C6172237}"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81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73322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15054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21276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6B6DB3-44B8-41C4-A846-21F6C6172237}" type="slidenum">
              <a:rPr lang="ko-KR" altLang="en-US" smtClean="0"/>
              <a:t>‹#›</a:t>
            </a:fld>
            <a:endParaRPr lang="ko-KR"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862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20464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11803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91558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ko-KR" altLang="en-US"/>
          </a:p>
        </p:txBody>
      </p:sp>
      <p:sp>
        <p:nvSpPr>
          <p:cNvPr id="9" name="Slide Number Placeholder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79634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566825D-2B69-4989-8861-A6901ABADB6C}" type="datetimeFigureOut">
              <a:rPr lang="ko-KR" altLang="en-US" smtClean="0"/>
              <a:t>2025-04-01</a:t>
            </a:fld>
            <a:endParaRPr lang="ko-KR"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860334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6825D-2B69-4989-8861-A6901ABADB6C}" type="datetimeFigureOut">
              <a:rPr lang="ko-KR" altLang="en-US" smtClean="0"/>
              <a:t>2025-04-01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894962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566825D-2B69-4989-8861-A6901ABADB6C}" type="datetimeFigureOut">
              <a:rPr lang="ko-KR" altLang="en-US" smtClean="0"/>
              <a:t>2025-04-01</a:t>
            </a:fld>
            <a:endParaRPr lang="ko-KR"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ko-KR"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6B6DB3-44B8-41C4-A846-21F6C6172237}" type="slidenum">
              <a:rPr lang="ko-KR" altLang="en-US" smtClean="0"/>
              <a:t>‹#›</a:t>
            </a:fld>
            <a:endParaRPr lang="ko-KR"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1371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3A359D03.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18/10/relationships/comments" Target="../comments/modernComment_104_6F86316D.xml"/><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microsoft.com/office/2018/10/relationships/comments" Target="../comments/modernComment_105_280950D1.xml"/><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10C_AC02B7F0.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7_1F750839.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p:cNvSpPr>
            <a:spLocks noGrp="1"/>
          </p:cNvSpPr>
          <p:nvPr>
            <p:ph type="ctrTitle"/>
          </p:nvPr>
        </p:nvSpPr>
        <p:spPr>
          <a:xfrm>
            <a:off x="633999" y="4550229"/>
            <a:ext cx="10909073" cy="1057655"/>
          </a:xfrm>
        </p:spPr>
        <p:txBody>
          <a:bodyPr>
            <a:normAutofit/>
          </a:bodyPr>
          <a:lstStyle/>
          <a:p>
            <a:r>
              <a:rPr lang="en-AU" altLang="ko-KR" sz="6000" dirty="0">
                <a:ea typeface="맑은 고딕"/>
              </a:rPr>
              <a:t>3D interactive animal farm</a:t>
            </a:r>
            <a:endParaRPr lang="ko-KR" altLang="en-US" sz="6000" dirty="0"/>
          </a:p>
        </p:txBody>
      </p:sp>
      <p:sp>
        <p:nvSpPr>
          <p:cNvPr id="3" name="부제목 2"/>
          <p:cNvSpPr>
            <a:spLocks noGrp="1"/>
          </p:cNvSpPr>
          <p:nvPr>
            <p:ph type="subTitle" idx="1"/>
          </p:nvPr>
        </p:nvSpPr>
        <p:spPr>
          <a:xfrm>
            <a:off x="633999" y="5727515"/>
            <a:ext cx="10925101" cy="515477"/>
          </a:xfrm>
        </p:spPr>
        <p:txBody>
          <a:bodyPr>
            <a:normAutofit/>
          </a:bodyPr>
          <a:lstStyle/>
          <a:p>
            <a:r>
              <a:rPr lang="en-AU" altLang="ko-KR" sz="2000" dirty="0">
                <a:solidFill>
                  <a:schemeClr val="tx1">
                    <a:lumMod val="85000"/>
                    <a:lumOff val="15000"/>
                  </a:schemeClr>
                </a:solidFill>
                <a:latin typeface="맑은 고딕"/>
                <a:ea typeface="맑은 고딕"/>
              </a:rPr>
              <a:t>Group 26 </a:t>
            </a:r>
            <a:endParaRPr lang="en-AU" altLang="ko-KR" sz="2000" dirty="0">
              <a:solidFill>
                <a:schemeClr val="tx1">
                  <a:lumMod val="85000"/>
                  <a:lumOff val="15000"/>
                </a:schemeClr>
              </a:solidFill>
              <a:ea typeface="맑은 고딕"/>
            </a:endParaRPr>
          </a:p>
        </p:txBody>
      </p:sp>
      <p:pic>
        <p:nvPicPr>
          <p:cNvPr id="43" name="Picture 42" descr="Sheep in bubbles">
            <a:extLst>
              <a:ext uri="{FF2B5EF4-FFF2-40B4-BE49-F238E27FC236}">
                <a16:creationId xmlns:a16="http://schemas.microsoft.com/office/drawing/2014/main" id="{D10E35AB-BE12-5329-CA29-D1F3378882FB}"/>
              </a:ext>
            </a:extLst>
          </p:cNvPr>
          <p:cNvPicPr>
            <a:picLocks noChangeAspect="1"/>
          </p:cNvPicPr>
          <p:nvPr/>
        </p:nvPicPr>
        <p:blipFill>
          <a:blip r:embed="rId3"/>
          <a:srcRect t="19094" r="-1" b="33759"/>
          <a:stretch/>
        </p:blipFill>
        <p:spPr>
          <a:xfrm>
            <a:off x="635457" y="640080"/>
            <a:ext cx="10916463" cy="3602736"/>
          </a:xfrm>
          <a:prstGeom prst="rect">
            <a:avLst/>
          </a:prstGeom>
        </p:spPr>
      </p:pic>
      <p:cxnSp>
        <p:nvCxnSpPr>
          <p:cNvPr id="50" name="Straight Connector 49">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54" name="Rectangle 53">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Tree>
    <p:extLst>
      <p:ext uri="{BB962C8B-B14F-4D97-AF65-F5344CB8AC3E}">
        <p14:creationId xmlns:p14="http://schemas.microsoft.com/office/powerpoint/2010/main" val="356921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3C483-70AE-E070-3A24-DCB96D031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A772F-A32D-613F-9636-B466DE582578}"/>
              </a:ext>
            </a:extLst>
          </p:cNvPr>
          <p:cNvSpPr>
            <a:spLocks noGrp="1"/>
          </p:cNvSpPr>
          <p:nvPr>
            <p:ph type="title"/>
          </p:nvPr>
        </p:nvSpPr>
        <p:spPr/>
        <p:txBody>
          <a:bodyPr/>
          <a:lstStyle/>
          <a:p>
            <a:r>
              <a:rPr lang="en-AU" b="1" i="1" dirty="0"/>
              <a:t>Assignment Final Example </a:t>
            </a:r>
          </a:p>
        </p:txBody>
      </p:sp>
      <p:sp>
        <p:nvSpPr>
          <p:cNvPr id="24" name="TextBox 23">
            <a:extLst>
              <a:ext uri="{FF2B5EF4-FFF2-40B4-BE49-F238E27FC236}">
                <a16:creationId xmlns:a16="http://schemas.microsoft.com/office/drawing/2014/main" id="{98046B25-D811-6D37-5454-4EFA6A64B36C}"/>
              </a:ext>
            </a:extLst>
          </p:cNvPr>
          <p:cNvSpPr txBox="1"/>
          <p:nvPr/>
        </p:nvSpPr>
        <p:spPr>
          <a:xfrm>
            <a:off x="1097280" y="1954161"/>
            <a:ext cx="2827634" cy="1038746"/>
          </a:xfrm>
          <a:prstGeom prst="rect">
            <a:avLst/>
          </a:prstGeom>
          <a:noFill/>
        </p:spPr>
        <p:txBody>
          <a:bodyPr wrap="none" rtlCol="0">
            <a:spAutoFit/>
          </a:bodyPr>
          <a:lstStyle/>
          <a:p>
            <a:pPr algn="l">
              <a:spcBef>
                <a:spcPts val="900"/>
              </a:spcBef>
              <a:spcAft>
                <a:spcPts val="900"/>
              </a:spcAft>
              <a:buNone/>
            </a:pPr>
            <a:r>
              <a:rPr lang="en-AU" b="1" i="1" dirty="0">
                <a:solidFill>
                  <a:srgbClr val="252B2B"/>
                </a:solidFill>
                <a:effectLst/>
                <a:latin typeface="Lato Extended"/>
              </a:rPr>
              <a:t>Room Designer (Canvas)</a:t>
            </a:r>
            <a:endParaRPr lang="en-AU" b="0" i="0" dirty="0">
              <a:solidFill>
                <a:srgbClr val="252B2B"/>
              </a:solidFill>
              <a:effectLst/>
              <a:latin typeface="Lato Extended"/>
            </a:endParaRPr>
          </a:p>
          <a:p>
            <a:pPr>
              <a:buNone/>
            </a:pPr>
            <a:br>
              <a:rPr lang="en-AU" dirty="0"/>
            </a:br>
            <a:endParaRPr lang="en-AU" dirty="0"/>
          </a:p>
        </p:txBody>
      </p:sp>
      <p:pic>
        <p:nvPicPr>
          <p:cNvPr id="27" name="Picture 26">
            <a:extLst>
              <a:ext uri="{FF2B5EF4-FFF2-40B4-BE49-F238E27FC236}">
                <a16:creationId xmlns:a16="http://schemas.microsoft.com/office/drawing/2014/main" id="{370E1D1F-616A-216C-F0EF-26031E239757}"/>
              </a:ext>
            </a:extLst>
          </p:cNvPr>
          <p:cNvPicPr>
            <a:picLocks noChangeAspect="1"/>
          </p:cNvPicPr>
          <p:nvPr/>
        </p:nvPicPr>
        <p:blipFill>
          <a:blip r:embed="rId2"/>
          <a:stretch>
            <a:fillRect/>
          </a:stretch>
        </p:blipFill>
        <p:spPr>
          <a:xfrm>
            <a:off x="929190" y="2473534"/>
            <a:ext cx="4709568" cy="2918713"/>
          </a:xfrm>
          <a:prstGeom prst="rect">
            <a:avLst/>
          </a:prstGeom>
        </p:spPr>
      </p:pic>
      <p:pic>
        <p:nvPicPr>
          <p:cNvPr id="30" name="Picture 29">
            <a:extLst>
              <a:ext uri="{FF2B5EF4-FFF2-40B4-BE49-F238E27FC236}">
                <a16:creationId xmlns:a16="http://schemas.microsoft.com/office/drawing/2014/main" id="{64208216-7D37-AB64-1414-40081708D01E}"/>
              </a:ext>
            </a:extLst>
          </p:cNvPr>
          <p:cNvPicPr>
            <a:picLocks noChangeAspect="1"/>
          </p:cNvPicPr>
          <p:nvPr/>
        </p:nvPicPr>
        <p:blipFill>
          <a:blip r:embed="rId3"/>
          <a:stretch>
            <a:fillRect/>
          </a:stretch>
        </p:blipFill>
        <p:spPr>
          <a:xfrm>
            <a:off x="5638758" y="2831705"/>
            <a:ext cx="4633362" cy="2560542"/>
          </a:xfrm>
          <a:prstGeom prst="rect">
            <a:avLst/>
          </a:prstGeom>
        </p:spPr>
      </p:pic>
      <p:sp>
        <p:nvSpPr>
          <p:cNvPr id="31" name="TextBox 30">
            <a:extLst>
              <a:ext uri="{FF2B5EF4-FFF2-40B4-BE49-F238E27FC236}">
                <a16:creationId xmlns:a16="http://schemas.microsoft.com/office/drawing/2014/main" id="{763FE2EA-DF33-5C99-00EC-194AAEF79E36}"/>
              </a:ext>
            </a:extLst>
          </p:cNvPr>
          <p:cNvSpPr txBox="1"/>
          <p:nvPr/>
        </p:nvSpPr>
        <p:spPr>
          <a:xfrm>
            <a:off x="6024059" y="2095531"/>
            <a:ext cx="3450816" cy="369332"/>
          </a:xfrm>
          <a:prstGeom prst="rect">
            <a:avLst/>
          </a:prstGeom>
          <a:noFill/>
        </p:spPr>
        <p:txBody>
          <a:bodyPr wrap="none" rtlCol="0">
            <a:spAutoFit/>
          </a:bodyPr>
          <a:lstStyle/>
          <a:p>
            <a:pPr algn="l">
              <a:spcBef>
                <a:spcPts val="900"/>
              </a:spcBef>
              <a:spcAft>
                <a:spcPts val="900"/>
              </a:spcAft>
              <a:buNone/>
            </a:pPr>
            <a:r>
              <a:rPr lang="en-AU" dirty="0"/>
              <a:t>User select from the list of items, </a:t>
            </a:r>
          </a:p>
        </p:txBody>
      </p:sp>
    </p:spTree>
    <p:extLst>
      <p:ext uri="{BB962C8B-B14F-4D97-AF65-F5344CB8AC3E}">
        <p14:creationId xmlns:p14="http://schemas.microsoft.com/office/powerpoint/2010/main" val="3389077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C69E299-3DF6-CE1C-203B-DC34FB19A998}"/>
              </a:ext>
            </a:extLst>
          </p:cNvPr>
          <p:cNvSpPr/>
          <p:nvPr/>
        </p:nvSpPr>
        <p:spPr>
          <a:xfrm>
            <a:off x="564717" y="312609"/>
            <a:ext cx="6473557" cy="5957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Rectangle: Rounded Corners 5">
            <a:extLst>
              <a:ext uri="{FF2B5EF4-FFF2-40B4-BE49-F238E27FC236}">
                <a16:creationId xmlns:a16="http://schemas.microsoft.com/office/drawing/2014/main" id="{E142DA40-9525-2450-74DB-71AD2D967797}"/>
              </a:ext>
            </a:extLst>
          </p:cNvPr>
          <p:cNvSpPr/>
          <p:nvPr/>
        </p:nvSpPr>
        <p:spPr>
          <a:xfrm>
            <a:off x="1233676" y="574168"/>
            <a:ext cx="2189750" cy="688259"/>
          </a:xfrm>
          <a:prstGeom prst="roundRect">
            <a:avLst/>
          </a:prstGeom>
          <a:solidFill>
            <a:srgbClr val="FFD600"/>
          </a:solidFill>
          <a:ln>
            <a:solidFill>
              <a:srgbClr val="FFD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latin typeface="Aharoni" panose="02010803020104030203" pitchFamily="2" charset="-79"/>
                <a:cs typeface="Aharoni" panose="02010803020104030203" pitchFamily="2" charset="-79"/>
              </a:rPr>
              <a:t>Index </a:t>
            </a:r>
            <a:r>
              <a:rPr lang="en-AU" b="1" dirty="0" err="1">
                <a:solidFill>
                  <a:schemeClr val="tx1"/>
                </a:solidFill>
                <a:latin typeface="Aharoni" panose="02010803020104030203" pitchFamily="2" charset="-79"/>
                <a:cs typeface="Aharoni" panose="02010803020104030203" pitchFamily="2" charset="-79"/>
              </a:rPr>
              <a:t>Js</a:t>
            </a:r>
            <a:endParaRPr lang="en-AU" b="1" dirty="0">
              <a:solidFill>
                <a:schemeClr val="tx1"/>
              </a:solidFill>
              <a:latin typeface="Aharoni" panose="02010803020104030203" pitchFamily="2" charset="-79"/>
              <a:cs typeface="Aharoni" panose="02010803020104030203" pitchFamily="2" charset="-79"/>
            </a:endParaRPr>
          </a:p>
        </p:txBody>
      </p:sp>
      <p:sp>
        <p:nvSpPr>
          <p:cNvPr id="9" name="Rectangle: Rounded Corners 8">
            <a:extLst>
              <a:ext uri="{FF2B5EF4-FFF2-40B4-BE49-F238E27FC236}">
                <a16:creationId xmlns:a16="http://schemas.microsoft.com/office/drawing/2014/main" id="{C291568C-3622-A195-61B0-12C8CE18A6CC}"/>
              </a:ext>
            </a:extLst>
          </p:cNvPr>
          <p:cNvSpPr/>
          <p:nvPr/>
        </p:nvSpPr>
        <p:spPr>
          <a:xfrm>
            <a:off x="2037545" y="5362353"/>
            <a:ext cx="2189750" cy="688259"/>
          </a:xfrm>
          <a:prstGeom prst="roundRect">
            <a:avLst/>
          </a:prstGeom>
          <a:solidFill>
            <a:srgbClr val="FFD600"/>
          </a:solidFill>
          <a:ln>
            <a:solidFill>
              <a:srgbClr val="FFD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i="0" dirty="0">
                <a:solidFill>
                  <a:schemeClr val="tx1"/>
                </a:solidFill>
                <a:effectLst/>
                <a:latin typeface="berkeleyMono"/>
              </a:rPr>
              <a:t>UIManager.js </a:t>
            </a:r>
            <a:endParaRPr lang="en-AU" b="1" dirty="0">
              <a:solidFill>
                <a:schemeClr val="tx1"/>
              </a:solidFill>
              <a:latin typeface="Aharoni" panose="02010803020104030203" pitchFamily="2" charset="-79"/>
              <a:cs typeface="Aharoni" panose="02010803020104030203" pitchFamily="2" charset="-79"/>
            </a:endParaRPr>
          </a:p>
        </p:txBody>
      </p:sp>
      <p:sp>
        <p:nvSpPr>
          <p:cNvPr id="10" name="Rectangle: Rounded Corners 9">
            <a:extLst>
              <a:ext uri="{FF2B5EF4-FFF2-40B4-BE49-F238E27FC236}">
                <a16:creationId xmlns:a16="http://schemas.microsoft.com/office/drawing/2014/main" id="{BB133727-17C7-8B14-5652-FA21E64F2533}"/>
              </a:ext>
            </a:extLst>
          </p:cNvPr>
          <p:cNvSpPr/>
          <p:nvPr/>
        </p:nvSpPr>
        <p:spPr>
          <a:xfrm>
            <a:off x="2037545" y="1481984"/>
            <a:ext cx="2189750" cy="688259"/>
          </a:xfrm>
          <a:prstGeom prst="roundRect">
            <a:avLst/>
          </a:prstGeom>
          <a:solidFill>
            <a:srgbClr val="FFD600"/>
          </a:solidFill>
          <a:ln>
            <a:solidFill>
              <a:srgbClr val="FFD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i="0" dirty="0">
                <a:solidFill>
                  <a:schemeClr val="tx1"/>
                </a:solidFill>
                <a:effectLst/>
                <a:latin typeface="berkeleyMono"/>
              </a:rPr>
              <a:t>SceneManager.js</a:t>
            </a:r>
            <a:endParaRPr lang="en-AU" b="1" dirty="0">
              <a:solidFill>
                <a:schemeClr val="tx1"/>
              </a:solidFill>
              <a:latin typeface="Aharoni" panose="02010803020104030203" pitchFamily="2" charset="-79"/>
              <a:cs typeface="Aharoni" panose="02010803020104030203" pitchFamily="2" charset="-79"/>
            </a:endParaRPr>
          </a:p>
        </p:txBody>
      </p:sp>
      <p:sp>
        <p:nvSpPr>
          <p:cNvPr id="11" name="Rectangle: Rounded Corners 10">
            <a:extLst>
              <a:ext uri="{FF2B5EF4-FFF2-40B4-BE49-F238E27FC236}">
                <a16:creationId xmlns:a16="http://schemas.microsoft.com/office/drawing/2014/main" id="{DF60484E-8C6B-12CA-89AF-B3D6C577470C}"/>
              </a:ext>
            </a:extLst>
          </p:cNvPr>
          <p:cNvSpPr/>
          <p:nvPr/>
        </p:nvSpPr>
        <p:spPr>
          <a:xfrm>
            <a:off x="2037545" y="2452076"/>
            <a:ext cx="2189750" cy="688259"/>
          </a:xfrm>
          <a:prstGeom prst="roundRect">
            <a:avLst/>
          </a:prstGeom>
          <a:solidFill>
            <a:srgbClr val="FFD600"/>
          </a:solidFill>
          <a:ln>
            <a:solidFill>
              <a:srgbClr val="FFD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i="0" dirty="0">
                <a:solidFill>
                  <a:schemeClr val="tx1"/>
                </a:solidFill>
                <a:effectLst/>
                <a:latin typeface="berkeleyMono"/>
              </a:rPr>
              <a:t>Farm.js </a:t>
            </a:r>
            <a:endParaRPr lang="en-AU" b="1" dirty="0">
              <a:solidFill>
                <a:schemeClr val="tx1"/>
              </a:solidFill>
              <a:latin typeface="Aharoni" panose="02010803020104030203" pitchFamily="2" charset="-79"/>
              <a:cs typeface="Aharoni" panose="02010803020104030203" pitchFamily="2" charset="-79"/>
            </a:endParaRPr>
          </a:p>
        </p:txBody>
      </p:sp>
      <p:sp>
        <p:nvSpPr>
          <p:cNvPr id="12" name="Rectangle: Rounded Corners 11">
            <a:extLst>
              <a:ext uri="{FF2B5EF4-FFF2-40B4-BE49-F238E27FC236}">
                <a16:creationId xmlns:a16="http://schemas.microsoft.com/office/drawing/2014/main" id="{32CCC440-FE32-857C-80BC-E94E20DC7F0E}"/>
              </a:ext>
            </a:extLst>
          </p:cNvPr>
          <p:cNvSpPr/>
          <p:nvPr/>
        </p:nvSpPr>
        <p:spPr>
          <a:xfrm>
            <a:off x="2037545" y="3422168"/>
            <a:ext cx="2189750" cy="688259"/>
          </a:xfrm>
          <a:prstGeom prst="roundRect">
            <a:avLst/>
          </a:prstGeom>
          <a:solidFill>
            <a:srgbClr val="FFD600"/>
          </a:solidFill>
          <a:ln>
            <a:solidFill>
              <a:srgbClr val="FFD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i="0" dirty="0">
                <a:solidFill>
                  <a:schemeClr val="tx1"/>
                </a:solidFill>
                <a:effectLst/>
                <a:latin typeface="berkeleyMono"/>
              </a:rPr>
              <a:t>GrassManager.js</a:t>
            </a:r>
            <a:endParaRPr lang="en-AU" b="1" dirty="0">
              <a:solidFill>
                <a:schemeClr val="tx1"/>
              </a:solidFill>
              <a:latin typeface="Aharoni" panose="02010803020104030203" pitchFamily="2" charset="-79"/>
              <a:cs typeface="Aharoni" panose="02010803020104030203" pitchFamily="2" charset="-79"/>
            </a:endParaRPr>
          </a:p>
        </p:txBody>
      </p:sp>
      <p:sp>
        <p:nvSpPr>
          <p:cNvPr id="13" name="Rectangle: Rounded Corners 12">
            <a:extLst>
              <a:ext uri="{FF2B5EF4-FFF2-40B4-BE49-F238E27FC236}">
                <a16:creationId xmlns:a16="http://schemas.microsoft.com/office/drawing/2014/main" id="{27DE1C4B-BCD8-EE54-5BDC-050EC3E85F1D}"/>
              </a:ext>
            </a:extLst>
          </p:cNvPr>
          <p:cNvSpPr/>
          <p:nvPr/>
        </p:nvSpPr>
        <p:spPr>
          <a:xfrm>
            <a:off x="2037545" y="4392260"/>
            <a:ext cx="2189750" cy="688259"/>
          </a:xfrm>
          <a:prstGeom prst="roundRect">
            <a:avLst/>
          </a:prstGeom>
          <a:solidFill>
            <a:srgbClr val="FFD600"/>
          </a:solidFill>
          <a:ln>
            <a:solidFill>
              <a:srgbClr val="FFD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i="0" dirty="0">
                <a:solidFill>
                  <a:schemeClr val="tx1"/>
                </a:solidFill>
                <a:effectLst/>
                <a:latin typeface="berkeleyMono"/>
              </a:rPr>
              <a:t>AnimalManager.js</a:t>
            </a:r>
            <a:endParaRPr lang="en-AU" b="1" dirty="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1028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E8B793-8565-68B1-21C5-266E9276714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55595226-5612-CFE4-47DC-449D6CA119D6}"/>
              </a:ext>
            </a:extLst>
          </p:cNvPr>
          <p:cNvSpPr>
            <a:spLocks noGrp="1"/>
          </p:cNvSpPr>
          <p:nvPr>
            <p:ph type="title"/>
          </p:nvPr>
        </p:nvSpPr>
        <p:spPr>
          <a:xfrm>
            <a:off x="1097280" y="286603"/>
            <a:ext cx="10058400" cy="1450757"/>
          </a:xfrm>
        </p:spPr>
        <p:txBody>
          <a:bodyPr>
            <a:normAutofit/>
          </a:bodyPr>
          <a:lstStyle/>
          <a:p>
            <a:r>
              <a:rPr lang="en-AU" altLang="ko-KR" b="1" dirty="0"/>
              <a:t>Table of Contents</a:t>
            </a:r>
            <a:endParaRPr lang="ko-KR" altLang="en-US" b="1" dirty="0"/>
          </a:p>
        </p:txBody>
      </p:sp>
      <p:graphicFrame>
        <p:nvGraphicFramePr>
          <p:cNvPr id="20" name="Content Placeholder 3">
            <a:extLst>
              <a:ext uri="{FF2B5EF4-FFF2-40B4-BE49-F238E27FC236}">
                <a16:creationId xmlns:a16="http://schemas.microsoft.com/office/drawing/2014/main" id="{96D0CF93-153B-7AB4-1089-14E8EE6F0212}"/>
              </a:ext>
            </a:extLst>
          </p:cNvPr>
          <p:cNvGraphicFramePr>
            <a:graphicFrameLocks noGrp="1"/>
          </p:cNvGraphicFramePr>
          <p:nvPr>
            <p:ph idx="1"/>
            <p:extLst>
              <p:ext uri="{D42A27DB-BD31-4B8C-83A1-F6EECF244321}">
                <p14:modId xmlns:p14="http://schemas.microsoft.com/office/powerpoint/2010/main" val="153570150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97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545C2A-5B04-C0EF-6916-0F57E53F752F}"/>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00E77D5D-F012-8C25-7327-07BC3C3722C7}"/>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latinLnBrk="0"/>
            <a:r>
              <a:rPr lang="en-US" altLang="ko-KR" sz="4800" kern="1200">
                <a:solidFill>
                  <a:schemeClr val="tx1"/>
                </a:solidFill>
                <a:latin typeface="+mj-lt"/>
                <a:ea typeface="+mj-ea"/>
                <a:cs typeface="+mj-cs"/>
              </a:rPr>
              <a:t>Introduction</a:t>
            </a:r>
          </a:p>
        </p:txBody>
      </p:sp>
      <p:pic>
        <p:nvPicPr>
          <p:cNvPr id="2052" name="Picture 4">
            <a:extLst>
              <a:ext uri="{FF2B5EF4-FFF2-40B4-BE49-F238E27FC236}">
                <a16:creationId xmlns:a16="http://schemas.microsoft.com/office/drawing/2014/main" id="{DD558349-EE80-1EA3-5CA9-7E939BF869B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53953" y="625684"/>
            <a:ext cx="6129641"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59213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67A59B-0EB0-FD71-B92C-74D498B145B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제목 1">
            <a:extLst>
              <a:ext uri="{FF2B5EF4-FFF2-40B4-BE49-F238E27FC236}">
                <a16:creationId xmlns:a16="http://schemas.microsoft.com/office/drawing/2014/main" id="{1C9C40E7-6B8C-2675-8782-A16E7862AE84}"/>
              </a:ext>
            </a:extLst>
          </p:cNvPr>
          <p:cNvSpPr>
            <a:spLocks noGrp="1"/>
          </p:cNvSpPr>
          <p:nvPr>
            <p:ph type="title"/>
          </p:nvPr>
        </p:nvSpPr>
        <p:spPr>
          <a:xfrm>
            <a:off x="492370" y="516835"/>
            <a:ext cx="3084844" cy="5772840"/>
          </a:xfrm>
        </p:spPr>
        <p:txBody>
          <a:bodyPr anchor="ctr">
            <a:normAutofit/>
          </a:bodyPr>
          <a:lstStyle/>
          <a:p>
            <a:r>
              <a:rPr lang="en-AU" altLang="ko-KR" sz="3600" b="1" dirty="0">
                <a:solidFill>
                  <a:srgbClr val="FFFFFF"/>
                </a:solidFill>
                <a:ea typeface="맑은 고딕"/>
              </a:rPr>
              <a:t>Features  &amp; Interactions </a:t>
            </a:r>
          </a:p>
        </p:txBody>
      </p:sp>
      <p:sp>
        <p:nvSpPr>
          <p:cNvPr id="14"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graphicFrame>
        <p:nvGraphicFramePr>
          <p:cNvPr id="8" name="Content Placeholder 3">
            <a:extLst>
              <a:ext uri="{FF2B5EF4-FFF2-40B4-BE49-F238E27FC236}">
                <a16:creationId xmlns:a16="http://schemas.microsoft.com/office/drawing/2014/main" id="{765A3B5A-18F5-0A44-F812-027876357A1F}"/>
              </a:ext>
            </a:extLst>
          </p:cNvPr>
          <p:cNvGraphicFramePr>
            <a:graphicFrameLocks noGrp="1"/>
          </p:cNvGraphicFramePr>
          <p:nvPr>
            <p:ph idx="1"/>
            <p:extLst>
              <p:ext uri="{D42A27DB-BD31-4B8C-83A1-F6EECF244321}">
                <p14:modId xmlns:p14="http://schemas.microsoft.com/office/powerpoint/2010/main" val="156625251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71065453"/>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1AD2E5-B7D5-CCEF-51AC-B83F934F221C}"/>
            </a:ext>
          </a:extLst>
        </p:cNvPr>
        <p:cNvGrpSpPr/>
        <p:nvPr/>
      </p:nvGrpSpPr>
      <p:grpSpPr>
        <a:xfrm>
          <a:off x="0" y="0"/>
          <a:ext cx="0" cy="0"/>
          <a:chOff x="0" y="0"/>
          <a:chExt cx="0" cy="0"/>
        </a:xfrm>
      </p:grpSpPr>
      <p:pic>
        <p:nvPicPr>
          <p:cNvPr id="1030" name="Picture 6" descr="Best farming games on PC 2025">
            <a:extLst>
              <a:ext uri="{FF2B5EF4-FFF2-40B4-BE49-F238E27FC236}">
                <a16:creationId xmlns:a16="http://schemas.microsoft.com/office/drawing/2014/main" id="{3A89BBAC-F838-E4D3-0C3C-90A892FB8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9024" r="8211" b="-3"/>
          <a:stretch/>
        </p:blipFill>
        <p:spPr bwMode="auto">
          <a:xfrm>
            <a:off x="1" y="-6235"/>
            <a:ext cx="3255403" cy="2505456"/>
          </a:xfrm>
          <a:custGeom>
            <a:avLst/>
            <a:gdLst/>
            <a:ahLst/>
            <a:cxnLst/>
            <a:rect l="l" t="t" r="r" b="b"/>
            <a:pathLst>
              <a:path w="3255403" h="2505456">
                <a:moveTo>
                  <a:pt x="0" y="0"/>
                </a:moveTo>
                <a:lnTo>
                  <a:pt x="3255403" y="0"/>
                </a:lnTo>
                <a:lnTo>
                  <a:pt x="2094477" y="2505456"/>
                </a:lnTo>
                <a:lnTo>
                  <a:pt x="0" y="2505456"/>
                </a:lnTo>
                <a:close/>
              </a:path>
            </a:pathLst>
          </a:custGeom>
          <a:noFill/>
          <a:extLst>
            <a:ext uri="{909E8E84-426E-40DD-AFC4-6F175D3DCCD1}">
              <a14:hiddenFill xmlns:a14="http://schemas.microsoft.com/office/drawing/2010/main">
                <a:solidFill>
                  <a:srgbClr val="FFFFFF"/>
                </a:solidFill>
              </a14:hiddenFill>
            </a:ext>
          </a:extLst>
        </p:spPr>
      </p:pic>
      <p:pic>
        <p:nvPicPr>
          <p:cNvPr id="1032" name="Picture 8" descr="Crossy Road - Endless Arcade Hopper Game">
            <a:extLst>
              <a:ext uri="{FF2B5EF4-FFF2-40B4-BE49-F238E27FC236}">
                <a16:creationId xmlns:a16="http://schemas.microsoft.com/office/drawing/2014/main" id="{C122D941-7319-26F5-1874-DBF8F9B365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4281" r="-3" b="3252"/>
          <a:stretch/>
        </p:blipFill>
        <p:spPr bwMode="auto">
          <a:xfrm>
            <a:off x="7381876" y="10"/>
            <a:ext cx="4810125" cy="2501827"/>
          </a:xfrm>
          <a:custGeom>
            <a:avLst/>
            <a:gdLst/>
            <a:ahLst/>
            <a:cxnLst/>
            <a:rect l="l" t="t" r="r" b="b"/>
            <a:pathLst>
              <a:path w="4810125" h="2501837">
                <a:moveTo>
                  <a:pt x="1159248" y="0"/>
                </a:moveTo>
                <a:lnTo>
                  <a:pt x="4810125" y="0"/>
                </a:lnTo>
                <a:lnTo>
                  <a:pt x="4810125" y="2501837"/>
                </a:lnTo>
                <a:lnTo>
                  <a:pt x="0" y="2501837"/>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Minecraft: How to Make and Design a Minecraft Farm 🌿">
            <a:extLst>
              <a:ext uri="{FF2B5EF4-FFF2-40B4-BE49-F238E27FC236}">
                <a16:creationId xmlns:a16="http://schemas.microsoft.com/office/drawing/2014/main" id="{316C6703-6DEB-FF59-5627-0F49E2709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750" r="12044" b="-3"/>
          <a:stretch/>
        </p:blipFill>
        <p:spPr bwMode="auto">
          <a:xfrm>
            <a:off x="4675537" y="-6235"/>
            <a:ext cx="3677817" cy="2505456"/>
          </a:xfrm>
          <a:custGeom>
            <a:avLst/>
            <a:gdLst/>
            <a:ahLst/>
            <a:cxnLst/>
            <a:rect l="l" t="t" r="r" b="b"/>
            <a:pathLst>
              <a:path w="3677817" h="2505456">
                <a:moveTo>
                  <a:pt x="1160926" y="0"/>
                </a:moveTo>
                <a:lnTo>
                  <a:pt x="3677817" y="0"/>
                </a:lnTo>
                <a:lnTo>
                  <a:pt x="2516891" y="2505456"/>
                </a:lnTo>
                <a:lnTo>
                  <a:pt x="0" y="2505456"/>
                </a:lnTo>
                <a:close/>
              </a:path>
            </a:pathLst>
          </a:custGeom>
          <a:noFill/>
          <a:extLst>
            <a:ext uri="{909E8E84-426E-40DD-AFC4-6F175D3DCCD1}">
              <a14:hiddenFill xmlns:a14="http://schemas.microsoft.com/office/drawing/2010/main">
                <a:solidFill>
                  <a:srgbClr val="FFFFFF"/>
                </a:solidFill>
              </a14:hiddenFill>
            </a:ext>
          </a:extLst>
        </p:spPr>
      </p:pic>
      <p:pic>
        <p:nvPicPr>
          <p:cNvPr id="1038" name="Picture 14" descr="Farming Simulator 19 - Premium Edition">
            <a:extLst>
              <a:ext uri="{FF2B5EF4-FFF2-40B4-BE49-F238E27FC236}">
                <a16:creationId xmlns:a16="http://schemas.microsoft.com/office/drawing/2014/main" id="{3709E852-C812-C36D-BCD9-6FCA18CF5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4562" r="-2" b="-2"/>
          <a:stretch/>
        </p:blipFill>
        <p:spPr bwMode="auto">
          <a:xfrm>
            <a:off x="1" y="2660089"/>
            <a:ext cx="7122523" cy="4197911"/>
          </a:xfrm>
          <a:custGeom>
            <a:avLst/>
            <a:gdLst/>
            <a:ahLst/>
            <a:cxnLst/>
            <a:rect l="l" t="t" r="r" b="b"/>
            <a:pathLst>
              <a:path w="7122523" h="4197911">
                <a:moveTo>
                  <a:pt x="0" y="0"/>
                </a:moveTo>
                <a:lnTo>
                  <a:pt x="7122523" y="0"/>
                </a:lnTo>
                <a:lnTo>
                  <a:pt x="5177382" y="4197911"/>
                </a:lnTo>
                <a:lnTo>
                  <a:pt x="5171159" y="4197911"/>
                </a:lnTo>
                <a:lnTo>
                  <a:pt x="3981368" y="4197911"/>
                </a:lnTo>
                <a:lnTo>
                  <a:pt x="2331323" y="4197911"/>
                </a:lnTo>
                <a:lnTo>
                  <a:pt x="0" y="4197911"/>
                </a:lnTo>
                <a:close/>
              </a:path>
            </a:pathLst>
          </a:cu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CB70325-33E2-F37F-6411-1EFCE2FE01DC}"/>
              </a:ext>
            </a:extLst>
          </p:cNvPr>
          <p:cNvSpPr>
            <a:spLocks noGrp="1"/>
          </p:cNvSpPr>
          <p:nvPr>
            <p:ph type="title"/>
          </p:nvPr>
        </p:nvSpPr>
        <p:spPr>
          <a:xfrm>
            <a:off x="6619164" y="4189864"/>
            <a:ext cx="4997354" cy="2163872"/>
          </a:xfrm>
        </p:spPr>
        <p:txBody>
          <a:bodyPr vert="horz" lIns="91440" tIns="45720" rIns="91440" bIns="45720" rtlCol="0" anchor="t">
            <a:normAutofit/>
          </a:bodyPr>
          <a:lstStyle/>
          <a:p>
            <a:pPr algn="r" latinLnBrk="0"/>
            <a:r>
              <a:rPr lang="en-US" altLang="ko-KR" sz="6000" b="1" kern="1200">
                <a:solidFill>
                  <a:srgbClr val="FFFFFF"/>
                </a:solidFill>
                <a:latin typeface="+mj-lt"/>
                <a:ea typeface="+mj-ea"/>
                <a:cs typeface="+mj-cs"/>
              </a:rPr>
              <a:t>Inspiration</a:t>
            </a:r>
          </a:p>
        </p:txBody>
      </p:sp>
      <p:pic>
        <p:nvPicPr>
          <p:cNvPr id="1026" name="Picture 2" descr="How To Get Vegetable Seeds &amp; Grow Produce Guide for Animal Crossing: New  Horizons">
            <a:extLst>
              <a:ext uri="{FF2B5EF4-FFF2-40B4-BE49-F238E27FC236}">
                <a16:creationId xmlns:a16="http://schemas.microsoft.com/office/drawing/2014/main" id="{0EC3A49A-E8DA-B8F5-A9D0-3D86540A0C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2223" r="11502" b="3"/>
          <a:stretch/>
        </p:blipFill>
        <p:spPr bwMode="auto">
          <a:xfrm>
            <a:off x="2261968" y="10"/>
            <a:ext cx="3393943" cy="2502833"/>
          </a:xfrm>
          <a:custGeom>
            <a:avLst/>
            <a:gdLst/>
            <a:ahLst/>
            <a:cxnLst/>
            <a:rect l="l" t="t" r="r" b="b"/>
            <a:pathLst>
              <a:path w="3393943" h="2502843">
                <a:moveTo>
                  <a:pt x="1159715" y="0"/>
                </a:moveTo>
                <a:lnTo>
                  <a:pt x="3393943" y="0"/>
                </a:lnTo>
                <a:lnTo>
                  <a:pt x="2234228" y="2502843"/>
                </a:lnTo>
                <a:lnTo>
                  <a:pt x="0" y="25028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69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8" name="Rectangle 1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cxnSp>
        <p:nvCxnSpPr>
          <p:cNvPr id="20" name="Straight Connector 1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D9356DB8-286B-3EF3-C8CC-56983E4D509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Task Allocation</a:t>
            </a:r>
          </a:p>
        </p:txBody>
      </p:sp>
      <p:sp>
        <p:nvSpPr>
          <p:cNvPr id="13" name="Rectangle 12">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graphicFrame>
        <p:nvGraphicFramePr>
          <p:cNvPr id="11" name="Table 10">
            <a:extLst>
              <a:ext uri="{FF2B5EF4-FFF2-40B4-BE49-F238E27FC236}">
                <a16:creationId xmlns:a16="http://schemas.microsoft.com/office/drawing/2014/main" id="{F45E6FB1-0A16-8DDE-6B2F-CF5A2A2E053D}"/>
              </a:ext>
            </a:extLst>
          </p:cNvPr>
          <p:cNvGraphicFramePr>
            <a:graphicFrameLocks noGrp="1"/>
          </p:cNvGraphicFramePr>
          <p:nvPr>
            <p:extLst>
              <p:ext uri="{D42A27DB-BD31-4B8C-83A1-F6EECF244321}">
                <p14:modId xmlns:p14="http://schemas.microsoft.com/office/powerpoint/2010/main" val="573670791"/>
              </p:ext>
            </p:extLst>
          </p:nvPr>
        </p:nvGraphicFramePr>
        <p:xfrm>
          <a:off x="633999" y="1354456"/>
          <a:ext cx="6275668" cy="4149094"/>
        </p:xfrm>
        <a:graphic>
          <a:graphicData uri="http://schemas.openxmlformats.org/drawingml/2006/table">
            <a:tbl>
              <a:tblPr firstRow="1" bandRow="1">
                <a:tableStyleId>{5C22544A-7EE6-4342-B048-85BDC9FD1C3A}</a:tableStyleId>
              </a:tblPr>
              <a:tblGrid>
                <a:gridCol w="1967073">
                  <a:extLst>
                    <a:ext uri="{9D8B030D-6E8A-4147-A177-3AD203B41FA5}">
                      <a16:colId xmlns:a16="http://schemas.microsoft.com/office/drawing/2014/main" val="726067923"/>
                    </a:ext>
                  </a:extLst>
                </a:gridCol>
                <a:gridCol w="1128210">
                  <a:extLst>
                    <a:ext uri="{9D8B030D-6E8A-4147-A177-3AD203B41FA5}">
                      <a16:colId xmlns:a16="http://schemas.microsoft.com/office/drawing/2014/main" val="2341070719"/>
                    </a:ext>
                  </a:extLst>
                </a:gridCol>
                <a:gridCol w="1444303">
                  <a:extLst>
                    <a:ext uri="{9D8B030D-6E8A-4147-A177-3AD203B41FA5}">
                      <a16:colId xmlns:a16="http://schemas.microsoft.com/office/drawing/2014/main" val="3249811344"/>
                    </a:ext>
                  </a:extLst>
                </a:gridCol>
                <a:gridCol w="1736082">
                  <a:extLst>
                    <a:ext uri="{9D8B030D-6E8A-4147-A177-3AD203B41FA5}">
                      <a16:colId xmlns:a16="http://schemas.microsoft.com/office/drawing/2014/main" val="3635093455"/>
                    </a:ext>
                  </a:extLst>
                </a:gridCol>
              </a:tblGrid>
              <a:tr h="647749">
                <a:tc>
                  <a:txBody>
                    <a:bodyPr/>
                    <a:lstStyle/>
                    <a:p>
                      <a:r>
                        <a:rPr lang="en-AU" sz="1700"/>
                        <a:t>Feature</a:t>
                      </a:r>
                    </a:p>
                  </a:txBody>
                  <a:tcPr marL="87534" marR="87534" marT="43767" marB="43767" anchor="ctr"/>
                </a:tc>
                <a:tc>
                  <a:txBody>
                    <a:bodyPr/>
                    <a:lstStyle/>
                    <a:p>
                      <a:r>
                        <a:rPr lang="en-AU" sz="1700"/>
                        <a:t>Juyoung Chang</a:t>
                      </a:r>
                    </a:p>
                  </a:txBody>
                  <a:tcPr marL="87534" marR="87534" marT="43767" marB="43767" anchor="ctr"/>
                </a:tc>
                <a:tc>
                  <a:txBody>
                    <a:bodyPr/>
                    <a:lstStyle/>
                    <a:p>
                      <a:r>
                        <a:rPr lang="en-AU" sz="1700"/>
                        <a:t>Joshua Kim</a:t>
                      </a:r>
                    </a:p>
                  </a:txBody>
                  <a:tcPr marL="87534" marR="87534" marT="43767" marB="43767" anchor="ctr"/>
                </a:tc>
                <a:tc>
                  <a:txBody>
                    <a:bodyPr/>
                    <a:lstStyle/>
                    <a:p>
                      <a:r>
                        <a:rPr lang="en-AU" sz="1700"/>
                        <a:t>Jungwook Van</a:t>
                      </a:r>
                    </a:p>
                  </a:txBody>
                  <a:tcPr marL="87534" marR="87534" marT="43767" marB="43767" anchor="ctr"/>
                </a:tc>
                <a:extLst>
                  <a:ext uri="{0D108BD9-81ED-4DB2-BD59-A6C34878D82A}">
                    <a16:rowId xmlns:a16="http://schemas.microsoft.com/office/drawing/2014/main" val="3499714101"/>
                  </a:ext>
                </a:extLst>
              </a:tr>
              <a:tr h="647749">
                <a:tc>
                  <a:txBody>
                    <a:bodyPr/>
                    <a:lstStyle/>
                    <a:p>
                      <a:pPr lvl="0">
                        <a:buNone/>
                      </a:pPr>
                      <a:r>
                        <a:rPr lang="en-AU" sz="1400" b="1" i="0" u="none" strike="noStrike" noProof="0">
                          <a:solidFill>
                            <a:srgbClr val="000000"/>
                          </a:solidFill>
                          <a:latin typeface="Arial"/>
                        </a:rPr>
                        <a:t>Objects Placement</a:t>
                      </a:r>
                      <a:r>
                        <a:rPr lang="en-AU" altLang="ko-KR" sz="1400" b="1" i="0" u="none" strike="noStrike" noProof="0">
                          <a:solidFill>
                            <a:srgbClr val="000000"/>
                          </a:solidFill>
                          <a:latin typeface="Arial"/>
                        </a:rPr>
                        <a:t> </a:t>
                      </a:r>
                      <a:endParaRPr lang="ko-KR" altLang="en-US"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sz="1700"/>
                        <a:t>✅</a:t>
                      </a:r>
                    </a:p>
                    <a:p>
                      <a:endParaRPr lang="en-AU"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AU" sz="1700"/>
                    </a:p>
                    <a:p>
                      <a:endParaRPr lang="en-AU" sz="1700"/>
                    </a:p>
                  </a:txBody>
                  <a:tcPr marL="87534" marR="87534" marT="43767" marB="43767" anchor="ctr"/>
                </a:tc>
                <a:tc>
                  <a:txBody>
                    <a:bodyPr/>
                    <a:lstStyle/>
                    <a:p>
                      <a:endParaRPr lang="en-AU" sz="1700"/>
                    </a:p>
                  </a:txBody>
                  <a:tcPr marL="87534" marR="87534" marT="43767" marB="43767" anchor="ctr"/>
                </a:tc>
                <a:extLst>
                  <a:ext uri="{0D108BD9-81ED-4DB2-BD59-A6C34878D82A}">
                    <a16:rowId xmlns:a16="http://schemas.microsoft.com/office/drawing/2014/main" val="3622407920"/>
                  </a:ext>
                </a:extLst>
              </a:tr>
              <a:tr h="647749">
                <a:tc>
                  <a:txBody>
                    <a:bodyPr/>
                    <a:lstStyle/>
                    <a:p>
                      <a:r>
                        <a:rPr lang="en-AU" sz="1700" b="1"/>
                        <a:t>Import model</a:t>
                      </a:r>
                    </a:p>
                  </a:txBody>
                  <a:tcPr marL="87534" marR="87534" marT="43767" marB="43767" anchor="ctr"/>
                </a:tc>
                <a:tc>
                  <a:txBody>
                    <a:bodyPr/>
                    <a:lstStyle/>
                    <a:p>
                      <a:r>
                        <a:rPr lang="en-AU" sz="1700"/>
                        <a:t>✅</a:t>
                      </a:r>
                    </a:p>
                  </a:txBody>
                  <a:tcPr marL="87534" marR="87534" marT="43767" marB="43767" anchor="ctr"/>
                </a:tc>
                <a:tc>
                  <a:txBody>
                    <a:bodyPr/>
                    <a:lstStyle/>
                    <a:p>
                      <a:pPr marL="0" marR="0" lvl="0" indent="0" algn="l" defTabSz="914400">
                        <a:lnSpc>
                          <a:spcPct val="100000"/>
                        </a:lnSpc>
                        <a:spcBef>
                          <a:spcPts val="0"/>
                        </a:spcBef>
                        <a:spcAft>
                          <a:spcPts val="0"/>
                        </a:spcAft>
                        <a:buNone/>
                        <a:tabLst/>
                        <a:defRPr/>
                      </a:pPr>
                      <a:r>
                        <a:rPr lang="en-AU" sz="1700" b="0" i="0" u="none" strike="noStrike" noProof="0">
                          <a:solidFill>
                            <a:srgbClr val="000000"/>
                          </a:solidFill>
                          <a:latin typeface="Malgun Gothic"/>
                        </a:rPr>
                        <a:t>✅</a:t>
                      </a:r>
                      <a:endParaRPr lang="en-US" sz="1700"/>
                    </a:p>
                    <a:p>
                      <a:endParaRPr lang="en-AU"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sz="1700"/>
                        <a:t>✅</a:t>
                      </a:r>
                    </a:p>
                    <a:p>
                      <a:endParaRPr lang="en-AU" sz="1700"/>
                    </a:p>
                  </a:txBody>
                  <a:tcPr marL="87534" marR="87534" marT="43767" marB="43767" anchor="ctr"/>
                </a:tc>
                <a:extLst>
                  <a:ext uri="{0D108BD9-81ED-4DB2-BD59-A6C34878D82A}">
                    <a16:rowId xmlns:a16="http://schemas.microsoft.com/office/drawing/2014/main" val="4224438111"/>
                  </a:ext>
                </a:extLst>
              </a:tr>
              <a:tr h="910349">
                <a:tc>
                  <a:txBody>
                    <a:bodyPr/>
                    <a:lstStyle/>
                    <a:p>
                      <a:r>
                        <a:rPr lang="en-AU" sz="1700" b="1"/>
                        <a:t>Dynamic Environment &amp; Effects</a:t>
                      </a:r>
                      <a:endParaRPr lang="en-AU" sz="1700"/>
                    </a:p>
                  </a:txBody>
                  <a:tcPr marL="87534" marR="87534" marT="43767" marB="43767" anchor="ctr"/>
                </a:tc>
                <a:tc>
                  <a:txBody>
                    <a:bodyPr/>
                    <a:lstStyle/>
                    <a:p>
                      <a:endParaRPr lang="en-AU" sz="1700"/>
                    </a:p>
                  </a:txBody>
                  <a:tcPr marL="87534" marR="87534" marT="43767" marB="43767" anchor="ctr"/>
                </a:tc>
                <a:tc>
                  <a:txBody>
                    <a:bodyPr/>
                    <a:lstStyle/>
                    <a:p>
                      <a:pPr lvl="0">
                        <a:buNone/>
                      </a:pPr>
                      <a:r>
                        <a:rPr lang="en-AU" sz="1700" b="0" i="0" u="none" strike="noStrike" noProof="0">
                          <a:solidFill>
                            <a:srgbClr val="000000"/>
                          </a:solidFill>
                          <a:latin typeface="Malgun Gothic"/>
                        </a:rPr>
                        <a:t>✅</a:t>
                      </a:r>
                      <a:endParaRPr lang="en-US" sz="1700"/>
                    </a:p>
                  </a:txBody>
                  <a:tcPr marL="87534" marR="87534" marT="43767" marB="43767" anchor="ctr"/>
                </a:tc>
                <a:tc>
                  <a:txBody>
                    <a:bodyPr/>
                    <a:lstStyle/>
                    <a:p>
                      <a:endParaRPr lang="en-AU" sz="1700"/>
                    </a:p>
                  </a:txBody>
                  <a:tcPr marL="87534" marR="87534" marT="43767" marB="43767" anchor="ctr"/>
                </a:tc>
                <a:extLst>
                  <a:ext uri="{0D108BD9-81ED-4DB2-BD59-A6C34878D82A}">
                    <a16:rowId xmlns:a16="http://schemas.microsoft.com/office/drawing/2014/main" val="4194895432"/>
                  </a:ext>
                </a:extLst>
              </a:tr>
              <a:tr h="647749">
                <a:tc>
                  <a:txBody>
                    <a:bodyPr/>
                    <a:lstStyle/>
                    <a:p>
                      <a:r>
                        <a:rPr lang="en-AU" sz="1700" b="1"/>
                        <a:t>User Interaction &amp; UI</a:t>
                      </a:r>
                      <a:endParaRPr lang="en-AU" sz="1700"/>
                    </a:p>
                  </a:txBody>
                  <a:tcPr marL="87534" marR="87534" marT="43767" marB="43767" anchor="ctr"/>
                </a:tc>
                <a:tc>
                  <a:txBody>
                    <a:bodyPr/>
                    <a:lstStyle/>
                    <a:p>
                      <a:endParaRPr lang="en-AU" sz="1700"/>
                    </a:p>
                  </a:txBody>
                  <a:tcPr marL="87534" marR="87534" marT="43767" marB="43767" anchor="ctr"/>
                </a:tc>
                <a:tc>
                  <a:txBody>
                    <a:bodyPr/>
                    <a:lstStyle/>
                    <a:p>
                      <a:endParaRPr lang="en-AU"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sz="1700"/>
                        <a:t>✅</a:t>
                      </a:r>
                    </a:p>
                    <a:p>
                      <a:endParaRPr lang="en-AU" sz="1700"/>
                    </a:p>
                  </a:txBody>
                  <a:tcPr marL="87534" marR="87534" marT="43767" marB="43767" anchor="ctr"/>
                </a:tc>
                <a:extLst>
                  <a:ext uri="{0D108BD9-81ED-4DB2-BD59-A6C34878D82A}">
                    <a16:rowId xmlns:a16="http://schemas.microsoft.com/office/drawing/2014/main" val="636536978"/>
                  </a:ext>
                </a:extLst>
              </a:tr>
              <a:tr h="647749">
                <a:tc>
                  <a:txBody>
                    <a:bodyPr/>
                    <a:lstStyle/>
                    <a:p>
                      <a:pPr lvl="0">
                        <a:buNone/>
                      </a:pPr>
                      <a:r>
                        <a:rPr lang="en-AU" sz="1400" b="1" i="0" u="none" strike="noStrike" noProof="0">
                          <a:solidFill>
                            <a:srgbClr val="000000"/>
                          </a:solidFill>
                          <a:latin typeface="Arial"/>
                        </a:rPr>
                        <a:t>Camera Controls</a:t>
                      </a:r>
                      <a:endParaRPr lang="ko-KR" altLang="en-US"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sz="1700"/>
                        <a:t>✅</a:t>
                      </a:r>
                    </a:p>
                    <a:p>
                      <a:endParaRPr lang="en-AU"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sz="1700"/>
                        <a:t>✅</a:t>
                      </a:r>
                    </a:p>
                    <a:p>
                      <a:endParaRPr lang="en-AU" sz="1700"/>
                    </a:p>
                  </a:txBody>
                  <a:tcPr marL="87534" marR="87534" marT="43767" marB="43767"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AU" sz="1700"/>
                        <a:t>✅</a:t>
                      </a:r>
                    </a:p>
                    <a:p>
                      <a:endParaRPr lang="en-AU" sz="1700"/>
                    </a:p>
                  </a:txBody>
                  <a:tcPr marL="87534" marR="87534" marT="43767" marB="43767" anchor="ctr"/>
                </a:tc>
                <a:extLst>
                  <a:ext uri="{0D108BD9-81ED-4DB2-BD59-A6C34878D82A}">
                    <a16:rowId xmlns:a16="http://schemas.microsoft.com/office/drawing/2014/main" val="2601676507"/>
                  </a:ext>
                </a:extLst>
              </a:tr>
            </a:tbl>
          </a:graphicData>
        </a:graphic>
      </p:graphicFrame>
    </p:spTree>
    <p:extLst>
      <p:ext uri="{BB962C8B-B14F-4D97-AF65-F5344CB8AC3E}">
        <p14:creationId xmlns:p14="http://schemas.microsoft.com/office/powerpoint/2010/main" val="2885859312"/>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EC6FB9-0020-9B3F-52D8-BA716A1EC69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4B1C308-CC51-C303-CC06-F335F393E130}"/>
              </a:ext>
            </a:extLst>
          </p:cNvPr>
          <p:cNvSpPr>
            <a:spLocks noGrp="1"/>
          </p:cNvSpPr>
          <p:nvPr>
            <p:ph type="title"/>
          </p:nvPr>
        </p:nvSpPr>
        <p:spPr>
          <a:xfrm>
            <a:off x="699713" y="248038"/>
            <a:ext cx="7425983" cy="1159200"/>
          </a:xfrm>
        </p:spPr>
        <p:txBody>
          <a:bodyPr vert="horz" lIns="91440" tIns="45720" rIns="91440" bIns="45720" rtlCol="0" anchor="ctr">
            <a:normAutofit/>
          </a:bodyPr>
          <a:lstStyle/>
          <a:p>
            <a:pPr latinLnBrk="0"/>
            <a:r>
              <a:rPr lang="en-US" altLang="ko-KR" sz="4000" b="1">
                <a:solidFill>
                  <a:srgbClr val="FFFFFF"/>
                </a:solidFill>
                <a:ea typeface="맑은 고딕"/>
              </a:rPr>
              <a:t>Possible Challenges</a:t>
            </a:r>
            <a:r>
              <a:rPr lang="en-US" altLang="ko-KR" sz="4000" b="1" kern="1200">
                <a:solidFill>
                  <a:srgbClr val="FFFFFF"/>
                </a:solidFill>
                <a:latin typeface="+mj-lt"/>
                <a:ea typeface="맑은 고딕"/>
                <a:cs typeface="+mj-cs"/>
              </a:rPr>
              <a:t> &amp; </a:t>
            </a:r>
            <a:r>
              <a:rPr lang="en-US" altLang="ko-KR" sz="4000" b="1">
                <a:solidFill>
                  <a:srgbClr val="FFFFFF"/>
                </a:solidFill>
                <a:ea typeface="맑은 고딕"/>
              </a:rPr>
              <a:t>Counters </a:t>
            </a:r>
            <a:endParaRPr lang="en-US" altLang="ko-KR" sz="4000" b="1" kern="1200">
              <a:solidFill>
                <a:srgbClr val="FFFFFF"/>
              </a:solidFill>
              <a:latin typeface="+mj-lt"/>
              <a:ea typeface="맑은 고딕"/>
              <a:cs typeface="+mj-cs"/>
            </a:endParaRPr>
          </a:p>
        </p:txBody>
      </p:sp>
      <p:graphicFrame>
        <p:nvGraphicFramePr>
          <p:cNvPr id="18" name="Table 17">
            <a:extLst>
              <a:ext uri="{FF2B5EF4-FFF2-40B4-BE49-F238E27FC236}">
                <a16:creationId xmlns:a16="http://schemas.microsoft.com/office/drawing/2014/main" id="{EF7F21FD-9F94-870E-0E36-0CFB4AD33A65}"/>
              </a:ext>
            </a:extLst>
          </p:cNvPr>
          <p:cNvGraphicFramePr>
            <a:graphicFrameLocks noGrp="1"/>
          </p:cNvGraphicFramePr>
          <p:nvPr>
            <p:extLst>
              <p:ext uri="{D42A27DB-BD31-4B8C-83A1-F6EECF244321}">
                <p14:modId xmlns:p14="http://schemas.microsoft.com/office/powerpoint/2010/main" val="4190759659"/>
              </p:ext>
            </p:extLst>
          </p:nvPr>
        </p:nvGraphicFramePr>
        <p:xfrm>
          <a:off x="406932" y="1822348"/>
          <a:ext cx="11603095" cy="4235270"/>
        </p:xfrm>
        <a:graphic>
          <a:graphicData uri="http://schemas.openxmlformats.org/drawingml/2006/table">
            <a:tbl>
              <a:tblPr firstRow="1" bandRow="1">
                <a:tableStyleId>{5C22544A-7EE6-4342-B048-85BDC9FD1C3A}</a:tableStyleId>
              </a:tblPr>
              <a:tblGrid>
                <a:gridCol w="2782291">
                  <a:extLst>
                    <a:ext uri="{9D8B030D-6E8A-4147-A177-3AD203B41FA5}">
                      <a16:colId xmlns:a16="http://schemas.microsoft.com/office/drawing/2014/main" val="580876503"/>
                    </a:ext>
                  </a:extLst>
                </a:gridCol>
                <a:gridCol w="4066342">
                  <a:extLst>
                    <a:ext uri="{9D8B030D-6E8A-4147-A177-3AD203B41FA5}">
                      <a16:colId xmlns:a16="http://schemas.microsoft.com/office/drawing/2014/main" val="289362138"/>
                    </a:ext>
                  </a:extLst>
                </a:gridCol>
                <a:gridCol w="4754462">
                  <a:extLst>
                    <a:ext uri="{9D8B030D-6E8A-4147-A177-3AD203B41FA5}">
                      <a16:colId xmlns:a16="http://schemas.microsoft.com/office/drawing/2014/main" val="1357527609"/>
                    </a:ext>
                  </a:extLst>
                </a:gridCol>
              </a:tblGrid>
              <a:tr h="409582">
                <a:tc>
                  <a:txBody>
                    <a:bodyPr/>
                    <a:lstStyle/>
                    <a:p>
                      <a:r>
                        <a:rPr lang="en-AU" sz="1500">
                          <a:latin typeface="Arial"/>
                          <a:cs typeface="Arial"/>
                        </a:rPr>
                        <a:t>Feature</a:t>
                      </a:r>
                    </a:p>
                  </a:txBody>
                  <a:tcPr marL="85685" marR="85685" marT="42842" marB="42842" anchor="ctr"/>
                </a:tc>
                <a:tc>
                  <a:txBody>
                    <a:bodyPr/>
                    <a:lstStyle/>
                    <a:p>
                      <a:r>
                        <a:rPr lang="en-AU" sz="1500">
                          <a:latin typeface="Arial"/>
                          <a:cs typeface="Arial"/>
                        </a:rPr>
                        <a:t>Challenges</a:t>
                      </a:r>
                    </a:p>
                  </a:txBody>
                  <a:tcPr marL="85685" marR="85685" marT="42842" marB="42842" anchor="ctr"/>
                </a:tc>
                <a:tc>
                  <a:txBody>
                    <a:bodyPr/>
                    <a:lstStyle/>
                    <a:p>
                      <a:r>
                        <a:rPr lang="en-AU" sz="1500">
                          <a:latin typeface="Arial"/>
                          <a:cs typeface="Arial"/>
                        </a:rPr>
                        <a:t>Counters</a:t>
                      </a:r>
                    </a:p>
                  </a:txBody>
                  <a:tcPr marL="85685" marR="85685" marT="42842" marB="42842" anchor="ctr"/>
                </a:tc>
                <a:extLst>
                  <a:ext uri="{0D108BD9-81ED-4DB2-BD59-A6C34878D82A}">
                    <a16:rowId xmlns:a16="http://schemas.microsoft.com/office/drawing/2014/main" val="477683003"/>
                  </a:ext>
                </a:extLst>
              </a:tr>
              <a:tr h="739870">
                <a:tc>
                  <a:txBody>
                    <a:bodyPr/>
                    <a:lstStyle/>
                    <a:p>
                      <a:r>
                        <a:rPr lang="en-AU" sz="1500" b="1">
                          <a:latin typeface="Arial"/>
                          <a:cs typeface="Arial"/>
                        </a:rPr>
                        <a:t>Objects Placement </a:t>
                      </a:r>
                    </a:p>
                  </a:txBody>
                  <a:tcPr marL="85685" marR="85685" marT="42842" marB="42842" anchor="ctr"/>
                </a:tc>
                <a:tc>
                  <a:txBody>
                    <a:bodyPr/>
                    <a:lstStyle/>
                    <a:p>
                      <a:r>
                        <a:rPr lang="en-AU" sz="1500">
                          <a:latin typeface="Arial"/>
                          <a:cs typeface="Arial"/>
                        </a:rPr>
                        <a:t>Need a way to snap objects to the ground &amp;  prevent collisions/overlapping.</a:t>
                      </a:r>
                    </a:p>
                  </a:txBody>
                  <a:tcPr marL="85685" marR="85685" marT="42842" marB="42842" anchor="ctr"/>
                </a:tc>
                <a:tc>
                  <a:txBody>
                    <a:bodyPr/>
                    <a:lstStyle/>
                    <a:p>
                      <a:pPr marL="171450" indent="-171450">
                        <a:buFont typeface="Arial"/>
                        <a:buChar char="•"/>
                      </a:pPr>
                      <a:r>
                        <a:rPr lang="en-AU" sz="1500">
                          <a:latin typeface="Arial"/>
                          <a:cs typeface="Arial"/>
                        </a:rPr>
                        <a:t>Use ray-casting to detect collisions</a:t>
                      </a:r>
                    </a:p>
                    <a:p>
                      <a:pPr marL="171450" lvl="0" indent="-171450">
                        <a:buFont typeface="Arial"/>
                        <a:buChar char="•"/>
                      </a:pPr>
                      <a:endParaRPr lang="en-AU" altLang="ko-KR" sz="1500">
                        <a:latin typeface="Arial" panose="020B0604020202020204" pitchFamily="34" charset="0"/>
                        <a:cs typeface="Arial" panose="020B0604020202020204" pitchFamily="34" charset="0"/>
                      </a:endParaRPr>
                    </a:p>
                    <a:p>
                      <a:pPr marL="171450" lvl="0" indent="-171450">
                        <a:buFont typeface="Arial"/>
                        <a:buChar char="•"/>
                      </a:pPr>
                      <a:r>
                        <a:rPr lang="en-AU" sz="1500">
                          <a:latin typeface="Arial"/>
                          <a:cs typeface="Arial"/>
                        </a:rPr>
                        <a:t>Implement grid snapping for objects if necessary.</a:t>
                      </a:r>
                    </a:p>
                  </a:txBody>
                  <a:tcPr marL="85685" marR="85685" marT="42842" marB="42842" anchor="ctr"/>
                </a:tc>
                <a:extLst>
                  <a:ext uri="{0D108BD9-81ED-4DB2-BD59-A6C34878D82A}">
                    <a16:rowId xmlns:a16="http://schemas.microsoft.com/office/drawing/2014/main" val="3815031853"/>
                  </a:ext>
                </a:extLst>
              </a:tr>
              <a:tr h="1025163">
                <a:tc>
                  <a:txBody>
                    <a:bodyPr/>
                    <a:lstStyle/>
                    <a:p>
                      <a:r>
                        <a:rPr lang="en-AU" sz="1500" b="1" i="0">
                          <a:latin typeface="Arial"/>
                          <a:cs typeface="Arial"/>
                        </a:rPr>
                        <a:t>Dynamic Environment </a:t>
                      </a:r>
                    </a:p>
                  </a:txBody>
                  <a:tcPr marL="85685" marR="85685" marT="42842" marB="42842" anchor="ctr"/>
                </a:tc>
                <a:tc>
                  <a:txBody>
                    <a:bodyPr/>
                    <a:lstStyle/>
                    <a:p>
                      <a:pPr lvl="0">
                        <a:buNone/>
                      </a:pPr>
                      <a:r>
                        <a:rPr lang="en-AU" altLang="ko-KR" sz="1500" i="0">
                          <a:latin typeface="Arial"/>
                          <a:cs typeface="Arial"/>
                        </a:rPr>
                        <a:t>Performance issue due to many particles</a:t>
                      </a:r>
                    </a:p>
                  </a:txBody>
                  <a:tcPr marL="85685" marR="85685" marT="42842" marB="42842" anchor="ctr"/>
                </a:tc>
                <a:tc>
                  <a:txBody>
                    <a:bodyPr/>
                    <a:lstStyle/>
                    <a:p>
                      <a:pPr marL="285750" indent="-285750">
                        <a:buFont typeface="Arial"/>
                        <a:buChar char="•"/>
                      </a:pPr>
                      <a:r>
                        <a:rPr lang="en-AU" sz="1500" i="0">
                          <a:latin typeface="Arial"/>
                          <a:cs typeface="Arial"/>
                        </a:rPr>
                        <a:t>Remove weather particle </a:t>
                      </a:r>
                    </a:p>
                    <a:p>
                      <a:pPr lvl="0">
                        <a:buNone/>
                      </a:pPr>
                      <a:r>
                        <a:rPr lang="en-AU" sz="1500" i="0">
                          <a:latin typeface="Arial"/>
                          <a:cs typeface="Arial"/>
                        </a:rPr>
                        <a:t>where the user cannot see in their view</a:t>
                      </a:r>
                    </a:p>
                  </a:txBody>
                  <a:tcPr marL="85685" marR="85685" marT="42842" marB="42842" anchor="ctr"/>
                </a:tc>
                <a:extLst>
                  <a:ext uri="{0D108BD9-81ED-4DB2-BD59-A6C34878D82A}">
                    <a16:rowId xmlns:a16="http://schemas.microsoft.com/office/drawing/2014/main" val="508427823"/>
                  </a:ext>
                </a:extLst>
              </a:tr>
              <a:tr h="559841">
                <a:tc>
                  <a:txBody>
                    <a:bodyPr/>
                    <a:lstStyle/>
                    <a:p>
                      <a:r>
                        <a:rPr lang="en-AU" sz="1500" b="1">
                          <a:latin typeface="Arial"/>
                          <a:cs typeface="Arial"/>
                        </a:rPr>
                        <a:t>UI &amp; User Experience</a:t>
                      </a:r>
                      <a:endParaRPr lang="en-AU" sz="1500">
                        <a:latin typeface="Arial"/>
                        <a:cs typeface="Arial"/>
                      </a:endParaRPr>
                    </a:p>
                  </a:txBody>
                  <a:tcPr marL="85685" marR="85685" marT="42842" marB="42842" anchor="ctr"/>
                </a:tc>
                <a:tc>
                  <a:txBody>
                    <a:bodyPr/>
                    <a:lstStyle/>
                    <a:p>
                      <a:r>
                        <a:rPr lang="en-AU" altLang="ko-KR" sz="1500">
                          <a:latin typeface="Arial"/>
                          <a:cs typeface="Arial"/>
                        </a:rPr>
                        <a:t>UI elements must be clear and accessible. </a:t>
                      </a:r>
                    </a:p>
                  </a:txBody>
                  <a:tcPr marL="85685" marR="85685" marT="42842" marB="42842" anchor="ctr"/>
                </a:tc>
                <a:tc>
                  <a:txBody>
                    <a:bodyPr/>
                    <a:lstStyle/>
                    <a:p>
                      <a:pPr marL="171450" indent="-171450">
                        <a:buFont typeface="Arial"/>
                        <a:buChar char="•"/>
                      </a:pPr>
                      <a:r>
                        <a:rPr lang="en-AU" sz="1500">
                          <a:latin typeface="Arial"/>
                          <a:cs typeface="Arial"/>
                        </a:rPr>
                        <a:t>Provide visual feedback</a:t>
                      </a:r>
                    </a:p>
                    <a:p>
                      <a:pPr marL="0" indent="0">
                        <a:buFont typeface="Arial"/>
                        <a:buNone/>
                      </a:pPr>
                      <a:r>
                        <a:rPr lang="en-AU" sz="1500">
                          <a:latin typeface="Arial"/>
                          <a:cs typeface="Arial"/>
                        </a:rPr>
                        <a:t>(e.g., highlight selected object)</a:t>
                      </a:r>
                      <a:endParaRPr lang="en-AU" sz="1500">
                        <a:latin typeface="Arial" panose="020B0604020202020204" pitchFamily="34" charset="0"/>
                        <a:cs typeface="Arial" panose="020B0604020202020204" pitchFamily="34" charset="0"/>
                      </a:endParaRPr>
                    </a:p>
                    <a:p>
                      <a:pPr marL="171450" lvl="0" indent="-171450">
                        <a:buFont typeface="Arial"/>
                        <a:buChar char="•"/>
                      </a:pPr>
                      <a:r>
                        <a:rPr lang="en-AU" sz="1500">
                          <a:latin typeface="Arial"/>
                          <a:cs typeface="Arial"/>
                        </a:rPr>
                        <a:t>Implement a simple tutorial/guide for first-time users </a:t>
                      </a:r>
                    </a:p>
                    <a:p>
                      <a:pPr lvl="0">
                        <a:buNone/>
                      </a:pPr>
                      <a:endParaRPr lang="en-AU" sz="1500">
                        <a:latin typeface="Arial" panose="020B0604020202020204" pitchFamily="34" charset="0"/>
                        <a:cs typeface="Arial" panose="020B0604020202020204" pitchFamily="34" charset="0"/>
                      </a:endParaRPr>
                    </a:p>
                  </a:txBody>
                  <a:tcPr marL="85685" marR="85685" marT="42842" marB="42842" anchor="ctr"/>
                </a:tc>
                <a:extLst>
                  <a:ext uri="{0D108BD9-81ED-4DB2-BD59-A6C34878D82A}">
                    <a16:rowId xmlns:a16="http://schemas.microsoft.com/office/drawing/2014/main" val="1905225140"/>
                  </a:ext>
                </a:extLst>
              </a:tr>
              <a:tr h="1028957">
                <a:tc>
                  <a:txBody>
                    <a:bodyPr/>
                    <a:lstStyle/>
                    <a:p>
                      <a:r>
                        <a:rPr lang="en-AU" sz="1500" b="1">
                          <a:latin typeface="Arial"/>
                          <a:cs typeface="Arial"/>
                        </a:rPr>
                        <a:t>Camera Controls</a:t>
                      </a:r>
                      <a:endParaRPr lang="en-AU" sz="1500" b="1" i="1">
                        <a:latin typeface="Arial"/>
                        <a:cs typeface="Arial"/>
                      </a:endParaRPr>
                    </a:p>
                  </a:txBody>
                  <a:tcPr marL="85685" marR="85685" marT="42842" marB="42842" anchor="ctr"/>
                </a:tc>
                <a:tc>
                  <a:txBody>
                    <a:bodyPr/>
                    <a:lstStyle/>
                    <a:p>
                      <a:r>
                        <a:rPr lang="en-AU" sz="1500" i="0">
                          <a:latin typeface="Arial"/>
                          <a:cs typeface="Arial"/>
                        </a:rPr>
                        <a:t>If the camera is too restrictive or loose camera makes farm viewing difficult</a:t>
                      </a:r>
                    </a:p>
                  </a:txBody>
                  <a:tcPr marL="85685" marR="85685" marT="42842" marB="42842" anchor="ctr"/>
                </a:tc>
                <a:tc>
                  <a:txBody>
                    <a:bodyPr/>
                    <a:lstStyle/>
                    <a:p>
                      <a:pPr marL="171450" indent="-171450">
                        <a:buFont typeface="Arial"/>
                        <a:buChar char="•"/>
                      </a:pPr>
                      <a:r>
                        <a:rPr lang="en-AU" altLang="ko-KR" sz="1500" i="0">
                          <a:latin typeface="Arial"/>
                          <a:cs typeface="Arial"/>
                        </a:rPr>
                        <a:t>Consider fixed camera angles(isometric view) if full 3d control is unnecessary </a:t>
                      </a:r>
                      <a:endParaRPr lang="en-AU" altLang="ko-KR" sz="1500" i="0">
                        <a:latin typeface="Arial" panose="020B0604020202020204" pitchFamily="34" charset="0"/>
                        <a:cs typeface="Arial" panose="020B0604020202020204" pitchFamily="34" charset="0"/>
                      </a:endParaRPr>
                    </a:p>
                    <a:p>
                      <a:pPr marL="171450" lvl="0" indent="-171450">
                        <a:buFont typeface="Arial"/>
                        <a:buChar char="•"/>
                      </a:pPr>
                      <a:r>
                        <a:rPr lang="en-AU" altLang="ko-KR" sz="1500" i="0">
                          <a:latin typeface="Arial"/>
                          <a:cs typeface="Arial"/>
                        </a:rPr>
                        <a:t>Mouse drag to rotate, scroll to zoom</a:t>
                      </a:r>
                    </a:p>
                  </a:txBody>
                  <a:tcPr marL="85685" marR="85685" marT="42842" marB="42842" anchor="ctr"/>
                </a:tc>
                <a:extLst>
                  <a:ext uri="{0D108BD9-81ED-4DB2-BD59-A6C34878D82A}">
                    <a16:rowId xmlns:a16="http://schemas.microsoft.com/office/drawing/2014/main" val="2733163148"/>
                  </a:ext>
                </a:extLst>
              </a:tr>
            </a:tbl>
          </a:graphicData>
        </a:graphic>
      </p:graphicFrame>
    </p:spTree>
    <p:extLst>
      <p:ext uri="{BB962C8B-B14F-4D97-AF65-F5344CB8AC3E}">
        <p14:creationId xmlns:p14="http://schemas.microsoft.com/office/powerpoint/2010/main" val="527763513"/>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E2CD-D1FC-8557-4544-F324CA73028E}"/>
              </a:ext>
            </a:extLst>
          </p:cNvPr>
          <p:cNvSpPr>
            <a:spLocks noGrp="1"/>
          </p:cNvSpPr>
          <p:nvPr>
            <p:ph type="title"/>
          </p:nvPr>
        </p:nvSpPr>
        <p:spPr/>
        <p:txBody>
          <a:bodyPr/>
          <a:lstStyle/>
          <a:p>
            <a:r>
              <a:rPr lang="en-AU" b="1" i="1" dirty="0">
                <a:latin typeface="ar"/>
              </a:rPr>
              <a:t>Git-Branching Strategy</a:t>
            </a:r>
          </a:p>
        </p:txBody>
      </p:sp>
      <p:sp>
        <p:nvSpPr>
          <p:cNvPr id="5" name="Rectangle 1">
            <a:extLst>
              <a:ext uri="{FF2B5EF4-FFF2-40B4-BE49-F238E27FC236}">
                <a16:creationId xmlns:a16="http://schemas.microsoft.com/office/drawing/2014/main" id="{9E1C23A2-6475-C0E6-19C4-356745318F9A}"/>
              </a:ext>
            </a:extLst>
          </p:cNvPr>
          <p:cNvSpPr>
            <a:spLocks noChangeArrowheads="1"/>
          </p:cNvSpPr>
          <p:nvPr/>
        </p:nvSpPr>
        <p:spPr bwMode="auto">
          <a:xfrm>
            <a:off x="-5462802" y="2078451"/>
            <a:ext cx="5463034" cy="254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var(--font-fk-grotesk)"/>
              </a:rPr>
              <a:t>Main Branches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Unicode MS" panose="020B0604020202020204" pitchFamily="50" charset="-127"/>
                <a:ea typeface="var(--font-berkeley-mono)"/>
              </a:rPr>
              <a:t>main</a:t>
            </a:r>
            <a:r>
              <a:rPr kumimoji="0" lang="en-US" altLang="en-US" sz="1200" b="0" i="0" u="none" strike="noStrike" cap="none" normalizeH="0" baseline="0" dirty="0">
                <a:ln>
                  <a:noFill/>
                </a:ln>
                <a:solidFill>
                  <a:schemeClr val="tx1"/>
                </a:solidFill>
                <a:effectLst/>
                <a:ea typeface="fkGroteskNeue"/>
              </a:rPr>
              <a:t>:</a:t>
            </a:r>
            <a:endParaRPr kumimoji="0" lang="en-US" altLang="en-US" sz="1200" b="0" i="0" u="none" strike="noStrike" cap="none" normalizeH="0" baseline="0" dirty="0">
              <a:ln>
                <a:noFill/>
              </a:ln>
              <a:solidFill>
                <a:schemeClr val="tx1"/>
              </a:solidFill>
              <a:effectLst/>
              <a:latin typeface="Arial" panose="020B0604020202020204" pitchFamily="34" charset="0"/>
              <a:ea typeface="fkGrotesk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Contains stable, production-ready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Only code that has been thoroughly tested and reviewed is merged 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Used for deployment (e.g., GitHub Pages).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Arial Unicode MS" panose="020B0604020202020204" pitchFamily="50" charset="-127"/>
                <a:ea typeface="var(--font-berkeley-mono)"/>
              </a:rPr>
              <a:t>dev</a:t>
            </a:r>
            <a:r>
              <a:rPr kumimoji="0" lang="en-US" altLang="en-US" sz="1200" b="0" i="0" u="none" strike="noStrike" cap="none" normalizeH="0" baseline="0" dirty="0">
                <a:ln>
                  <a:noFill/>
                </a:ln>
                <a:solidFill>
                  <a:schemeClr val="tx1"/>
                </a:solidFill>
                <a:effectLst/>
                <a:ea typeface="fkGroteskNeue"/>
              </a:rPr>
              <a:t>:</a:t>
            </a:r>
            <a:endParaRPr kumimoji="0" lang="en-US" altLang="en-US" sz="1200" b="0" i="0" u="none" strike="noStrike" cap="none" normalizeH="0" baseline="0" dirty="0">
              <a:ln>
                <a:noFill/>
              </a:ln>
              <a:solidFill>
                <a:schemeClr val="tx1"/>
              </a:solidFill>
              <a:effectLst/>
              <a:latin typeface="Arial" panose="020B0604020202020204" pitchFamily="34" charset="0"/>
              <a:ea typeface="fkGroteskNeu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Central branch for ongoing development.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All feature branches are merged into </a:t>
            </a:r>
            <a:r>
              <a:rPr kumimoji="0" lang="en-US" altLang="en-US" b="0" i="0" u="none" strike="noStrike" cap="none" normalizeH="0" baseline="0" dirty="0">
                <a:ln>
                  <a:noFill/>
                </a:ln>
                <a:solidFill>
                  <a:schemeClr val="tx1"/>
                </a:solidFill>
                <a:effectLst/>
                <a:latin typeface="Arial Unicode MS" panose="020B0604020202020204" pitchFamily="50" charset="-127"/>
                <a:ea typeface="var(--font-berkeley-mono)"/>
              </a:rPr>
              <a:t>dev</a:t>
            </a:r>
            <a:r>
              <a:rPr kumimoji="0" lang="en-US" altLang="en-US" sz="1200" b="0" i="0" u="none" strike="noStrike" cap="none" normalizeH="0" baseline="0" dirty="0">
                <a:ln>
                  <a:noFill/>
                </a:ln>
                <a:solidFill>
                  <a:schemeClr val="tx1"/>
                </a:solidFill>
                <a:effectLst/>
                <a:ea typeface="fkGroteskNeue"/>
              </a:rPr>
              <a:t> </a:t>
            </a: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after testing.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ea typeface="fkGroteskNeue"/>
              </a:rPr>
              <a:t>Serves as the integration point before merging into </a:t>
            </a:r>
            <a:r>
              <a:rPr kumimoji="0" lang="en-US" altLang="en-US" b="0" i="0" u="none" strike="noStrike" cap="none" normalizeH="0" baseline="0" dirty="0">
                <a:ln>
                  <a:noFill/>
                </a:ln>
                <a:solidFill>
                  <a:schemeClr val="tx1"/>
                </a:solidFill>
                <a:effectLst/>
                <a:latin typeface="Arial Unicode MS" panose="020B0604020202020204" pitchFamily="50" charset="-127"/>
                <a:ea typeface="var(--font-berkeley-mono)"/>
              </a:rPr>
              <a:t>main</a:t>
            </a:r>
            <a:r>
              <a:rPr kumimoji="0" lang="en-US" altLang="en-US" sz="1200" b="0" i="0" u="none" strike="noStrike" cap="none" normalizeH="0" baseline="0" dirty="0">
                <a:ln>
                  <a:noFill/>
                </a:ln>
                <a:solidFill>
                  <a:schemeClr val="tx1"/>
                </a:solidFill>
                <a:effectLst/>
                <a:ea typeface="fkGroteskNeue"/>
              </a:rPr>
              <a:t>.</a:t>
            </a:r>
            <a:endParaRPr kumimoji="0" lang="en-US" altLang="en-US" sz="1200" b="0" i="0" u="none" strike="noStrike" cap="none" normalizeH="0" baseline="0" dirty="0">
              <a:ln>
                <a:noFill/>
              </a:ln>
              <a:solidFill>
                <a:schemeClr val="tx1"/>
              </a:solidFill>
              <a:effectLst/>
              <a:latin typeface="Arial" panose="020B0604020202020204" pitchFamily="34" charset="0"/>
              <a:ea typeface="fkGrotesk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054B0AE-D7B0-E27D-1CDD-7E58CD080423}"/>
              </a:ext>
            </a:extLst>
          </p:cNvPr>
          <p:cNvSpPr txBox="1"/>
          <p:nvPr/>
        </p:nvSpPr>
        <p:spPr>
          <a:xfrm>
            <a:off x="-6085910" y="5088610"/>
            <a:ext cx="6656438" cy="2308324"/>
          </a:xfrm>
          <a:prstGeom prst="rect">
            <a:avLst/>
          </a:prstGeom>
          <a:noFill/>
        </p:spPr>
        <p:txBody>
          <a:bodyPr wrap="square">
            <a:spAutoFit/>
          </a:bodyPr>
          <a:lstStyle/>
          <a:p>
            <a:r>
              <a:rPr lang="en-AU" dirty="0"/>
              <a:t>main</a:t>
            </a:r>
          </a:p>
          <a:p>
            <a:r>
              <a:rPr lang="en-AU" dirty="0"/>
              <a:t>  ↑</a:t>
            </a:r>
          </a:p>
          <a:p>
            <a:r>
              <a:rPr lang="en-AU" dirty="0"/>
              <a:t>  |</a:t>
            </a:r>
          </a:p>
          <a:p>
            <a:r>
              <a:rPr lang="en-AU" dirty="0"/>
              <a:t> dev</a:t>
            </a:r>
          </a:p>
          <a:p>
            <a:r>
              <a:rPr lang="en-AU" dirty="0"/>
              <a:t>  ↑</a:t>
            </a:r>
          </a:p>
          <a:p>
            <a:r>
              <a:rPr lang="en-AU" dirty="0"/>
              <a:t>  |--- feature/object-placement</a:t>
            </a:r>
          </a:p>
          <a:p>
            <a:r>
              <a:rPr lang="en-AU" dirty="0"/>
              <a:t>  |--- feature/camera-controls</a:t>
            </a:r>
          </a:p>
          <a:p>
            <a:r>
              <a:rPr lang="en-AU" dirty="0"/>
              <a:t>  |--- feature/</a:t>
            </a:r>
            <a:r>
              <a:rPr lang="en-AU" dirty="0" err="1"/>
              <a:t>ui</a:t>
            </a:r>
            <a:r>
              <a:rPr lang="en-AU" dirty="0"/>
              <a:t>-design</a:t>
            </a:r>
          </a:p>
        </p:txBody>
      </p:sp>
      <p:sp>
        <p:nvSpPr>
          <p:cNvPr id="3" name="AutoShape 2" descr="Git Logo PNG Images - CleanPNG">
            <a:extLst>
              <a:ext uri="{FF2B5EF4-FFF2-40B4-BE49-F238E27FC236}">
                <a16:creationId xmlns:a16="http://schemas.microsoft.com/office/drawing/2014/main" id="{10FCC0B0-97B0-2AB0-E6DE-A4C0416729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Rectangle: Rounded Corners 5">
            <a:extLst>
              <a:ext uri="{FF2B5EF4-FFF2-40B4-BE49-F238E27FC236}">
                <a16:creationId xmlns:a16="http://schemas.microsoft.com/office/drawing/2014/main" id="{A6AF9D41-1CDD-6FAA-737E-BB13AB8D4087}"/>
              </a:ext>
            </a:extLst>
          </p:cNvPr>
          <p:cNvSpPr/>
          <p:nvPr/>
        </p:nvSpPr>
        <p:spPr>
          <a:xfrm>
            <a:off x="3601195" y="1883614"/>
            <a:ext cx="7692535" cy="4137525"/>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8EA32F90-6957-C106-D958-932E760142FC}"/>
              </a:ext>
            </a:extLst>
          </p:cNvPr>
          <p:cNvSpPr/>
          <p:nvPr/>
        </p:nvSpPr>
        <p:spPr>
          <a:xfrm>
            <a:off x="4059534" y="2371411"/>
            <a:ext cx="1225899" cy="38183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Main</a:t>
            </a:r>
          </a:p>
        </p:txBody>
      </p:sp>
      <p:sp>
        <p:nvSpPr>
          <p:cNvPr id="8" name="Rectangle: Rounded Corners 7">
            <a:extLst>
              <a:ext uri="{FF2B5EF4-FFF2-40B4-BE49-F238E27FC236}">
                <a16:creationId xmlns:a16="http://schemas.microsoft.com/office/drawing/2014/main" id="{04FCC1E3-FF2B-F52A-A755-3E514405262C}"/>
              </a:ext>
            </a:extLst>
          </p:cNvPr>
          <p:cNvSpPr/>
          <p:nvPr/>
        </p:nvSpPr>
        <p:spPr>
          <a:xfrm>
            <a:off x="4059533" y="3066435"/>
            <a:ext cx="1225899" cy="38183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dev</a:t>
            </a:r>
          </a:p>
        </p:txBody>
      </p:sp>
      <p:sp>
        <p:nvSpPr>
          <p:cNvPr id="9" name="Rectangle: Rounded Corners 8">
            <a:extLst>
              <a:ext uri="{FF2B5EF4-FFF2-40B4-BE49-F238E27FC236}">
                <a16:creationId xmlns:a16="http://schemas.microsoft.com/office/drawing/2014/main" id="{7B47791A-4F25-4313-02E8-F04843673090}"/>
              </a:ext>
            </a:extLst>
          </p:cNvPr>
          <p:cNvSpPr/>
          <p:nvPr/>
        </p:nvSpPr>
        <p:spPr>
          <a:xfrm>
            <a:off x="4059533" y="3761459"/>
            <a:ext cx="1225899" cy="381837"/>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Feature</a:t>
            </a:r>
          </a:p>
        </p:txBody>
      </p:sp>
      <p:sp>
        <p:nvSpPr>
          <p:cNvPr id="10" name="Rectangle: Rounded Corners 9">
            <a:extLst>
              <a:ext uri="{FF2B5EF4-FFF2-40B4-BE49-F238E27FC236}">
                <a16:creationId xmlns:a16="http://schemas.microsoft.com/office/drawing/2014/main" id="{11FA7F43-E929-8102-3064-7B5DBB593A3B}"/>
              </a:ext>
            </a:extLst>
          </p:cNvPr>
          <p:cNvSpPr/>
          <p:nvPr/>
        </p:nvSpPr>
        <p:spPr>
          <a:xfrm>
            <a:off x="4544786" y="4492658"/>
            <a:ext cx="1225899" cy="38183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ectangle: Rounded Corners 10">
            <a:extLst>
              <a:ext uri="{FF2B5EF4-FFF2-40B4-BE49-F238E27FC236}">
                <a16:creationId xmlns:a16="http://schemas.microsoft.com/office/drawing/2014/main" id="{F9A4677F-F058-E5C1-657D-D2AD62C481E5}"/>
              </a:ext>
            </a:extLst>
          </p:cNvPr>
          <p:cNvSpPr/>
          <p:nvPr/>
        </p:nvSpPr>
        <p:spPr>
          <a:xfrm>
            <a:off x="4544786" y="5165872"/>
            <a:ext cx="1225899" cy="38183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dirty="0"/>
          </a:p>
        </p:txBody>
      </p:sp>
      <p:cxnSp>
        <p:nvCxnSpPr>
          <p:cNvPr id="13" name="Straight Connector 12">
            <a:extLst>
              <a:ext uri="{FF2B5EF4-FFF2-40B4-BE49-F238E27FC236}">
                <a16:creationId xmlns:a16="http://schemas.microsoft.com/office/drawing/2014/main" id="{0A2DED5D-3EF5-36A9-B6D6-687A463FD170}"/>
              </a:ext>
            </a:extLst>
          </p:cNvPr>
          <p:cNvCxnSpPr>
            <a:cxnSpLocks/>
          </p:cNvCxnSpPr>
          <p:nvPr/>
        </p:nvCxnSpPr>
        <p:spPr>
          <a:xfrm>
            <a:off x="4682532" y="2562328"/>
            <a:ext cx="5960347"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36846C9E-87CD-D0D9-F208-144EE88298C6}"/>
              </a:ext>
            </a:extLst>
          </p:cNvPr>
          <p:cNvCxnSpPr>
            <a:cxnSpLocks/>
          </p:cNvCxnSpPr>
          <p:nvPr/>
        </p:nvCxnSpPr>
        <p:spPr>
          <a:xfrm>
            <a:off x="4844980" y="3228031"/>
            <a:ext cx="5797899"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5A506CD3-193B-11C0-2698-E95044863821}"/>
              </a:ext>
            </a:extLst>
          </p:cNvPr>
          <p:cNvCxnSpPr>
            <a:cxnSpLocks/>
          </p:cNvCxnSpPr>
          <p:nvPr/>
        </p:nvCxnSpPr>
        <p:spPr>
          <a:xfrm>
            <a:off x="4844980" y="3933090"/>
            <a:ext cx="5797899"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95B43EE4-A1A4-D68C-BCC6-F16ED174AEFB}"/>
              </a:ext>
            </a:extLst>
          </p:cNvPr>
          <p:cNvCxnSpPr>
            <a:cxnSpLocks/>
          </p:cNvCxnSpPr>
          <p:nvPr/>
        </p:nvCxnSpPr>
        <p:spPr>
          <a:xfrm>
            <a:off x="5330232" y="4697667"/>
            <a:ext cx="5797899" cy="0"/>
          </a:xfrm>
          <a:prstGeom prst="line">
            <a:avLst/>
          </a:prstGeom>
          <a:ln w="19050" cap="flat" cmpd="sng" algn="ctr">
            <a:solidFill>
              <a:srgbClr val="8E422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B24E6A3-0BD9-D1E3-E885-F4F28C552853}"/>
              </a:ext>
            </a:extLst>
          </p:cNvPr>
          <p:cNvCxnSpPr>
            <a:cxnSpLocks/>
          </p:cNvCxnSpPr>
          <p:nvPr/>
        </p:nvCxnSpPr>
        <p:spPr>
          <a:xfrm>
            <a:off x="5330232" y="5362533"/>
            <a:ext cx="5797899" cy="0"/>
          </a:xfrm>
          <a:prstGeom prst="line">
            <a:avLst/>
          </a:prstGeom>
          <a:ln w="19050" cap="flat" cmpd="sng" algn="ctr">
            <a:solidFill>
              <a:srgbClr val="8E422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68E0EE7B-3829-4B8F-2543-8619BC71B612}"/>
              </a:ext>
            </a:extLst>
          </p:cNvPr>
          <p:cNvSpPr/>
          <p:nvPr/>
        </p:nvSpPr>
        <p:spPr>
          <a:xfrm>
            <a:off x="5536086" y="2338851"/>
            <a:ext cx="415372" cy="415372"/>
          </a:xfrm>
          <a:prstGeom prst="ellipse">
            <a:avLst/>
          </a:prstGeom>
          <a:solidFill>
            <a:srgbClr val="92D050"/>
          </a:solidFill>
          <a:ln w="1270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Oval 21">
            <a:extLst>
              <a:ext uri="{FF2B5EF4-FFF2-40B4-BE49-F238E27FC236}">
                <a16:creationId xmlns:a16="http://schemas.microsoft.com/office/drawing/2014/main" id="{1E29C6EE-5DF2-1732-30EA-3917579908B9}"/>
              </a:ext>
            </a:extLst>
          </p:cNvPr>
          <p:cNvSpPr/>
          <p:nvPr/>
        </p:nvSpPr>
        <p:spPr>
          <a:xfrm>
            <a:off x="6126480" y="2974192"/>
            <a:ext cx="484859" cy="48485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Oval 22">
            <a:extLst>
              <a:ext uri="{FF2B5EF4-FFF2-40B4-BE49-F238E27FC236}">
                <a16:creationId xmlns:a16="http://schemas.microsoft.com/office/drawing/2014/main" id="{3A78DA7F-A5BD-5F8F-E86F-F8AF4BA16E9E}"/>
              </a:ext>
            </a:extLst>
          </p:cNvPr>
          <p:cNvSpPr/>
          <p:nvPr/>
        </p:nvSpPr>
        <p:spPr>
          <a:xfrm>
            <a:off x="6906570" y="3629969"/>
            <a:ext cx="484859" cy="48485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Oval 23">
            <a:extLst>
              <a:ext uri="{FF2B5EF4-FFF2-40B4-BE49-F238E27FC236}">
                <a16:creationId xmlns:a16="http://schemas.microsoft.com/office/drawing/2014/main" id="{BC01F88E-14A4-886C-685C-EA1BC57A7E82}"/>
              </a:ext>
            </a:extLst>
          </p:cNvPr>
          <p:cNvSpPr/>
          <p:nvPr/>
        </p:nvSpPr>
        <p:spPr>
          <a:xfrm>
            <a:off x="7572677" y="4389636"/>
            <a:ext cx="484859" cy="484859"/>
          </a:xfrm>
          <a:prstGeom prst="ellipse">
            <a:avLst/>
          </a:prstGeom>
          <a:solidFill>
            <a:srgbClr val="8E42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Oval 24">
            <a:extLst>
              <a:ext uri="{FF2B5EF4-FFF2-40B4-BE49-F238E27FC236}">
                <a16:creationId xmlns:a16="http://schemas.microsoft.com/office/drawing/2014/main" id="{8F889765-8B99-3936-D30C-98D375DD3635}"/>
              </a:ext>
            </a:extLst>
          </p:cNvPr>
          <p:cNvSpPr/>
          <p:nvPr/>
        </p:nvSpPr>
        <p:spPr>
          <a:xfrm>
            <a:off x="7572677" y="5088610"/>
            <a:ext cx="484859" cy="484859"/>
          </a:xfrm>
          <a:prstGeom prst="ellipse">
            <a:avLst/>
          </a:prstGeom>
          <a:solidFill>
            <a:srgbClr val="8E42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Rounded Corners 25">
            <a:extLst>
              <a:ext uri="{FF2B5EF4-FFF2-40B4-BE49-F238E27FC236}">
                <a16:creationId xmlns:a16="http://schemas.microsoft.com/office/drawing/2014/main" id="{7EC8DB2D-D425-6FEC-2FE7-8098CFFECD33}"/>
              </a:ext>
            </a:extLst>
          </p:cNvPr>
          <p:cNvSpPr/>
          <p:nvPr/>
        </p:nvSpPr>
        <p:spPr>
          <a:xfrm>
            <a:off x="484993" y="1944462"/>
            <a:ext cx="2631440" cy="56884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latin typeface="Aharoni" panose="02010803020104030203" pitchFamily="2" charset="-79"/>
                <a:cs typeface="Aharoni" panose="02010803020104030203" pitchFamily="2" charset="-79"/>
              </a:rPr>
              <a:t>Workflow:</a:t>
            </a:r>
          </a:p>
        </p:txBody>
      </p:sp>
      <p:sp>
        <p:nvSpPr>
          <p:cNvPr id="32" name="TextBox 31">
            <a:extLst>
              <a:ext uri="{FF2B5EF4-FFF2-40B4-BE49-F238E27FC236}">
                <a16:creationId xmlns:a16="http://schemas.microsoft.com/office/drawing/2014/main" id="{A4A04903-DC9F-59B8-75AE-82AD46A242E6}"/>
              </a:ext>
            </a:extLst>
          </p:cNvPr>
          <p:cNvSpPr txBox="1"/>
          <p:nvPr/>
        </p:nvSpPr>
        <p:spPr>
          <a:xfrm>
            <a:off x="570528" y="2562328"/>
            <a:ext cx="2838154" cy="1477328"/>
          </a:xfrm>
          <a:prstGeom prst="rect">
            <a:avLst/>
          </a:prstGeom>
          <a:noFill/>
        </p:spPr>
        <p:txBody>
          <a:bodyPr wrap="square" rtlCol="0">
            <a:spAutoFit/>
          </a:bodyPr>
          <a:lstStyle/>
          <a:p>
            <a:r>
              <a:rPr lang="en-AU" b="1" dirty="0">
                <a:latin typeface="Aharoni" panose="02010803020104030203" pitchFamily="2" charset="-79"/>
                <a:cs typeface="Aharoni" panose="02010803020104030203" pitchFamily="2" charset="-79"/>
              </a:rPr>
              <a:t>Main Branch </a:t>
            </a:r>
          </a:p>
          <a:p>
            <a:pPr marL="285750" indent="-285750">
              <a:buFont typeface="Arial" panose="020B0604020202020204" pitchFamily="34" charset="0"/>
              <a:buChar char="•"/>
            </a:pPr>
            <a:r>
              <a:rPr lang="en-AU" dirty="0"/>
              <a:t>Contains stable, production-ready code.</a:t>
            </a:r>
          </a:p>
          <a:p>
            <a:pPr marL="285750" indent="-285750">
              <a:buFont typeface="Arial" panose="020B0604020202020204" pitchFamily="34" charset="0"/>
              <a:buChar char="•"/>
            </a:pPr>
            <a:r>
              <a:rPr lang="en-AU" dirty="0"/>
              <a:t>Only merge tested and approved features here.</a:t>
            </a:r>
          </a:p>
        </p:txBody>
      </p:sp>
      <p:sp>
        <p:nvSpPr>
          <p:cNvPr id="34" name="TextBox 33">
            <a:extLst>
              <a:ext uri="{FF2B5EF4-FFF2-40B4-BE49-F238E27FC236}">
                <a16:creationId xmlns:a16="http://schemas.microsoft.com/office/drawing/2014/main" id="{E1CF6CEC-F18F-63F2-FCF8-8D214F448838}"/>
              </a:ext>
            </a:extLst>
          </p:cNvPr>
          <p:cNvSpPr txBox="1"/>
          <p:nvPr/>
        </p:nvSpPr>
        <p:spPr>
          <a:xfrm>
            <a:off x="506337" y="4039656"/>
            <a:ext cx="2838154" cy="2031325"/>
          </a:xfrm>
          <a:prstGeom prst="rect">
            <a:avLst/>
          </a:prstGeom>
          <a:noFill/>
        </p:spPr>
        <p:txBody>
          <a:bodyPr wrap="square" rtlCol="0">
            <a:spAutoFit/>
          </a:bodyPr>
          <a:lstStyle/>
          <a:p>
            <a:r>
              <a:rPr lang="en-AU" b="1" dirty="0">
                <a:latin typeface="Aharoni" panose="02010803020104030203" pitchFamily="2" charset="-79"/>
                <a:cs typeface="Aharoni" panose="02010803020104030203" pitchFamily="2" charset="-79"/>
              </a:rPr>
              <a:t>dev Branch </a:t>
            </a:r>
          </a:p>
          <a:p>
            <a:pPr marL="285750" indent="-285750">
              <a:buFont typeface="Arial" panose="020B0604020202020204" pitchFamily="34" charset="0"/>
              <a:buChar char="•"/>
            </a:pPr>
            <a:r>
              <a:rPr lang="en-AU" dirty="0"/>
              <a:t>Central branch for integrating feature branches.</a:t>
            </a:r>
          </a:p>
          <a:p>
            <a:pPr marL="285750" indent="-285750">
              <a:buFont typeface="Arial" panose="020B0604020202020204" pitchFamily="34" charset="0"/>
              <a:buChar char="•"/>
            </a:pPr>
            <a:r>
              <a:rPr lang="en-AU" dirty="0"/>
              <a:t>Regularly pull updates from  into feature branches.</a:t>
            </a:r>
          </a:p>
        </p:txBody>
      </p:sp>
      <p:cxnSp>
        <p:nvCxnSpPr>
          <p:cNvPr id="36" name="Connector: Curved 35">
            <a:extLst>
              <a:ext uri="{FF2B5EF4-FFF2-40B4-BE49-F238E27FC236}">
                <a16:creationId xmlns:a16="http://schemas.microsoft.com/office/drawing/2014/main" id="{D357F1E2-E42E-1C00-F6F0-07FF1AA2DC13}"/>
              </a:ext>
            </a:extLst>
          </p:cNvPr>
          <p:cNvCxnSpPr>
            <a:cxnSpLocks/>
            <a:stCxn id="21" idx="4"/>
            <a:endCxn id="22" idx="1"/>
          </p:cNvCxnSpPr>
          <p:nvPr/>
        </p:nvCxnSpPr>
        <p:spPr>
          <a:xfrm rot="16200000" flipH="1">
            <a:off x="5825142" y="2672853"/>
            <a:ext cx="290975" cy="453714"/>
          </a:xfrm>
          <a:prstGeom prst="curvedConnector3">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65D39C2B-8020-FEA4-9703-C1608D990533}"/>
              </a:ext>
            </a:extLst>
          </p:cNvPr>
          <p:cNvCxnSpPr>
            <a:cxnSpLocks/>
            <a:stCxn id="22" idx="4"/>
            <a:endCxn id="23" idx="1"/>
          </p:cNvCxnSpPr>
          <p:nvPr/>
        </p:nvCxnSpPr>
        <p:spPr>
          <a:xfrm rot="16200000" flipH="1">
            <a:off x="6552281" y="3275680"/>
            <a:ext cx="241924" cy="608666"/>
          </a:xfrm>
          <a:prstGeom prst="curvedConnector3">
            <a:avLst>
              <a:gd name="adj1" fmla="val 50000"/>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44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FEAB-15D2-F517-F85F-0C9D9E0FBBC6}"/>
              </a:ext>
            </a:extLst>
          </p:cNvPr>
          <p:cNvSpPr>
            <a:spLocks noGrp="1"/>
          </p:cNvSpPr>
          <p:nvPr>
            <p:ph type="title"/>
          </p:nvPr>
        </p:nvSpPr>
        <p:spPr/>
        <p:txBody>
          <a:bodyPr/>
          <a:lstStyle/>
          <a:p>
            <a:r>
              <a:rPr lang="en-AU" b="1" i="1" dirty="0"/>
              <a:t>TIMELINE</a:t>
            </a:r>
          </a:p>
        </p:txBody>
      </p:sp>
      <p:sp>
        <p:nvSpPr>
          <p:cNvPr id="5" name="Freeform: Shape 4">
            <a:extLst>
              <a:ext uri="{FF2B5EF4-FFF2-40B4-BE49-F238E27FC236}">
                <a16:creationId xmlns:a16="http://schemas.microsoft.com/office/drawing/2014/main" id="{E1BEE042-6932-A241-BE48-4382E5753655}"/>
              </a:ext>
            </a:extLst>
          </p:cNvPr>
          <p:cNvSpPr/>
          <p:nvPr/>
        </p:nvSpPr>
        <p:spPr>
          <a:xfrm>
            <a:off x="1415845" y="3205316"/>
            <a:ext cx="9232490" cy="2192594"/>
          </a:xfrm>
          <a:custGeom>
            <a:avLst/>
            <a:gdLst>
              <a:gd name="connsiteX0" fmla="*/ 0 w 9232490"/>
              <a:gd name="connsiteY0" fmla="*/ 0 h 2192594"/>
              <a:gd name="connsiteX1" fmla="*/ 7521678 w 9232490"/>
              <a:gd name="connsiteY1" fmla="*/ 0 h 2192594"/>
              <a:gd name="connsiteX2" fmla="*/ 7521678 w 9232490"/>
              <a:gd name="connsiteY2" fmla="*/ 2192594 h 2192594"/>
              <a:gd name="connsiteX3" fmla="*/ 9232490 w 9232490"/>
              <a:gd name="connsiteY3" fmla="*/ 2192594 h 2192594"/>
            </a:gdLst>
            <a:ahLst/>
            <a:cxnLst>
              <a:cxn ang="0">
                <a:pos x="connsiteX0" y="connsiteY0"/>
              </a:cxn>
              <a:cxn ang="0">
                <a:pos x="connsiteX1" y="connsiteY1"/>
              </a:cxn>
              <a:cxn ang="0">
                <a:pos x="connsiteX2" y="connsiteY2"/>
              </a:cxn>
              <a:cxn ang="0">
                <a:pos x="connsiteX3" y="connsiteY3"/>
              </a:cxn>
            </a:cxnLst>
            <a:rect l="l" t="t" r="r" b="b"/>
            <a:pathLst>
              <a:path w="9232490" h="2192594">
                <a:moveTo>
                  <a:pt x="0" y="0"/>
                </a:moveTo>
                <a:lnTo>
                  <a:pt x="7521678" y="0"/>
                </a:lnTo>
                <a:lnTo>
                  <a:pt x="7521678" y="2192594"/>
                </a:lnTo>
                <a:lnTo>
                  <a:pt x="9232490" y="2192594"/>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a:p>
        </p:txBody>
      </p:sp>
      <p:grpSp>
        <p:nvGrpSpPr>
          <p:cNvPr id="11" name="Group 10">
            <a:extLst>
              <a:ext uri="{FF2B5EF4-FFF2-40B4-BE49-F238E27FC236}">
                <a16:creationId xmlns:a16="http://schemas.microsoft.com/office/drawing/2014/main" id="{6A0F18B8-4B5B-4C10-6508-083C05C69D5F}"/>
              </a:ext>
            </a:extLst>
          </p:cNvPr>
          <p:cNvGrpSpPr/>
          <p:nvPr/>
        </p:nvGrpSpPr>
        <p:grpSpPr>
          <a:xfrm>
            <a:off x="773269" y="2289887"/>
            <a:ext cx="966931" cy="1174516"/>
            <a:chOff x="808710" y="2277835"/>
            <a:chExt cx="966931" cy="1174516"/>
          </a:xfrm>
        </p:grpSpPr>
        <p:sp>
          <p:nvSpPr>
            <p:cNvPr id="6" name="Oval 5">
              <a:extLst>
                <a:ext uri="{FF2B5EF4-FFF2-40B4-BE49-F238E27FC236}">
                  <a16:creationId xmlns:a16="http://schemas.microsoft.com/office/drawing/2014/main" id="{1378998A-4326-388F-0AAD-01375EC3C662}"/>
                </a:ext>
              </a:extLst>
            </p:cNvPr>
            <p:cNvSpPr/>
            <p:nvPr/>
          </p:nvSpPr>
          <p:spPr>
            <a:xfrm>
              <a:off x="1179871" y="2958280"/>
              <a:ext cx="471948" cy="494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a:p>
          </p:txBody>
        </p:sp>
        <p:sp>
          <p:nvSpPr>
            <p:cNvPr id="10" name="TextBox 9">
              <a:extLst>
                <a:ext uri="{FF2B5EF4-FFF2-40B4-BE49-F238E27FC236}">
                  <a16:creationId xmlns:a16="http://schemas.microsoft.com/office/drawing/2014/main" id="{F400922D-66A3-F6F1-44A7-DDE21513E799}"/>
                </a:ext>
              </a:extLst>
            </p:cNvPr>
            <p:cNvSpPr txBox="1"/>
            <p:nvPr/>
          </p:nvSpPr>
          <p:spPr>
            <a:xfrm>
              <a:off x="808710" y="2277835"/>
              <a:ext cx="966931" cy="646331"/>
            </a:xfrm>
            <a:prstGeom prst="rect">
              <a:avLst/>
            </a:prstGeom>
            <a:noFill/>
          </p:spPr>
          <p:txBody>
            <a:bodyPr wrap="none" rtlCol="0">
              <a:spAutoFit/>
            </a:bodyPr>
            <a:lstStyle/>
            <a:p>
              <a:r>
                <a:rPr lang="en-AU" b="1" i="1" dirty="0">
                  <a:latin typeface="Arial" panose="020B0604020202020204" pitchFamily="34" charset="0"/>
                  <a:cs typeface="Arial" panose="020B0604020202020204" pitchFamily="34" charset="0"/>
                </a:rPr>
                <a:t>Project</a:t>
              </a:r>
            </a:p>
            <a:p>
              <a:r>
                <a:rPr lang="en-AU" b="1" i="1" dirty="0">
                  <a:latin typeface="Arial" panose="020B0604020202020204" pitchFamily="34" charset="0"/>
                  <a:cs typeface="Arial" panose="020B0604020202020204" pitchFamily="34" charset="0"/>
                </a:rPr>
                <a:t>Setting</a:t>
              </a:r>
            </a:p>
          </p:txBody>
        </p:sp>
      </p:grpSp>
      <p:grpSp>
        <p:nvGrpSpPr>
          <p:cNvPr id="12" name="Group 11">
            <a:extLst>
              <a:ext uri="{FF2B5EF4-FFF2-40B4-BE49-F238E27FC236}">
                <a16:creationId xmlns:a16="http://schemas.microsoft.com/office/drawing/2014/main" id="{6448AD52-3B98-9709-6864-E34D1EEE47E3}"/>
              </a:ext>
            </a:extLst>
          </p:cNvPr>
          <p:cNvGrpSpPr/>
          <p:nvPr/>
        </p:nvGrpSpPr>
        <p:grpSpPr>
          <a:xfrm>
            <a:off x="2059266" y="2601000"/>
            <a:ext cx="1223412" cy="863403"/>
            <a:chOff x="810551" y="2588948"/>
            <a:chExt cx="1223412" cy="863403"/>
          </a:xfrm>
        </p:grpSpPr>
        <p:sp>
          <p:nvSpPr>
            <p:cNvPr id="13" name="Oval 12">
              <a:extLst>
                <a:ext uri="{FF2B5EF4-FFF2-40B4-BE49-F238E27FC236}">
                  <a16:creationId xmlns:a16="http://schemas.microsoft.com/office/drawing/2014/main" id="{6F97C619-ADF5-3423-F616-D7C1CF3C1234}"/>
                </a:ext>
              </a:extLst>
            </p:cNvPr>
            <p:cNvSpPr/>
            <p:nvPr/>
          </p:nvSpPr>
          <p:spPr>
            <a:xfrm>
              <a:off x="1179871" y="2958280"/>
              <a:ext cx="471948" cy="494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a:p>
          </p:txBody>
        </p:sp>
        <p:sp>
          <p:nvSpPr>
            <p:cNvPr id="14" name="TextBox 13">
              <a:extLst>
                <a:ext uri="{FF2B5EF4-FFF2-40B4-BE49-F238E27FC236}">
                  <a16:creationId xmlns:a16="http://schemas.microsoft.com/office/drawing/2014/main" id="{A5492E9A-3FE4-985E-8BE4-A84DBA807A78}"/>
                </a:ext>
              </a:extLst>
            </p:cNvPr>
            <p:cNvSpPr txBox="1"/>
            <p:nvPr/>
          </p:nvSpPr>
          <p:spPr>
            <a:xfrm>
              <a:off x="810551" y="2588948"/>
              <a:ext cx="1223412" cy="369332"/>
            </a:xfrm>
            <a:prstGeom prst="rect">
              <a:avLst/>
            </a:prstGeom>
            <a:noFill/>
          </p:spPr>
          <p:txBody>
            <a:bodyPr wrap="none" rtlCol="0">
              <a:spAutoFit/>
            </a:bodyPr>
            <a:lstStyle/>
            <a:p>
              <a:r>
                <a:rPr lang="en-AU" b="1" i="1" dirty="0">
                  <a:latin typeface="Arial" panose="020B0604020202020204" pitchFamily="34" charset="0"/>
                  <a:cs typeface="Arial" panose="020B0604020202020204" pitchFamily="34" charset="0"/>
                </a:rPr>
                <a:t>Planning </a:t>
              </a:r>
            </a:p>
          </p:txBody>
        </p:sp>
      </p:grpSp>
      <p:grpSp>
        <p:nvGrpSpPr>
          <p:cNvPr id="3" name="Group 2">
            <a:extLst>
              <a:ext uri="{FF2B5EF4-FFF2-40B4-BE49-F238E27FC236}">
                <a16:creationId xmlns:a16="http://schemas.microsoft.com/office/drawing/2014/main" id="{EEA225B9-F012-A3DF-FE13-4612D580890C}"/>
              </a:ext>
            </a:extLst>
          </p:cNvPr>
          <p:cNvGrpSpPr/>
          <p:nvPr/>
        </p:nvGrpSpPr>
        <p:grpSpPr>
          <a:xfrm>
            <a:off x="3333166" y="2613052"/>
            <a:ext cx="1261884" cy="863403"/>
            <a:chOff x="810551" y="2588948"/>
            <a:chExt cx="1261884" cy="863403"/>
          </a:xfrm>
        </p:grpSpPr>
        <p:sp>
          <p:nvSpPr>
            <p:cNvPr id="4" name="Oval 3">
              <a:extLst>
                <a:ext uri="{FF2B5EF4-FFF2-40B4-BE49-F238E27FC236}">
                  <a16:creationId xmlns:a16="http://schemas.microsoft.com/office/drawing/2014/main" id="{36C514A5-CBF0-6D23-69ED-8AFB5925AEE6}"/>
                </a:ext>
              </a:extLst>
            </p:cNvPr>
            <p:cNvSpPr/>
            <p:nvPr/>
          </p:nvSpPr>
          <p:spPr>
            <a:xfrm>
              <a:off x="1179871" y="2958280"/>
              <a:ext cx="471948" cy="494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a:p>
          </p:txBody>
        </p:sp>
        <p:sp>
          <p:nvSpPr>
            <p:cNvPr id="7" name="TextBox 6">
              <a:extLst>
                <a:ext uri="{FF2B5EF4-FFF2-40B4-BE49-F238E27FC236}">
                  <a16:creationId xmlns:a16="http://schemas.microsoft.com/office/drawing/2014/main" id="{577000E7-4D64-0EC7-8156-4A673577CA93}"/>
                </a:ext>
              </a:extLst>
            </p:cNvPr>
            <p:cNvSpPr txBox="1"/>
            <p:nvPr/>
          </p:nvSpPr>
          <p:spPr>
            <a:xfrm>
              <a:off x="810551" y="2588948"/>
              <a:ext cx="1261884" cy="369332"/>
            </a:xfrm>
            <a:prstGeom prst="rect">
              <a:avLst/>
            </a:prstGeom>
            <a:noFill/>
          </p:spPr>
          <p:txBody>
            <a:bodyPr wrap="none" rtlCol="0">
              <a:spAutoFit/>
            </a:bodyPr>
            <a:lstStyle/>
            <a:p>
              <a:r>
                <a:rPr lang="en-AU" b="1" i="1" dirty="0">
                  <a:latin typeface="Arial" panose="020B0604020202020204" pitchFamily="34" charset="0"/>
                  <a:cs typeface="Arial" panose="020B0604020202020204" pitchFamily="34" charset="0"/>
                </a:rPr>
                <a:t>Modelling</a:t>
              </a:r>
            </a:p>
          </p:txBody>
        </p:sp>
      </p:grpSp>
      <p:grpSp>
        <p:nvGrpSpPr>
          <p:cNvPr id="8" name="Group 7">
            <a:extLst>
              <a:ext uri="{FF2B5EF4-FFF2-40B4-BE49-F238E27FC236}">
                <a16:creationId xmlns:a16="http://schemas.microsoft.com/office/drawing/2014/main" id="{5644DF6E-4323-1F93-87B5-AA2744B5D98D}"/>
              </a:ext>
            </a:extLst>
          </p:cNvPr>
          <p:cNvGrpSpPr/>
          <p:nvPr/>
        </p:nvGrpSpPr>
        <p:grpSpPr>
          <a:xfrm>
            <a:off x="4638645" y="2618756"/>
            <a:ext cx="1736373" cy="863403"/>
            <a:chOff x="810551" y="2588948"/>
            <a:chExt cx="1736373" cy="863403"/>
          </a:xfrm>
        </p:grpSpPr>
        <p:sp>
          <p:nvSpPr>
            <p:cNvPr id="9" name="Oval 8">
              <a:extLst>
                <a:ext uri="{FF2B5EF4-FFF2-40B4-BE49-F238E27FC236}">
                  <a16:creationId xmlns:a16="http://schemas.microsoft.com/office/drawing/2014/main" id="{D0C44A77-AFC0-7BCB-A6C1-40C7CDA7D889}"/>
                </a:ext>
              </a:extLst>
            </p:cNvPr>
            <p:cNvSpPr/>
            <p:nvPr/>
          </p:nvSpPr>
          <p:spPr>
            <a:xfrm>
              <a:off x="1179871" y="2958280"/>
              <a:ext cx="471948" cy="494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a:p>
          </p:txBody>
        </p:sp>
        <p:sp>
          <p:nvSpPr>
            <p:cNvPr id="15" name="TextBox 14">
              <a:extLst>
                <a:ext uri="{FF2B5EF4-FFF2-40B4-BE49-F238E27FC236}">
                  <a16:creationId xmlns:a16="http://schemas.microsoft.com/office/drawing/2014/main" id="{1B34F09F-1CE3-046E-44D9-CA72DE8CF71C}"/>
                </a:ext>
              </a:extLst>
            </p:cNvPr>
            <p:cNvSpPr txBox="1"/>
            <p:nvPr/>
          </p:nvSpPr>
          <p:spPr>
            <a:xfrm>
              <a:off x="810551" y="2588948"/>
              <a:ext cx="1736373" cy="369332"/>
            </a:xfrm>
            <a:prstGeom prst="rect">
              <a:avLst/>
            </a:prstGeom>
            <a:noFill/>
          </p:spPr>
          <p:txBody>
            <a:bodyPr wrap="none" rtlCol="0">
              <a:spAutoFit/>
            </a:bodyPr>
            <a:lstStyle/>
            <a:p>
              <a:r>
                <a:rPr lang="en-AU" b="1" i="1" dirty="0">
                  <a:latin typeface="Arial" panose="020B0604020202020204" pitchFamily="34" charset="0"/>
                  <a:cs typeface="Arial" panose="020B0604020202020204" pitchFamily="34" charset="0"/>
                </a:rPr>
                <a:t>Core Features</a:t>
              </a:r>
            </a:p>
          </p:txBody>
        </p:sp>
      </p:grpSp>
      <p:grpSp>
        <p:nvGrpSpPr>
          <p:cNvPr id="16" name="Group 15">
            <a:extLst>
              <a:ext uri="{FF2B5EF4-FFF2-40B4-BE49-F238E27FC236}">
                <a16:creationId xmlns:a16="http://schemas.microsoft.com/office/drawing/2014/main" id="{FE03C6BD-4FA1-F782-AAFB-F07799684A05}"/>
              </a:ext>
            </a:extLst>
          </p:cNvPr>
          <p:cNvGrpSpPr/>
          <p:nvPr/>
        </p:nvGrpSpPr>
        <p:grpSpPr>
          <a:xfrm>
            <a:off x="6315494" y="2613052"/>
            <a:ext cx="1377300" cy="863403"/>
            <a:chOff x="810551" y="2588948"/>
            <a:chExt cx="1377300" cy="863403"/>
          </a:xfrm>
        </p:grpSpPr>
        <p:sp>
          <p:nvSpPr>
            <p:cNvPr id="17" name="Oval 16">
              <a:extLst>
                <a:ext uri="{FF2B5EF4-FFF2-40B4-BE49-F238E27FC236}">
                  <a16:creationId xmlns:a16="http://schemas.microsoft.com/office/drawing/2014/main" id="{5EEA0051-ADE2-1753-ABF4-3694828E05A2}"/>
                </a:ext>
              </a:extLst>
            </p:cNvPr>
            <p:cNvSpPr/>
            <p:nvPr/>
          </p:nvSpPr>
          <p:spPr>
            <a:xfrm>
              <a:off x="1179871" y="2958280"/>
              <a:ext cx="471948" cy="494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a:p>
          </p:txBody>
        </p:sp>
        <p:sp>
          <p:nvSpPr>
            <p:cNvPr id="18" name="TextBox 17">
              <a:extLst>
                <a:ext uri="{FF2B5EF4-FFF2-40B4-BE49-F238E27FC236}">
                  <a16:creationId xmlns:a16="http://schemas.microsoft.com/office/drawing/2014/main" id="{D6B612AB-A51F-099A-4293-48090683819C}"/>
                </a:ext>
              </a:extLst>
            </p:cNvPr>
            <p:cNvSpPr txBox="1"/>
            <p:nvPr/>
          </p:nvSpPr>
          <p:spPr>
            <a:xfrm>
              <a:off x="810551" y="2588948"/>
              <a:ext cx="1377300" cy="369332"/>
            </a:xfrm>
            <a:prstGeom prst="rect">
              <a:avLst/>
            </a:prstGeom>
            <a:noFill/>
          </p:spPr>
          <p:txBody>
            <a:bodyPr wrap="none" rtlCol="0">
              <a:spAutoFit/>
            </a:bodyPr>
            <a:lstStyle/>
            <a:p>
              <a:r>
                <a:rPr lang="en-AU" b="1" i="1" dirty="0">
                  <a:latin typeface="Arial" panose="020B0604020202020204" pitchFamily="34" charset="0"/>
                  <a:cs typeface="Arial" panose="020B0604020202020204" pitchFamily="34" charset="0"/>
                </a:rPr>
                <a:t>Integration</a:t>
              </a:r>
            </a:p>
          </p:txBody>
        </p:sp>
      </p:grpSp>
      <p:grpSp>
        <p:nvGrpSpPr>
          <p:cNvPr id="19" name="Group 18">
            <a:extLst>
              <a:ext uri="{FF2B5EF4-FFF2-40B4-BE49-F238E27FC236}">
                <a16:creationId xmlns:a16="http://schemas.microsoft.com/office/drawing/2014/main" id="{504C7697-2FC7-27DF-2559-8E2A24763D95}"/>
              </a:ext>
            </a:extLst>
          </p:cNvPr>
          <p:cNvGrpSpPr/>
          <p:nvPr/>
        </p:nvGrpSpPr>
        <p:grpSpPr>
          <a:xfrm>
            <a:off x="7875639" y="2613052"/>
            <a:ext cx="988284" cy="863403"/>
            <a:chOff x="810551" y="2588948"/>
            <a:chExt cx="988284" cy="863403"/>
          </a:xfrm>
        </p:grpSpPr>
        <p:sp>
          <p:nvSpPr>
            <p:cNvPr id="20" name="Oval 19">
              <a:extLst>
                <a:ext uri="{FF2B5EF4-FFF2-40B4-BE49-F238E27FC236}">
                  <a16:creationId xmlns:a16="http://schemas.microsoft.com/office/drawing/2014/main" id="{0ABC21E2-47BC-F6EB-5F07-FF81DD44EBB4}"/>
                </a:ext>
              </a:extLst>
            </p:cNvPr>
            <p:cNvSpPr/>
            <p:nvPr/>
          </p:nvSpPr>
          <p:spPr>
            <a:xfrm>
              <a:off x="1179871" y="2958280"/>
              <a:ext cx="471948" cy="494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i="1" dirty="0"/>
            </a:p>
          </p:txBody>
        </p:sp>
        <p:sp>
          <p:nvSpPr>
            <p:cNvPr id="21" name="TextBox 20">
              <a:extLst>
                <a:ext uri="{FF2B5EF4-FFF2-40B4-BE49-F238E27FC236}">
                  <a16:creationId xmlns:a16="http://schemas.microsoft.com/office/drawing/2014/main" id="{AF117FEC-F70E-1F4E-8615-DA60955E9D1B}"/>
                </a:ext>
              </a:extLst>
            </p:cNvPr>
            <p:cNvSpPr txBox="1"/>
            <p:nvPr/>
          </p:nvSpPr>
          <p:spPr>
            <a:xfrm>
              <a:off x="810551" y="2588948"/>
              <a:ext cx="988284" cy="369332"/>
            </a:xfrm>
            <a:prstGeom prst="rect">
              <a:avLst/>
            </a:prstGeom>
            <a:noFill/>
          </p:spPr>
          <p:txBody>
            <a:bodyPr wrap="none" rtlCol="0">
              <a:spAutoFit/>
            </a:bodyPr>
            <a:lstStyle/>
            <a:p>
              <a:pPr algn="ctr"/>
              <a:r>
                <a:rPr lang="en-AU" b="1" i="1" dirty="0">
                  <a:latin typeface="Arial" panose="020B0604020202020204" pitchFamily="34" charset="0"/>
                  <a:cs typeface="Arial" panose="020B0604020202020204" pitchFamily="34" charset="0"/>
                </a:rPr>
                <a:t>Testing</a:t>
              </a:r>
            </a:p>
          </p:txBody>
        </p:sp>
      </p:grpSp>
      <p:pic>
        <p:nvPicPr>
          <p:cNvPr id="22" name="Picture 8" descr="Launching - Free seo and web icons">
            <a:extLst>
              <a:ext uri="{FF2B5EF4-FFF2-40B4-BE49-F238E27FC236}">
                <a16:creationId xmlns:a16="http://schemas.microsoft.com/office/drawing/2014/main" id="{947AC06C-7534-A175-B564-11A224FBF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1694" y="4236721"/>
            <a:ext cx="1767839" cy="176783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C3EE732-CF92-3A30-8FF4-747A4957B352}"/>
              </a:ext>
            </a:extLst>
          </p:cNvPr>
          <p:cNvSpPr txBox="1"/>
          <p:nvPr/>
        </p:nvSpPr>
        <p:spPr>
          <a:xfrm>
            <a:off x="9212815" y="4036580"/>
            <a:ext cx="1433406" cy="400110"/>
          </a:xfrm>
          <a:prstGeom prst="rect">
            <a:avLst/>
          </a:prstGeom>
          <a:noFill/>
        </p:spPr>
        <p:txBody>
          <a:bodyPr wrap="none" rtlCol="0">
            <a:spAutoFit/>
          </a:bodyPr>
          <a:lstStyle/>
          <a:p>
            <a:r>
              <a:rPr lang="en-AU" sz="2000" b="1" i="1" dirty="0"/>
              <a:t>Submission </a:t>
            </a:r>
          </a:p>
        </p:txBody>
      </p:sp>
      <p:sp>
        <p:nvSpPr>
          <p:cNvPr id="26" name="Arrow: Up 25">
            <a:extLst>
              <a:ext uri="{FF2B5EF4-FFF2-40B4-BE49-F238E27FC236}">
                <a16:creationId xmlns:a16="http://schemas.microsoft.com/office/drawing/2014/main" id="{BC4F7680-0AA9-5C43-5374-FB6DE774C9CD}"/>
              </a:ext>
            </a:extLst>
          </p:cNvPr>
          <p:cNvSpPr/>
          <p:nvPr/>
        </p:nvSpPr>
        <p:spPr>
          <a:xfrm>
            <a:off x="3702486" y="3693683"/>
            <a:ext cx="465536" cy="494071"/>
          </a:xfrm>
          <a:prstGeom prst="up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29" name="Table 28">
            <a:extLst>
              <a:ext uri="{FF2B5EF4-FFF2-40B4-BE49-F238E27FC236}">
                <a16:creationId xmlns:a16="http://schemas.microsoft.com/office/drawing/2014/main" id="{F1195D1D-4781-76D1-81EA-DFE963C2EBCC}"/>
              </a:ext>
            </a:extLst>
          </p:cNvPr>
          <p:cNvGraphicFramePr>
            <a:graphicFrameLocks noGrp="1"/>
          </p:cNvGraphicFramePr>
          <p:nvPr>
            <p:extLst>
              <p:ext uri="{D42A27DB-BD31-4B8C-83A1-F6EECF244321}">
                <p14:modId xmlns:p14="http://schemas.microsoft.com/office/powerpoint/2010/main" val="789817500"/>
              </p:ext>
            </p:extLst>
          </p:nvPr>
        </p:nvGraphicFramePr>
        <p:xfrm>
          <a:off x="1117190" y="4703254"/>
          <a:ext cx="4914900" cy="1003634"/>
        </p:xfrm>
        <a:graphic>
          <a:graphicData uri="http://schemas.openxmlformats.org/drawingml/2006/table">
            <a:tbl>
              <a:tblPr>
                <a:tableStyleId>{5C22544A-7EE6-4342-B048-85BDC9FD1C3A}</a:tableStyleId>
              </a:tblPr>
              <a:tblGrid>
                <a:gridCol w="2603500">
                  <a:extLst>
                    <a:ext uri="{9D8B030D-6E8A-4147-A177-3AD203B41FA5}">
                      <a16:colId xmlns:a16="http://schemas.microsoft.com/office/drawing/2014/main" val="2734517199"/>
                    </a:ext>
                  </a:extLst>
                </a:gridCol>
                <a:gridCol w="2311400">
                  <a:extLst>
                    <a:ext uri="{9D8B030D-6E8A-4147-A177-3AD203B41FA5}">
                      <a16:colId xmlns:a16="http://schemas.microsoft.com/office/drawing/2014/main" val="2223044425"/>
                    </a:ext>
                  </a:extLst>
                </a:gridCol>
              </a:tblGrid>
              <a:tr h="173546">
                <a:tc>
                  <a:txBody>
                    <a:bodyPr/>
                    <a:lstStyle/>
                    <a:p>
                      <a:pPr algn="l" fontAlgn="ctr"/>
                      <a:r>
                        <a:rPr lang="en-AU" sz="1200" u="none" strike="noStrike" dirty="0">
                          <a:effectLst/>
                        </a:rPr>
                        <a:t>Legend:</a:t>
                      </a:r>
                      <a:endParaRPr lang="en-AU" sz="1200" b="1" i="0" u="none" strike="noStrike" dirty="0">
                        <a:solidFill>
                          <a:srgbClr val="000000"/>
                        </a:solidFill>
                        <a:effectLst/>
                        <a:latin typeface="Calibri" panose="020F0502020204030204" pitchFamily="34" charset="0"/>
                      </a:endParaRPr>
                    </a:p>
                  </a:txBody>
                  <a:tcPr marL="7620" marR="7620" marT="7620" marB="0" anchor="ctr">
                    <a:solidFill>
                      <a:schemeClr val="accent1">
                        <a:tint val="20000"/>
                      </a:schemeClr>
                    </a:solidFill>
                  </a:tcPr>
                </a:tc>
                <a:tc>
                  <a:txBody>
                    <a:bodyPr/>
                    <a:lstStyle/>
                    <a:p>
                      <a:pPr algn="l" fontAlgn="b"/>
                      <a:r>
                        <a:rPr lang="en-AU" sz="1100" u="none" strike="noStrike">
                          <a:effectLst/>
                        </a:rPr>
                        <a:t> </a:t>
                      </a:r>
                      <a:endParaRPr lang="en-AU" sz="1100" b="0" i="0" u="none" strike="noStrike">
                        <a:solidFill>
                          <a:srgbClr val="000000"/>
                        </a:solidFill>
                        <a:effectLst/>
                        <a:latin typeface="Calibri" panose="020F0502020204030204" pitchFamily="34" charset="0"/>
                      </a:endParaRPr>
                    </a:p>
                  </a:txBody>
                  <a:tcPr marL="7620" marR="7620" marT="7620" marB="0" anchor="b">
                    <a:solidFill>
                      <a:schemeClr val="accent1">
                        <a:tint val="20000"/>
                      </a:schemeClr>
                    </a:solidFill>
                  </a:tcPr>
                </a:tc>
                <a:extLst>
                  <a:ext uri="{0D108BD9-81ED-4DB2-BD59-A6C34878D82A}">
                    <a16:rowId xmlns:a16="http://schemas.microsoft.com/office/drawing/2014/main" val="637045463"/>
                  </a:ext>
                </a:extLst>
              </a:tr>
              <a:tr h="182880">
                <a:tc>
                  <a:txBody>
                    <a:bodyPr/>
                    <a:lstStyle/>
                    <a:p>
                      <a:pPr algn="l" fontAlgn="ctr"/>
                      <a:r>
                        <a:rPr lang="en-AU" sz="1100" u="none" strike="noStrike">
                          <a:effectLst/>
                        </a:rPr>
                        <a:t>Not Started: Task not yet begun</a:t>
                      </a:r>
                      <a:endParaRPr lang="en-AU" sz="1100" b="0" i="0" u="none" strike="noStrike">
                        <a:solidFill>
                          <a:srgbClr val="000000"/>
                        </a:solidFill>
                        <a:effectLst/>
                        <a:latin typeface="Calibri" panose="020F0502020204030204" pitchFamily="34" charset="0"/>
                      </a:endParaRPr>
                    </a:p>
                  </a:txBody>
                  <a:tcPr marR="7620" marT="7620" marB="0" anchor="ctr">
                    <a:solidFill>
                      <a:schemeClr val="accent1">
                        <a:tint val="20000"/>
                      </a:schemeClr>
                    </a:solidFill>
                  </a:tcPr>
                </a:tc>
                <a:tc>
                  <a:txBody>
                    <a:bodyPr/>
                    <a:lstStyle/>
                    <a:p>
                      <a:pPr algn="l" fontAlgn="b"/>
                      <a:r>
                        <a:rPr lang="en-AU" sz="1100" u="none" strike="noStrike" dirty="0">
                          <a:effectLst/>
                        </a:rPr>
                        <a:t> </a:t>
                      </a:r>
                      <a:endParaRPr lang="en-AU" sz="1100" b="0" i="0" u="none" strike="noStrike" dirty="0">
                        <a:solidFill>
                          <a:srgbClr val="FF0000"/>
                        </a:solidFill>
                        <a:effectLst/>
                        <a:latin typeface="Calibri" panose="020F0502020204030204" pitchFamily="34" charset="0"/>
                      </a:endParaRPr>
                    </a:p>
                  </a:txBody>
                  <a:tcPr marL="7620" marR="7620" marT="7620" marB="0" anchor="b">
                    <a:solidFill>
                      <a:srgbClr val="C00000"/>
                    </a:solidFill>
                  </a:tcPr>
                </a:tc>
                <a:extLst>
                  <a:ext uri="{0D108BD9-81ED-4DB2-BD59-A6C34878D82A}">
                    <a16:rowId xmlns:a16="http://schemas.microsoft.com/office/drawing/2014/main" val="1371530397"/>
                  </a:ext>
                </a:extLst>
              </a:tr>
              <a:tr h="264494">
                <a:tc>
                  <a:txBody>
                    <a:bodyPr/>
                    <a:lstStyle/>
                    <a:p>
                      <a:pPr algn="l" fontAlgn="ctr"/>
                      <a:r>
                        <a:rPr lang="en-AU" sz="1100" u="none" strike="noStrike">
                          <a:effectLst/>
                        </a:rPr>
                        <a:t>In Progress: Task currently being worked on</a:t>
                      </a:r>
                      <a:endParaRPr lang="en-AU" sz="1100" b="0" i="0" u="none" strike="noStrike">
                        <a:solidFill>
                          <a:srgbClr val="000000"/>
                        </a:solidFill>
                        <a:effectLst/>
                        <a:latin typeface="Calibri" panose="020F0502020204030204" pitchFamily="34" charset="0"/>
                      </a:endParaRPr>
                    </a:p>
                  </a:txBody>
                  <a:tcPr marR="7620" marT="7620" marB="0" anchor="ctr">
                    <a:solidFill>
                      <a:schemeClr val="accent1">
                        <a:tint val="20000"/>
                      </a:schemeClr>
                    </a:solidFill>
                  </a:tcPr>
                </a:tc>
                <a:tc>
                  <a:txBody>
                    <a:bodyPr/>
                    <a:lstStyle/>
                    <a:p>
                      <a:pPr algn="l" fontAlgn="b"/>
                      <a:r>
                        <a:rPr lang="en-AU" sz="1100" u="none" strike="noStrike" dirty="0">
                          <a:effectLst/>
                        </a:rPr>
                        <a:t> </a:t>
                      </a:r>
                      <a:endParaRPr lang="en-AU" sz="1100" b="0" i="0" u="none" strike="noStrike" dirty="0">
                        <a:solidFill>
                          <a:srgbClr val="000000"/>
                        </a:solidFill>
                        <a:effectLst/>
                        <a:latin typeface="Calibri" panose="020F0502020204030204" pitchFamily="34" charset="0"/>
                      </a:endParaRPr>
                    </a:p>
                  </a:txBody>
                  <a:tcPr marL="7620" marR="7620" marT="7620" marB="0" anchor="b">
                    <a:solidFill>
                      <a:srgbClr val="FFC000"/>
                    </a:solidFill>
                  </a:tcPr>
                </a:tc>
                <a:extLst>
                  <a:ext uri="{0D108BD9-81ED-4DB2-BD59-A6C34878D82A}">
                    <a16:rowId xmlns:a16="http://schemas.microsoft.com/office/drawing/2014/main" val="3928533252"/>
                  </a:ext>
                </a:extLst>
              </a:tr>
              <a:tr h="182880">
                <a:tc>
                  <a:txBody>
                    <a:bodyPr/>
                    <a:lstStyle/>
                    <a:p>
                      <a:pPr algn="l" fontAlgn="ctr"/>
                      <a:r>
                        <a:rPr lang="en-AU" sz="1100" u="none" strike="noStrike">
                          <a:effectLst/>
                        </a:rPr>
                        <a:t>In Progress: Task currently being worked on</a:t>
                      </a:r>
                      <a:endParaRPr lang="en-AU" sz="1100" b="0" i="0" u="none" strike="noStrike">
                        <a:solidFill>
                          <a:srgbClr val="000000"/>
                        </a:solidFill>
                        <a:effectLst/>
                        <a:latin typeface="Calibri" panose="020F0502020204030204" pitchFamily="34" charset="0"/>
                      </a:endParaRPr>
                    </a:p>
                  </a:txBody>
                  <a:tcPr marR="7620" marT="7620" marB="0" anchor="ctr">
                    <a:solidFill>
                      <a:schemeClr val="accent1">
                        <a:tint val="20000"/>
                      </a:schemeClr>
                    </a:solidFill>
                  </a:tcPr>
                </a:tc>
                <a:tc>
                  <a:txBody>
                    <a:bodyPr/>
                    <a:lstStyle/>
                    <a:p>
                      <a:pPr algn="l" fontAlgn="b"/>
                      <a:r>
                        <a:rPr lang="en-AU" sz="1100" u="none" strike="noStrike" dirty="0">
                          <a:effectLst/>
                        </a:rPr>
                        <a:t> </a:t>
                      </a:r>
                      <a:endParaRPr lang="en-AU" sz="1100" b="0" i="0" u="none" strike="noStrike" dirty="0">
                        <a:solidFill>
                          <a:srgbClr val="000000"/>
                        </a:solidFill>
                        <a:effectLst/>
                        <a:latin typeface="Calibri" panose="020F0502020204030204" pitchFamily="34" charset="0"/>
                      </a:endParaRPr>
                    </a:p>
                  </a:txBody>
                  <a:tcPr marL="7620" marR="7620" marT="7620" marB="0" anchor="b">
                    <a:solidFill>
                      <a:srgbClr val="00B050"/>
                    </a:solidFill>
                  </a:tcPr>
                </a:tc>
                <a:extLst>
                  <a:ext uri="{0D108BD9-81ED-4DB2-BD59-A6C34878D82A}">
                    <a16:rowId xmlns:a16="http://schemas.microsoft.com/office/drawing/2014/main" val="3240516118"/>
                  </a:ext>
                </a:extLst>
              </a:tr>
              <a:tr h="182880">
                <a:tc>
                  <a:txBody>
                    <a:bodyPr/>
                    <a:lstStyle/>
                    <a:p>
                      <a:pPr algn="l" fontAlgn="ctr"/>
                      <a:r>
                        <a:rPr lang="en-AU" sz="1100" u="none" strike="noStrike" dirty="0">
                          <a:effectLst/>
                        </a:rPr>
                        <a:t>Completed: Task finished</a:t>
                      </a:r>
                      <a:endParaRPr lang="en-AU" sz="1100" b="0" i="0" u="none" strike="noStrike" dirty="0">
                        <a:solidFill>
                          <a:srgbClr val="000000"/>
                        </a:solidFill>
                        <a:effectLst/>
                        <a:latin typeface="Calibri" panose="020F0502020204030204" pitchFamily="34" charset="0"/>
                      </a:endParaRPr>
                    </a:p>
                  </a:txBody>
                  <a:tcPr marR="7620" marT="7620" marB="0" anchor="ctr">
                    <a:solidFill>
                      <a:schemeClr val="accent1">
                        <a:tint val="20000"/>
                      </a:schemeClr>
                    </a:solidFill>
                  </a:tcPr>
                </a:tc>
                <a:tc>
                  <a:txBody>
                    <a:bodyPr/>
                    <a:lstStyle/>
                    <a:p>
                      <a:pPr algn="l" fontAlgn="b"/>
                      <a:r>
                        <a:rPr lang="en-AU" sz="1100" u="none" strike="noStrike" dirty="0">
                          <a:effectLst/>
                        </a:rPr>
                        <a:t> </a:t>
                      </a:r>
                      <a:endParaRPr lang="en-AU" sz="1100" b="0" i="0" u="none" strike="noStrike" dirty="0">
                        <a:solidFill>
                          <a:srgbClr val="000000"/>
                        </a:solidFill>
                        <a:effectLst/>
                        <a:latin typeface="Calibri" panose="020F0502020204030204" pitchFamily="34" charset="0"/>
                      </a:endParaRPr>
                    </a:p>
                  </a:txBody>
                  <a:tcPr marL="7620" marR="7620" marT="7620" marB="0" anchor="b">
                    <a:solidFill>
                      <a:schemeClr val="accent1">
                        <a:tint val="20000"/>
                      </a:schemeClr>
                    </a:solidFill>
                  </a:tcPr>
                </a:tc>
                <a:extLst>
                  <a:ext uri="{0D108BD9-81ED-4DB2-BD59-A6C34878D82A}">
                    <a16:rowId xmlns:a16="http://schemas.microsoft.com/office/drawing/2014/main" val="1658667684"/>
                  </a:ext>
                </a:extLst>
              </a:tr>
            </a:tbl>
          </a:graphicData>
        </a:graphic>
      </p:graphicFrame>
    </p:spTree>
    <p:extLst>
      <p:ext uri="{BB962C8B-B14F-4D97-AF65-F5344CB8AC3E}">
        <p14:creationId xmlns:p14="http://schemas.microsoft.com/office/powerpoint/2010/main" val="35948673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139</TotalTime>
  <Words>497</Words>
  <Application>Microsoft Office PowerPoint</Application>
  <PresentationFormat>Widescreen</PresentationFormat>
  <Paragraphs>132</Paragraphs>
  <Slides>11</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vt:lpstr>
      <vt:lpstr>Arial Unicode MS</vt:lpstr>
      <vt:lpstr>berkeleyMono</vt:lpstr>
      <vt:lpstr>fkGroteskNeue</vt:lpstr>
      <vt:lpstr>Lato Extended</vt:lpstr>
      <vt:lpstr>맑은 고딕</vt:lpstr>
      <vt:lpstr>맑은 고딕</vt:lpstr>
      <vt:lpstr>Aharoni</vt:lpstr>
      <vt:lpstr>Aptos</vt:lpstr>
      <vt:lpstr>Arial</vt:lpstr>
      <vt:lpstr>Calibri</vt:lpstr>
      <vt:lpstr>Calibri Light</vt:lpstr>
      <vt:lpstr>Retrospect</vt:lpstr>
      <vt:lpstr>3D interactive animal farm</vt:lpstr>
      <vt:lpstr>Table of Contents</vt:lpstr>
      <vt:lpstr>Introduction</vt:lpstr>
      <vt:lpstr>Features  &amp; Interactions </vt:lpstr>
      <vt:lpstr>Inspiration</vt:lpstr>
      <vt:lpstr>Task Allocation</vt:lpstr>
      <vt:lpstr>Possible Challenges &amp; Counters </vt:lpstr>
      <vt:lpstr>Git-Branching Strategy</vt:lpstr>
      <vt:lpstr>TIMELINE</vt:lpstr>
      <vt:lpstr>Assignment Final 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Jungwook Van</cp:lastModifiedBy>
  <cp:revision>3</cp:revision>
  <dcterms:created xsi:type="dcterms:W3CDTF">2025-03-07T05:44:10Z</dcterms:created>
  <dcterms:modified xsi:type="dcterms:W3CDTF">2025-04-01T11:33:08Z</dcterms:modified>
</cp:coreProperties>
</file>