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3A359D03.xml" ContentType="application/vnd.ms-powerpoint.comments+xml"/>
  <Override PartName="/ppt/notesSlides/notesSlide4.xml" ContentType="application/vnd.openxmlformats-officedocument.presentationml.notesSlide+xml"/>
  <Override PartName="/ppt/comments/modernComment_104_6F86316D.xml" ContentType="application/vnd.ms-powerpoint.comments+xml"/>
  <Override PartName="/ppt/notesSlides/notesSlide5.xml" ContentType="application/vnd.openxmlformats-officedocument.presentationml.notesSlide+xml"/>
  <Override PartName="/ppt/comments/modernComment_105_280950D1.xml" ContentType="application/vnd.ms-powerpoint.comments+xml"/>
  <Override PartName="/ppt/notesSlides/notesSlide6.xml" ContentType="application/vnd.openxmlformats-officedocument.presentationml.notesSlide+xml"/>
  <Override PartName="/ppt/comments/modernComment_10C_AC02B7F0.xml" ContentType="application/vnd.ms-powerpoint.comments+xml"/>
  <Override PartName="/ppt/notesSlides/notesSlide7.xml" ContentType="application/vnd.openxmlformats-officedocument.presentationml.notesSlide+xml"/>
  <Override PartName="/ppt/comments/modernComment_107_1F75083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1" r:id="rId6"/>
    <p:sldId id="268" r:id="rId7"/>
    <p:sldId id="263"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98E304-4D38-8AE3-41FD-53AF9C94B0B5}" name="Jungwook Van" initials="JV" userId="S::Jungwook.Van-1@student.uts.edu.au::eb6d2c0f-ada4-47e4-987d-6f674de5b18c" providerId="AD"/>
  <p188:author id="{26BE002B-B2D0-4566-CAEE-E23D21DFE0D2}" name="Juyoung Chang" initials="JC" userId="S::juyoung.chang@student.uts.edu.au::fd8dd3b3-0a41-4019-b0dd-1b8e96c7936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71D1C-3D33-9A6D-8A8B-EF34BEF463E1}" v="68" dt="2025-03-12T09:22:12.624"/>
    <p1510:client id="{26C76CD1-E854-FD1A-345C-74E37627F4F0}" v="2" dt="2025-03-13T07:20:51.944"/>
    <p1510:client id="{8060987A-C2E3-4849-BFA8-443B8EC51FD7}" v="3380" dt="2025-03-12T09:24:05.596"/>
    <p1510:client id="{D7465432-474F-6C44-D17D-2125765B7262}" v="1469" dt="2025-03-12T09:48:29.207"/>
    <p1510:client id="{EED318EF-2140-D17C-60FA-2C8B999E3A4C}" v="115" dt="2025-03-12T04:06:34.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young Chang" userId="S::juyoung.chang@student.uts.edu.au::fd8dd3b3-0a41-4019-b0dd-1b8e96c79360" providerId="AD" clId="Web-{EED318EF-2140-D17C-60FA-2C8B999E3A4C}"/>
    <pc:docChg chg="modSld sldOrd">
      <pc:chgData name="Juyoung Chang" userId="S::juyoung.chang@student.uts.edu.au::fd8dd3b3-0a41-4019-b0dd-1b8e96c79360" providerId="AD" clId="Web-{EED318EF-2140-D17C-60FA-2C8B999E3A4C}" dt="2025-03-12T04:05:00.264" v="99"/>
      <pc:docMkLst>
        <pc:docMk/>
      </pc:docMkLst>
      <pc:sldChg chg="modSp">
        <pc:chgData name="Juyoung Chang" userId="S::juyoung.chang@student.uts.edu.au::fd8dd3b3-0a41-4019-b0dd-1b8e96c79360" providerId="AD" clId="Web-{EED318EF-2140-D17C-60FA-2C8B999E3A4C}" dt="2025-03-12T03:52:17.891" v="64" actId="20577"/>
        <pc:sldMkLst>
          <pc:docMk/>
          <pc:sldMk cId="3569210928" sldId="256"/>
        </pc:sldMkLst>
        <pc:spChg chg="mod">
          <ac:chgData name="Juyoung Chang" userId="S::juyoung.chang@student.uts.edu.au::fd8dd3b3-0a41-4019-b0dd-1b8e96c79360" providerId="AD" clId="Web-{EED318EF-2140-D17C-60FA-2C8B999E3A4C}" dt="2025-03-12T03:52:17.891" v="64" actId="20577"/>
          <ac:spMkLst>
            <pc:docMk/>
            <pc:sldMk cId="3569210928" sldId="256"/>
            <ac:spMk id="2" creationId="{00000000-0000-0000-0000-000000000000}"/>
          </ac:spMkLst>
        </pc:spChg>
      </pc:sldChg>
      <pc:sldChg chg="modSp">
        <pc:chgData name="Juyoung Chang" userId="S::juyoung.chang@student.uts.edu.au::fd8dd3b3-0a41-4019-b0dd-1b8e96c79360" providerId="AD" clId="Web-{EED318EF-2140-D17C-60FA-2C8B999E3A4C}" dt="2025-03-12T04:00:35.697" v="94" actId="20577"/>
        <pc:sldMkLst>
          <pc:docMk/>
          <pc:sldMk cId="1871065453" sldId="260"/>
        </pc:sldMkLst>
        <pc:spChg chg="mod">
          <ac:chgData name="Juyoung Chang" userId="S::juyoung.chang@student.uts.edu.au::fd8dd3b3-0a41-4019-b0dd-1b8e96c79360" providerId="AD" clId="Web-{EED318EF-2140-D17C-60FA-2C8B999E3A4C}" dt="2025-03-12T04:00:35.697" v="94" actId="20577"/>
          <ac:spMkLst>
            <pc:docMk/>
            <pc:sldMk cId="1871065453" sldId="260"/>
            <ac:spMk id="4" creationId="{88A7450F-0BC3-9F72-D787-BC2725553BA2}"/>
          </ac:spMkLst>
        </pc:spChg>
      </pc:sldChg>
      <pc:sldChg chg="ord">
        <pc:chgData name="Juyoung Chang" userId="S::juyoung.chang@student.uts.edu.au::fd8dd3b3-0a41-4019-b0dd-1b8e96c79360" providerId="AD" clId="Web-{EED318EF-2140-D17C-60FA-2C8B999E3A4C}" dt="2025-03-12T03:47:42.339" v="56"/>
        <pc:sldMkLst>
          <pc:docMk/>
          <pc:sldMk cId="671699153" sldId="261"/>
        </pc:sldMkLst>
      </pc:sldChg>
      <pc:sldChg chg="addSp delSp modSp mod ord setClrOvrMap">
        <pc:chgData name="Juyoung Chang" userId="S::juyoung.chang@student.uts.edu.au::fd8dd3b3-0a41-4019-b0dd-1b8e96c79360" providerId="AD" clId="Web-{EED318EF-2140-D17C-60FA-2C8B999E3A4C}" dt="2025-03-12T03:53:18.564" v="68"/>
        <pc:sldMkLst>
          <pc:docMk/>
          <pc:sldMk cId="2179203207" sldId="262"/>
        </pc:sldMkLst>
        <pc:spChg chg="mod ord">
          <ac:chgData name="Juyoung Chang" userId="S::juyoung.chang@student.uts.edu.au::fd8dd3b3-0a41-4019-b0dd-1b8e96c79360" providerId="AD" clId="Web-{EED318EF-2140-D17C-60FA-2C8B999E3A4C}" dt="2025-03-12T03:53:18.564" v="68"/>
          <ac:spMkLst>
            <pc:docMk/>
            <pc:sldMk cId="2179203207" sldId="262"/>
            <ac:spMk id="2" creationId="{385028FE-A9BD-01B9-3F8B-1EC98EDBC616}"/>
          </ac:spMkLst>
        </pc:spChg>
        <pc:spChg chg="add del">
          <ac:chgData name="Juyoung Chang" userId="S::juyoung.chang@student.uts.edu.au::fd8dd3b3-0a41-4019-b0dd-1b8e96c79360" providerId="AD" clId="Web-{EED318EF-2140-D17C-60FA-2C8B999E3A4C}" dt="2025-03-12T03:53:18.564" v="68"/>
          <ac:spMkLst>
            <pc:docMk/>
            <pc:sldMk cId="2179203207" sldId="262"/>
            <ac:spMk id="2068" creationId="{AC8EEB0F-BA72-49AC-956F-331B60FDE79E}"/>
          </ac:spMkLst>
        </pc:spChg>
        <pc:spChg chg="add del">
          <ac:chgData name="Juyoung Chang" userId="S::juyoung.chang@student.uts.edu.au::fd8dd3b3-0a41-4019-b0dd-1b8e96c79360" providerId="AD" clId="Web-{EED318EF-2140-D17C-60FA-2C8B999E3A4C}" dt="2025-03-12T03:53:18.564" v="68"/>
          <ac:spMkLst>
            <pc:docMk/>
            <pc:sldMk cId="2179203207" sldId="262"/>
            <ac:spMk id="2070" creationId="{8CC700D5-9809-43F4-89D5-7DBBCB0DCC10}"/>
          </ac:spMkLst>
        </pc:spChg>
        <pc:spChg chg="add del">
          <ac:chgData name="Juyoung Chang" userId="S::juyoung.chang@student.uts.edu.au::fd8dd3b3-0a41-4019-b0dd-1b8e96c79360" providerId="AD" clId="Web-{EED318EF-2140-D17C-60FA-2C8B999E3A4C}" dt="2025-03-12T03:53:18.564" v="68"/>
          <ac:spMkLst>
            <pc:docMk/>
            <pc:sldMk cId="2179203207" sldId="262"/>
            <ac:spMk id="2072" creationId="{C7163242-6303-46DC-BAC1-2A204F061321}"/>
          </ac:spMkLst>
        </pc:spChg>
        <pc:spChg chg="add del">
          <ac:chgData name="Juyoung Chang" userId="S::juyoung.chang@student.uts.edu.au::fd8dd3b3-0a41-4019-b0dd-1b8e96c79360" providerId="AD" clId="Web-{EED318EF-2140-D17C-60FA-2C8B999E3A4C}" dt="2025-03-12T03:53:18.564" v="68"/>
          <ac:spMkLst>
            <pc:docMk/>
            <pc:sldMk cId="2179203207" sldId="262"/>
            <ac:spMk id="2074" creationId="{9A5160F0-6244-48E8-9E71-1F51EA90C9E2}"/>
          </ac:spMkLst>
        </pc:spChg>
        <pc:spChg chg="del">
          <ac:chgData name="Juyoung Chang" userId="S::juyoung.chang@student.uts.edu.au::fd8dd3b3-0a41-4019-b0dd-1b8e96c79360" providerId="AD" clId="Web-{EED318EF-2140-D17C-60FA-2C8B999E3A4C}" dt="2025-03-12T03:53:18.564" v="68"/>
          <ac:spMkLst>
            <pc:docMk/>
            <pc:sldMk cId="2179203207" sldId="262"/>
            <ac:spMk id="2076" creationId="{9BDFF5CA-602C-465F-8BC3-59C9963028BE}"/>
          </ac:spMkLst>
        </pc:spChg>
        <pc:spChg chg="del">
          <ac:chgData name="Juyoung Chang" userId="S::juyoung.chang@student.uts.edu.au::fd8dd3b3-0a41-4019-b0dd-1b8e96c79360" providerId="AD" clId="Web-{EED318EF-2140-D17C-60FA-2C8B999E3A4C}" dt="2025-03-12T03:53:18.564" v="68"/>
          <ac:spMkLst>
            <pc:docMk/>
            <pc:sldMk cId="2179203207" sldId="262"/>
            <ac:spMk id="2078" creationId="{D289228A-771B-48F6-B5DF-7A63EA32421C}"/>
          </ac:spMkLst>
        </pc:spChg>
        <pc:spChg chg="add del">
          <ac:chgData name="Juyoung Chang" userId="S::juyoung.chang@student.uts.edu.au::fd8dd3b3-0a41-4019-b0dd-1b8e96c79360" providerId="AD" clId="Web-{EED318EF-2140-D17C-60FA-2C8B999E3A4C}" dt="2025-03-12T03:53:18.564" v="68"/>
          <ac:spMkLst>
            <pc:docMk/>
            <pc:sldMk cId="2179203207" sldId="262"/>
            <ac:spMk id="2080" creationId="{31D5EF21-94C4-481A-BD01-3D29FB305BD9}"/>
          </ac:spMkLst>
        </pc:spChg>
        <pc:spChg chg="add del">
          <ac:chgData name="Juyoung Chang" userId="S::juyoung.chang@student.uts.edu.au::fd8dd3b3-0a41-4019-b0dd-1b8e96c79360" providerId="AD" clId="Web-{EED318EF-2140-D17C-60FA-2C8B999E3A4C}" dt="2025-03-12T03:53:18.564" v="68"/>
          <ac:spMkLst>
            <pc:docMk/>
            <pc:sldMk cId="2179203207" sldId="262"/>
            <ac:spMk id="2082" creationId="{805C4C40-D70E-4C4F-B228-98A0A6132603}"/>
          </ac:spMkLst>
        </pc:spChg>
        <pc:spChg chg="add del">
          <ac:chgData name="Juyoung Chang" userId="S::juyoung.chang@student.uts.edu.au::fd8dd3b3-0a41-4019-b0dd-1b8e96c79360" providerId="AD" clId="Web-{EED318EF-2140-D17C-60FA-2C8B999E3A4C}" dt="2025-03-12T03:53:18.564" v="67"/>
          <ac:spMkLst>
            <pc:docMk/>
            <pc:sldMk cId="2179203207" sldId="262"/>
            <ac:spMk id="2087" creationId="{A93898FF-D987-4B0E-BFB4-85F5EB356D4D}"/>
          </ac:spMkLst>
        </pc:spChg>
        <pc:spChg chg="add del">
          <ac:chgData name="Juyoung Chang" userId="S::juyoung.chang@student.uts.edu.au::fd8dd3b3-0a41-4019-b0dd-1b8e96c79360" providerId="AD" clId="Web-{EED318EF-2140-D17C-60FA-2C8B999E3A4C}" dt="2025-03-12T03:53:18.564" v="67"/>
          <ac:spMkLst>
            <pc:docMk/>
            <pc:sldMk cId="2179203207" sldId="262"/>
            <ac:spMk id="2095" creationId="{58D235B8-3D10-493F-88AC-84BB404C1B5A}"/>
          </ac:spMkLst>
        </pc:spChg>
        <pc:spChg chg="add del">
          <ac:chgData name="Juyoung Chang" userId="S::juyoung.chang@student.uts.edu.au::fd8dd3b3-0a41-4019-b0dd-1b8e96c79360" providerId="AD" clId="Web-{EED318EF-2140-D17C-60FA-2C8B999E3A4C}" dt="2025-03-12T03:53:18.564" v="67"/>
          <ac:spMkLst>
            <pc:docMk/>
            <pc:sldMk cId="2179203207" sldId="262"/>
            <ac:spMk id="2097" creationId="{42A4FC2C-047E-45A5-965D-8E1E3BF09BC6}"/>
          </ac:spMkLst>
        </pc:spChg>
        <pc:spChg chg="add">
          <ac:chgData name="Juyoung Chang" userId="S::juyoung.chang@student.uts.edu.au::fd8dd3b3-0a41-4019-b0dd-1b8e96c79360" providerId="AD" clId="Web-{EED318EF-2140-D17C-60FA-2C8B999E3A4C}" dt="2025-03-12T03:53:18.564" v="68"/>
          <ac:spMkLst>
            <pc:docMk/>
            <pc:sldMk cId="2179203207" sldId="262"/>
            <ac:spMk id="2099" creationId="{BA175A65-42BE-4FDF-8AD0-5AC1CB946EAB}"/>
          </ac:spMkLst>
        </pc:spChg>
        <pc:picChg chg="add mod">
          <ac:chgData name="Juyoung Chang" userId="S::juyoung.chang@student.uts.edu.au::fd8dd3b3-0a41-4019-b0dd-1b8e96c79360" providerId="AD" clId="Web-{EED318EF-2140-D17C-60FA-2C8B999E3A4C}" dt="2025-03-12T03:53:04.392" v="65"/>
          <ac:picMkLst>
            <pc:docMk/>
            <pc:sldMk cId="2179203207" sldId="262"/>
            <ac:picMk id="3" creationId="{890551A7-D29C-B7AC-9F2A-A307B685A94A}"/>
          </ac:picMkLst>
        </pc:picChg>
      </pc:sldChg>
      <pc:sldChg chg="modSp">
        <pc:chgData name="Juyoung Chang" userId="S::juyoung.chang@student.uts.edu.au::fd8dd3b3-0a41-4019-b0dd-1b8e96c79360" providerId="AD" clId="Web-{EED318EF-2140-D17C-60FA-2C8B999E3A4C}" dt="2025-03-12T04:05:00.264" v="99"/>
        <pc:sldMkLst>
          <pc:docMk/>
          <pc:sldMk cId="527763513" sldId="263"/>
        </pc:sldMkLst>
        <pc:graphicFrameChg chg="mod modGraphic">
          <ac:chgData name="Juyoung Chang" userId="S::juyoung.chang@student.uts.edu.au::fd8dd3b3-0a41-4019-b0dd-1b8e96c79360" providerId="AD" clId="Web-{EED318EF-2140-D17C-60FA-2C8B999E3A4C}" dt="2025-03-12T04:05:00.264" v="99"/>
          <ac:graphicFrameMkLst>
            <pc:docMk/>
            <pc:sldMk cId="527763513" sldId="263"/>
            <ac:graphicFrameMk id="18" creationId="{EF7F21FD-9F94-870E-0E36-0CFB4AD33A65}"/>
          </ac:graphicFrameMkLst>
        </pc:graphicFrameChg>
      </pc:sldChg>
    </pc:docChg>
  </pc:docChgLst>
  <pc:docChgLst>
    <pc:chgData name="Juyoung Chang" userId="S::juyoung.chang@student.uts.edu.au::fd8dd3b3-0a41-4019-b0dd-1b8e96c79360" providerId="AD" clId="Web-{031851CE-0C56-EFCA-B5C0-CE2F0AF8292B}"/>
    <pc:docChg chg="delSld modSld sldOrd">
      <pc:chgData name="Juyoung Chang" userId="S::juyoung.chang@student.uts.edu.au::fd8dd3b3-0a41-4019-b0dd-1b8e96c79360" providerId="AD" clId="Web-{031851CE-0C56-EFCA-B5C0-CE2F0AF8292B}" dt="2025-03-10T05:34:07.463" v="137" actId="20577"/>
      <pc:docMkLst>
        <pc:docMk/>
      </pc:docMkLst>
      <pc:sldChg chg="modSp">
        <pc:chgData name="Juyoung Chang" userId="S::juyoung.chang@student.uts.edu.au::fd8dd3b3-0a41-4019-b0dd-1b8e96c79360" providerId="AD" clId="Web-{031851CE-0C56-EFCA-B5C0-CE2F0AF8292B}" dt="2025-03-10T05:26:41.062" v="45" actId="20577"/>
        <pc:sldMkLst>
          <pc:docMk/>
          <pc:sldMk cId="3569210928" sldId="256"/>
        </pc:sldMkLst>
        <pc:spChg chg="mod">
          <ac:chgData name="Juyoung Chang" userId="S::juyoung.chang@student.uts.edu.au::fd8dd3b3-0a41-4019-b0dd-1b8e96c79360" providerId="AD" clId="Web-{031851CE-0C56-EFCA-B5C0-CE2F0AF8292B}" dt="2025-03-10T05:26:41.062" v="45" actId="20577"/>
          <ac:spMkLst>
            <pc:docMk/>
            <pc:sldMk cId="3569210928" sldId="256"/>
            <ac:spMk id="2" creationId="{00000000-0000-0000-0000-000000000000}"/>
          </ac:spMkLst>
        </pc:spChg>
        <pc:spChg chg="mod">
          <ac:chgData name="Juyoung Chang" userId="S::juyoung.chang@student.uts.edu.au::fd8dd3b3-0a41-4019-b0dd-1b8e96c79360" providerId="AD" clId="Web-{031851CE-0C56-EFCA-B5C0-CE2F0AF8292B}" dt="2025-03-10T05:26:30.812" v="43" actId="20577"/>
          <ac:spMkLst>
            <pc:docMk/>
            <pc:sldMk cId="3569210928" sldId="256"/>
            <ac:spMk id="3" creationId="{00000000-0000-0000-0000-000000000000}"/>
          </ac:spMkLst>
        </pc:spChg>
      </pc:sldChg>
      <pc:sldChg chg="modSp">
        <pc:chgData name="Juyoung Chang" userId="S::juyoung.chang@student.uts.edu.au::fd8dd3b3-0a41-4019-b0dd-1b8e96c79360" providerId="AD" clId="Web-{031851CE-0C56-EFCA-B5C0-CE2F0AF8292B}" dt="2025-03-10T05:31:45.835" v="97" actId="20577"/>
        <pc:sldMkLst>
          <pc:docMk/>
          <pc:sldMk cId="976592131" sldId="258"/>
        </pc:sldMkLst>
        <pc:spChg chg="mod">
          <ac:chgData name="Juyoung Chang" userId="S::juyoung.chang@student.uts.edu.au::fd8dd3b3-0a41-4019-b0dd-1b8e96c79360" providerId="AD" clId="Web-{031851CE-0C56-EFCA-B5C0-CE2F0AF8292B}" dt="2025-03-10T05:27:04.641" v="46" actId="20577"/>
          <ac:spMkLst>
            <pc:docMk/>
            <pc:sldMk cId="976592131" sldId="258"/>
            <ac:spMk id="2" creationId="{00E77D5D-F012-8C25-7327-07BC3C3722C7}"/>
          </ac:spMkLst>
        </pc:spChg>
        <pc:spChg chg="mod">
          <ac:chgData name="Juyoung Chang" userId="S::juyoung.chang@student.uts.edu.au::fd8dd3b3-0a41-4019-b0dd-1b8e96c79360" providerId="AD" clId="Web-{031851CE-0C56-EFCA-B5C0-CE2F0AF8292B}" dt="2025-03-10T05:28:09.689" v="88" actId="20577"/>
          <ac:spMkLst>
            <pc:docMk/>
            <pc:sldMk cId="976592131" sldId="258"/>
            <ac:spMk id="3" creationId="{FF6A8AB2-4F0B-E5B5-C7B1-7FCF3BAAC43D}"/>
          </ac:spMkLst>
        </pc:spChg>
        <pc:spChg chg="mod">
          <ac:chgData name="Juyoung Chang" userId="S::juyoung.chang@student.uts.edu.au::fd8dd3b3-0a41-4019-b0dd-1b8e96c79360" providerId="AD" clId="Web-{031851CE-0C56-EFCA-B5C0-CE2F0AF8292B}" dt="2025-03-10T05:31:45.835" v="97" actId="20577"/>
          <ac:spMkLst>
            <pc:docMk/>
            <pc:sldMk cId="976592131" sldId="258"/>
            <ac:spMk id="4" creationId="{612EDA82-7B95-8694-B871-81EFBB7DE2DC}"/>
          </ac:spMkLst>
        </pc:spChg>
      </pc:sldChg>
      <pc:sldChg chg="ord">
        <pc:chgData name="Juyoung Chang" userId="S::juyoung.chang@student.uts.edu.au::fd8dd3b3-0a41-4019-b0dd-1b8e96c79360" providerId="AD" clId="Web-{031851CE-0C56-EFCA-B5C0-CE2F0AF8292B}" dt="2025-03-10T05:22:01.040" v="11"/>
        <pc:sldMkLst>
          <pc:docMk/>
          <pc:sldMk cId="3994004677" sldId="259"/>
        </pc:sldMkLst>
      </pc:sldChg>
      <pc:sldChg chg="addSp modSp mod modClrScheme modCm chgLayout">
        <pc:chgData name="Juyoung Chang" userId="S::juyoung.chang@student.uts.edu.au::fd8dd3b3-0a41-4019-b0dd-1b8e96c79360" providerId="AD" clId="Web-{031851CE-0C56-EFCA-B5C0-CE2F0AF8292B}" dt="2025-03-10T05:34:07.463" v="137" actId="20577"/>
        <pc:sldMkLst>
          <pc:docMk/>
          <pc:sldMk cId="1871065453" sldId="260"/>
        </pc:sldMkLst>
        <pc:spChg chg="mod ord">
          <ac:chgData name="Juyoung Chang" userId="S::juyoung.chang@student.uts.edu.au::fd8dd3b3-0a41-4019-b0dd-1b8e96c79360" providerId="AD" clId="Web-{031851CE-0C56-EFCA-B5C0-CE2F0AF8292B}" dt="2025-03-10T05:33:57.854" v="133" actId="20577"/>
          <ac:spMkLst>
            <pc:docMk/>
            <pc:sldMk cId="1871065453" sldId="260"/>
            <ac:spMk id="2" creationId="{1C9C40E7-6B8C-2675-8782-A16E7862AE84}"/>
          </ac:spMkLst>
        </pc:spChg>
        <pc:spChg chg="add mod ord">
          <ac:chgData name="Juyoung Chang" userId="S::juyoung.chang@student.uts.edu.au::fd8dd3b3-0a41-4019-b0dd-1b8e96c79360" providerId="AD" clId="Web-{031851CE-0C56-EFCA-B5C0-CE2F0AF8292B}" dt="2025-03-10T05:33:42.884" v="130" actId="20577"/>
          <ac:spMkLst>
            <pc:docMk/>
            <pc:sldMk cId="1871065453" sldId="260"/>
            <ac:spMk id="3" creationId="{A9D54FEF-8735-F96D-AEA9-16A7D9559080}"/>
          </ac:spMkLst>
        </pc:spChg>
        <pc:spChg chg="mod ord">
          <ac:chgData name="Juyoung Chang" userId="S::juyoung.chang@student.uts.edu.au::fd8dd3b3-0a41-4019-b0dd-1b8e96c79360" providerId="AD" clId="Web-{031851CE-0C56-EFCA-B5C0-CE2F0AF8292B}" dt="2025-03-10T05:34:07.463" v="137" actId="20577"/>
          <ac:spMkLst>
            <pc:docMk/>
            <pc:sldMk cId="1871065453" sldId="260"/>
            <ac:spMk id="4" creationId="{88A7450F-0BC3-9F72-D787-BC2725553BA2}"/>
          </ac:spMkLst>
        </pc:spChg>
        <pc:extLst>
          <p:ext xmlns:p="http://schemas.openxmlformats.org/presentationml/2006/main" uri="{D6D511B9-2390-475A-947B-AFAB55BFBCF1}">
            <pc226:cmChg xmlns:pc226="http://schemas.microsoft.com/office/powerpoint/2022/06/main/command" chg="mod">
              <pc226:chgData name="Juyoung Chang" userId="S::juyoung.chang@student.uts.edu.au::fd8dd3b3-0a41-4019-b0dd-1b8e96c79360" providerId="AD" clId="Web-{031851CE-0C56-EFCA-B5C0-CE2F0AF8292B}" dt="2025-03-10T05:33:49.431" v="132" actId="20577"/>
              <pc2:cmMkLst xmlns:pc2="http://schemas.microsoft.com/office/powerpoint/2019/9/main/command">
                <pc:docMk/>
                <pc:sldMk cId="1871065453" sldId="260"/>
                <pc2:cmMk id="{B3F1E4BD-50F6-4664-9468-EAB5BD8D4C6C}"/>
              </pc2:cmMkLst>
            </pc226:cmChg>
          </p:ext>
        </pc:extLst>
      </pc:sldChg>
      <pc:sldChg chg="modSp ord">
        <pc:chgData name="Juyoung Chang" userId="S::juyoung.chang@student.uts.edu.au::fd8dd3b3-0a41-4019-b0dd-1b8e96c79360" providerId="AD" clId="Web-{031851CE-0C56-EFCA-B5C0-CE2F0AF8292B}" dt="2025-03-10T05:30:22.036" v="91" actId="14100"/>
        <pc:sldMkLst>
          <pc:docMk/>
          <pc:sldMk cId="671699153" sldId="261"/>
        </pc:sldMkLst>
        <pc:spChg chg="mod">
          <ac:chgData name="Juyoung Chang" userId="S::juyoung.chang@student.uts.edu.au::fd8dd3b3-0a41-4019-b0dd-1b8e96c79360" providerId="AD" clId="Web-{031851CE-0C56-EFCA-B5C0-CE2F0AF8292B}" dt="2025-03-10T05:30:22.036" v="91" actId="14100"/>
          <ac:spMkLst>
            <pc:docMk/>
            <pc:sldMk cId="671699153" sldId="261"/>
            <ac:spMk id="2" creationId="{3CB70325-33E2-F37F-6411-1EFCE2FE01DC}"/>
          </ac:spMkLst>
        </pc:spChg>
      </pc:sldChg>
      <pc:sldChg chg="del">
        <pc:chgData name="Juyoung Chang" userId="S::juyoung.chang@student.uts.edu.au::fd8dd3b3-0a41-4019-b0dd-1b8e96c79360" providerId="AD" clId="Web-{031851CE-0C56-EFCA-B5C0-CE2F0AF8292B}" dt="2025-03-10T05:19:37.349" v="0"/>
        <pc:sldMkLst>
          <pc:docMk/>
          <pc:sldMk cId="1659747948" sldId="264"/>
        </pc:sldMkLst>
      </pc:sldChg>
    </pc:docChg>
  </pc:docChgLst>
  <pc:docChgLst>
    <pc:chgData name="Juyoung Chang" userId="S::juyoung.chang@student.uts.edu.au::fd8dd3b3-0a41-4019-b0dd-1b8e96c79360" providerId="AD" clId="Web-{7382D337-C822-C4DB-F02F-9165463A66E8}"/>
    <pc:docChg chg="mod sldOrd">
      <pc:chgData name="Juyoung Chang" userId="S::juyoung.chang@student.uts.edu.au::fd8dd3b3-0a41-4019-b0dd-1b8e96c79360" providerId="AD" clId="Web-{7382D337-C822-C4DB-F02F-9165463A66E8}" dt="2025-03-09T07:30:47.391" v="1"/>
      <pc:docMkLst>
        <pc:docMk/>
      </pc:docMkLst>
      <pc:sldChg chg="ord">
        <pc:chgData name="Juyoung Chang" userId="S::juyoung.chang@student.uts.edu.au::fd8dd3b3-0a41-4019-b0dd-1b8e96c79360" providerId="AD" clId="Web-{7382D337-C822-C4DB-F02F-9165463A66E8}" dt="2025-03-09T07:30:47.391" v="1"/>
        <pc:sldMkLst>
          <pc:docMk/>
          <pc:sldMk cId="1659747948" sldId="264"/>
        </pc:sldMkLst>
      </pc:sldChg>
    </pc:docChg>
  </pc:docChgLst>
  <pc:docChgLst>
    <pc:chgData name="Joshua Kim" userId="S::joshua.y.kim@student.uts.edu.au::8e6c0256-e0b7-4e3d-8bc2-c20e3b57ebc6" providerId="AD" clId="Web-{17D71D1C-3D33-9A6D-8A8B-EF34BEF463E1}"/>
    <pc:docChg chg="modSld">
      <pc:chgData name="Joshua Kim" userId="S::joshua.y.kim@student.uts.edu.au::8e6c0256-e0b7-4e3d-8bc2-c20e3b57ebc6" providerId="AD" clId="Web-{17D71D1C-3D33-9A6D-8A8B-EF34BEF463E1}" dt="2025-03-12T09:22:12.624" v="41" actId="14100"/>
      <pc:docMkLst>
        <pc:docMk/>
      </pc:docMkLst>
      <pc:sldChg chg="modSp">
        <pc:chgData name="Joshua Kim" userId="S::joshua.y.kim@student.uts.edu.au::8e6c0256-e0b7-4e3d-8bc2-c20e3b57ebc6" providerId="AD" clId="Web-{17D71D1C-3D33-9A6D-8A8B-EF34BEF463E1}" dt="2025-03-12T09:20:58.905" v="40" actId="20577"/>
        <pc:sldMkLst>
          <pc:docMk/>
          <pc:sldMk cId="945976273" sldId="257"/>
        </pc:sldMkLst>
        <pc:spChg chg="mod">
          <ac:chgData name="Joshua Kim" userId="S::joshua.y.kim@student.uts.edu.au::8e6c0256-e0b7-4e3d-8bc2-c20e3b57ebc6" providerId="AD" clId="Web-{17D71D1C-3D33-9A6D-8A8B-EF34BEF463E1}" dt="2025-03-12T09:20:58.905" v="40" actId="20577"/>
          <ac:spMkLst>
            <pc:docMk/>
            <pc:sldMk cId="945976273" sldId="257"/>
            <ac:spMk id="4" creationId="{21F18B53-34F2-E8AB-8880-CF713E7F4C61}"/>
          </ac:spMkLst>
        </pc:spChg>
      </pc:sldChg>
      <pc:sldChg chg="modSp">
        <pc:chgData name="Joshua Kim" userId="S::joshua.y.kim@student.uts.edu.au::8e6c0256-e0b7-4e3d-8bc2-c20e3b57ebc6" providerId="AD" clId="Web-{17D71D1C-3D33-9A6D-8A8B-EF34BEF463E1}" dt="2025-03-12T09:22:12.624" v="41" actId="14100"/>
        <pc:sldMkLst>
          <pc:docMk/>
          <pc:sldMk cId="1871065453" sldId="260"/>
        </pc:sldMkLst>
        <pc:spChg chg="mod">
          <ac:chgData name="Joshua Kim" userId="S::joshua.y.kim@student.uts.edu.au::8e6c0256-e0b7-4e3d-8bc2-c20e3b57ebc6" providerId="AD" clId="Web-{17D71D1C-3D33-9A6D-8A8B-EF34BEF463E1}" dt="2025-03-12T09:22:12.624" v="41" actId="14100"/>
          <ac:spMkLst>
            <pc:docMk/>
            <pc:sldMk cId="1871065453" sldId="260"/>
            <ac:spMk id="4" creationId="{88A7450F-0BC3-9F72-D787-BC2725553BA2}"/>
          </ac:spMkLst>
        </pc:spChg>
      </pc:sldChg>
      <pc:sldChg chg="modSp">
        <pc:chgData name="Joshua Kim" userId="S::joshua.y.kim@student.uts.edu.au::8e6c0256-e0b7-4e3d-8bc2-c20e3b57ebc6" providerId="AD" clId="Web-{17D71D1C-3D33-9A6D-8A8B-EF34BEF463E1}" dt="2025-03-12T09:09:27.405" v="35"/>
        <pc:sldMkLst>
          <pc:docMk/>
          <pc:sldMk cId="2885859312" sldId="268"/>
        </pc:sldMkLst>
        <pc:graphicFrameChg chg="mod modGraphic">
          <ac:chgData name="Joshua Kim" userId="S::joshua.y.kim@student.uts.edu.au::8e6c0256-e0b7-4e3d-8bc2-c20e3b57ebc6" providerId="AD" clId="Web-{17D71D1C-3D33-9A6D-8A8B-EF34BEF463E1}" dt="2025-03-12T09:09:27.405" v="35"/>
          <ac:graphicFrameMkLst>
            <pc:docMk/>
            <pc:sldMk cId="2885859312" sldId="268"/>
            <ac:graphicFrameMk id="11" creationId="{F45E6FB1-0A16-8DDE-6B2F-CF5A2A2E053D}"/>
          </ac:graphicFrameMkLst>
        </pc:graphicFrameChg>
      </pc:sldChg>
    </pc:docChg>
  </pc:docChgLst>
  <pc:docChgLst>
    <pc:chgData name="Joshua Kim" userId="S::joshua.y.kim@student.uts.edu.au::8e6c0256-e0b7-4e3d-8bc2-c20e3b57ebc6" providerId="AD" clId="Web-{26C76CD1-E854-FD1A-345C-74E37627F4F0}"/>
    <pc:docChg chg="modSld">
      <pc:chgData name="Joshua Kim" userId="S::joshua.y.kim@student.uts.edu.au::8e6c0256-e0b7-4e3d-8bc2-c20e3b57ebc6" providerId="AD" clId="Web-{26C76CD1-E854-FD1A-345C-74E37627F4F0}" dt="2025-03-13T07:20:51.944" v="1"/>
      <pc:docMkLst>
        <pc:docMk/>
      </pc:docMkLst>
      <pc:sldChg chg="modSp">
        <pc:chgData name="Joshua Kim" userId="S::joshua.y.kim@student.uts.edu.au::8e6c0256-e0b7-4e3d-8bc2-c20e3b57ebc6" providerId="AD" clId="Web-{26C76CD1-E854-FD1A-345C-74E37627F4F0}" dt="2025-03-13T07:20:51.944" v="1"/>
        <pc:sldMkLst>
          <pc:docMk/>
          <pc:sldMk cId="2885859312" sldId="268"/>
        </pc:sldMkLst>
        <pc:graphicFrameChg chg="mod modGraphic">
          <ac:chgData name="Joshua Kim" userId="S::joshua.y.kim@student.uts.edu.au::8e6c0256-e0b7-4e3d-8bc2-c20e3b57ebc6" providerId="AD" clId="Web-{26C76CD1-E854-FD1A-345C-74E37627F4F0}" dt="2025-03-13T07:20:51.944" v="1"/>
          <ac:graphicFrameMkLst>
            <pc:docMk/>
            <pc:sldMk cId="2885859312" sldId="268"/>
            <ac:graphicFrameMk id="11" creationId="{F45E6FB1-0A16-8DDE-6B2F-CF5A2A2E053D}"/>
          </ac:graphicFrameMkLst>
        </pc:graphicFrameChg>
      </pc:sldChg>
    </pc:docChg>
  </pc:docChgLst>
  <pc:docChgLst>
    <pc:chgData name="Juyoung Chang" userId="S::juyoung.chang@student.uts.edu.au::fd8dd3b3-0a41-4019-b0dd-1b8e96c79360" providerId="AD" clId="Web-{D7465432-474F-6C44-D17D-2125765B7262}"/>
    <pc:docChg chg="modSld sldOrd">
      <pc:chgData name="Juyoung Chang" userId="S::juyoung.chang@student.uts.edu.au::fd8dd3b3-0a41-4019-b0dd-1b8e96c79360" providerId="AD" clId="Web-{D7465432-474F-6C44-D17D-2125765B7262}" dt="2025-03-12T09:46:11.921" v="2482"/>
      <pc:docMkLst>
        <pc:docMk/>
      </pc:docMkLst>
      <pc:sldChg chg="addSp delSp modSp">
        <pc:chgData name="Juyoung Chang" userId="S::juyoung.chang@student.uts.edu.au::fd8dd3b3-0a41-4019-b0dd-1b8e96c79360" providerId="AD" clId="Web-{D7465432-474F-6C44-D17D-2125765B7262}" dt="2025-03-12T09:23:37.384" v="2380" actId="20577"/>
        <pc:sldMkLst>
          <pc:docMk/>
          <pc:sldMk cId="1871065453" sldId="260"/>
        </pc:sldMkLst>
        <pc:spChg chg="mod">
          <ac:chgData name="Juyoung Chang" userId="S::juyoung.chang@student.uts.edu.au::fd8dd3b3-0a41-4019-b0dd-1b8e96c79360" providerId="AD" clId="Web-{D7465432-474F-6C44-D17D-2125765B7262}" dt="2025-03-12T09:22:41.883" v="2376"/>
          <ac:spMkLst>
            <pc:docMk/>
            <pc:sldMk cId="1871065453" sldId="260"/>
            <ac:spMk id="2" creationId="{1C9C40E7-6B8C-2675-8782-A16E7862AE84}"/>
          </ac:spMkLst>
        </pc:spChg>
        <pc:spChg chg="mod">
          <ac:chgData name="Juyoung Chang" userId="S::juyoung.chang@student.uts.edu.au::fd8dd3b3-0a41-4019-b0dd-1b8e96c79360" providerId="AD" clId="Web-{D7465432-474F-6C44-D17D-2125765B7262}" dt="2025-03-12T09:23:37.384" v="2380" actId="20577"/>
          <ac:spMkLst>
            <pc:docMk/>
            <pc:sldMk cId="1871065453" sldId="260"/>
            <ac:spMk id="4" creationId="{88A7450F-0BC3-9F72-D787-BC2725553BA2}"/>
          </ac:spMkLst>
        </pc:spChg>
        <pc:spChg chg="add del">
          <ac:chgData name="Juyoung Chang" userId="S::juyoung.chang@student.uts.edu.au::fd8dd3b3-0a41-4019-b0dd-1b8e96c79360" providerId="AD" clId="Web-{D7465432-474F-6C44-D17D-2125765B7262}" dt="2025-03-12T09:22:41.883" v="2376"/>
          <ac:spMkLst>
            <pc:docMk/>
            <pc:sldMk cId="1871065453" sldId="260"/>
            <ac:spMk id="3092" creationId="{2B97F24A-32CE-4C1C-A50D-3016B394DCFB}"/>
          </ac:spMkLst>
        </pc:spChg>
        <pc:spChg chg="add del">
          <ac:chgData name="Juyoung Chang" userId="S::juyoung.chang@student.uts.edu.au::fd8dd3b3-0a41-4019-b0dd-1b8e96c79360" providerId="AD" clId="Web-{D7465432-474F-6C44-D17D-2125765B7262}" dt="2025-03-12T09:22:41.883" v="2376"/>
          <ac:spMkLst>
            <pc:docMk/>
            <pc:sldMk cId="1871065453" sldId="260"/>
            <ac:spMk id="3093" creationId="{CD8B4F24-440B-49E9-B85D-733523DC064B}"/>
          </ac:spMkLst>
        </pc:spChg>
        <pc:spChg chg="add del">
          <ac:chgData name="Juyoung Chang" userId="S::juyoung.chang@student.uts.edu.au::fd8dd3b3-0a41-4019-b0dd-1b8e96c79360" providerId="AD" clId="Web-{D7465432-474F-6C44-D17D-2125765B7262}" dt="2025-03-12T09:22:31.914" v="2367"/>
          <ac:spMkLst>
            <pc:docMk/>
            <pc:sldMk cId="1871065453" sldId="260"/>
            <ac:spMk id="3098" creationId="{DEE2AD96-B495-4E06-9291-B71706F728CB}"/>
          </ac:spMkLst>
        </pc:spChg>
        <pc:spChg chg="add del">
          <ac:chgData name="Juyoung Chang" userId="S::juyoung.chang@student.uts.edu.au::fd8dd3b3-0a41-4019-b0dd-1b8e96c79360" providerId="AD" clId="Web-{D7465432-474F-6C44-D17D-2125765B7262}" dt="2025-03-12T09:22:31.914" v="2367"/>
          <ac:spMkLst>
            <pc:docMk/>
            <pc:sldMk cId="1871065453" sldId="260"/>
            <ac:spMk id="3100" creationId="{53CF6D67-C5A8-4ADD-9E8E-1E38CA1D3166}"/>
          </ac:spMkLst>
        </pc:spChg>
        <pc:spChg chg="add del">
          <ac:chgData name="Juyoung Chang" userId="S::juyoung.chang@student.uts.edu.au::fd8dd3b3-0a41-4019-b0dd-1b8e96c79360" providerId="AD" clId="Web-{D7465432-474F-6C44-D17D-2125765B7262}" dt="2025-03-12T09:22:31.914" v="2367"/>
          <ac:spMkLst>
            <pc:docMk/>
            <pc:sldMk cId="1871065453" sldId="260"/>
            <ac:spMk id="3102" creationId="{86909FA0-B515-4681-B7A8-FA281D133B94}"/>
          </ac:spMkLst>
        </pc:spChg>
        <pc:spChg chg="add del">
          <ac:chgData name="Juyoung Chang" userId="S::juyoung.chang@student.uts.edu.au::fd8dd3b3-0a41-4019-b0dd-1b8e96c79360" providerId="AD" clId="Web-{D7465432-474F-6C44-D17D-2125765B7262}" dt="2025-03-12T09:22:31.914" v="2367"/>
          <ac:spMkLst>
            <pc:docMk/>
            <pc:sldMk cId="1871065453" sldId="260"/>
            <ac:spMk id="3104" creationId="{21C9FE86-FCC3-4A31-AA1C-C882262B7FE7}"/>
          </ac:spMkLst>
        </pc:spChg>
        <pc:spChg chg="add del">
          <ac:chgData name="Juyoung Chang" userId="S::juyoung.chang@student.uts.edu.au::fd8dd3b3-0a41-4019-b0dd-1b8e96c79360" providerId="AD" clId="Web-{D7465432-474F-6C44-D17D-2125765B7262}" dt="2025-03-12T09:22:31.914" v="2367"/>
          <ac:spMkLst>
            <pc:docMk/>
            <pc:sldMk cId="1871065453" sldId="260"/>
            <ac:spMk id="3106" creationId="{7D96243B-ECED-4B71-8E06-AE9A285EAD20}"/>
          </ac:spMkLst>
        </pc:spChg>
        <pc:spChg chg="add del">
          <ac:chgData name="Juyoung Chang" userId="S::juyoung.chang@student.uts.edu.au::fd8dd3b3-0a41-4019-b0dd-1b8e96c79360" providerId="AD" clId="Web-{D7465432-474F-6C44-D17D-2125765B7262}" dt="2025-03-12T09:22:31.914" v="2367"/>
          <ac:spMkLst>
            <pc:docMk/>
            <pc:sldMk cId="1871065453" sldId="260"/>
            <ac:spMk id="3108" creationId="{A09989E4-EFDC-4A90-A633-E0525FB4139E}"/>
          </ac:spMkLst>
        </pc:spChg>
        <pc:spChg chg="add del">
          <ac:chgData name="Juyoung Chang" userId="S::juyoung.chang@student.uts.edu.au::fd8dd3b3-0a41-4019-b0dd-1b8e96c79360" providerId="AD" clId="Web-{D7465432-474F-6C44-D17D-2125765B7262}" dt="2025-03-12T09:22:36.539" v="2371"/>
          <ac:spMkLst>
            <pc:docMk/>
            <pc:sldMk cId="1871065453" sldId="260"/>
            <ac:spMk id="3112" creationId="{5C8908E2-EE49-44D2-9428-A28D2312A8D5}"/>
          </ac:spMkLst>
        </pc:spChg>
        <pc:spChg chg="add del">
          <ac:chgData name="Juyoung Chang" userId="S::juyoung.chang@student.uts.edu.au::fd8dd3b3-0a41-4019-b0dd-1b8e96c79360" providerId="AD" clId="Web-{D7465432-474F-6C44-D17D-2125765B7262}" dt="2025-03-12T09:22:36.539" v="2371"/>
          <ac:spMkLst>
            <pc:docMk/>
            <pc:sldMk cId="1871065453" sldId="260"/>
            <ac:spMk id="3115" creationId="{BD92035A-AA2F-4CD8-A556-1CE8BDEC75BD}"/>
          </ac:spMkLst>
        </pc:spChg>
        <pc:spChg chg="add del">
          <ac:chgData name="Juyoung Chang" userId="S::juyoung.chang@student.uts.edu.au::fd8dd3b3-0a41-4019-b0dd-1b8e96c79360" providerId="AD" clId="Web-{D7465432-474F-6C44-D17D-2125765B7262}" dt="2025-03-12T09:22:36.539" v="2371"/>
          <ac:spMkLst>
            <pc:docMk/>
            <pc:sldMk cId="1871065453" sldId="260"/>
            <ac:spMk id="3116" creationId="{ED888B23-07FA-482A-96DF-47E31AF1A603}"/>
          </ac:spMkLst>
        </pc:spChg>
        <pc:spChg chg="add del">
          <ac:chgData name="Juyoung Chang" userId="S::juyoung.chang@student.uts.edu.au::fd8dd3b3-0a41-4019-b0dd-1b8e96c79360" providerId="AD" clId="Web-{D7465432-474F-6C44-D17D-2125765B7262}" dt="2025-03-12T09:22:39.930" v="2373"/>
          <ac:spMkLst>
            <pc:docMk/>
            <pc:sldMk cId="1871065453" sldId="260"/>
            <ac:spMk id="3118" creationId="{DEE2AD96-B495-4E06-9291-B71706F728CB}"/>
          </ac:spMkLst>
        </pc:spChg>
        <pc:spChg chg="add del">
          <ac:chgData name="Juyoung Chang" userId="S::juyoung.chang@student.uts.edu.au::fd8dd3b3-0a41-4019-b0dd-1b8e96c79360" providerId="AD" clId="Web-{D7465432-474F-6C44-D17D-2125765B7262}" dt="2025-03-12T09:22:39.930" v="2373"/>
          <ac:spMkLst>
            <pc:docMk/>
            <pc:sldMk cId="1871065453" sldId="260"/>
            <ac:spMk id="3119" creationId="{53CF6D67-C5A8-4ADD-9E8E-1E38CA1D3166}"/>
          </ac:spMkLst>
        </pc:spChg>
        <pc:spChg chg="add del">
          <ac:chgData name="Juyoung Chang" userId="S::juyoung.chang@student.uts.edu.au::fd8dd3b3-0a41-4019-b0dd-1b8e96c79360" providerId="AD" clId="Web-{D7465432-474F-6C44-D17D-2125765B7262}" dt="2025-03-12T09:22:39.930" v="2373"/>
          <ac:spMkLst>
            <pc:docMk/>
            <pc:sldMk cId="1871065453" sldId="260"/>
            <ac:spMk id="3120" creationId="{86909FA0-B515-4681-B7A8-FA281D133B94}"/>
          </ac:spMkLst>
        </pc:spChg>
        <pc:spChg chg="add del">
          <ac:chgData name="Juyoung Chang" userId="S::juyoung.chang@student.uts.edu.au::fd8dd3b3-0a41-4019-b0dd-1b8e96c79360" providerId="AD" clId="Web-{D7465432-474F-6C44-D17D-2125765B7262}" dt="2025-03-12T09:22:39.930" v="2373"/>
          <ac:spMkLst>
            <pc:docMk/>
            <pc:sldMk cId="1871065453" sldId="260"/>
            <ac:spMk id="3121" creationId="{21C9FE86-FCC3-4A31-AA1C-C882262B7FE7}"/>
          </ac:spMkLst>
        </pc:spChg>
        <pc:spChg chg="add del">
          <ac:chgData name="Juyoung Chang" userId="S::juyoung.chang@student.uts.edu.au::fd8dd3b3-0a41-4019-b0dd-1b8e96c79360" providerId="AD" clId="Web-{D7465432-474F-6C44-D17D-2125765B7262}" dt="2025-03-12T09:22:39.930" v="2373"/>
          <ac:spMkLst>
            <pc:docMk/>
            <pc:sldMk cId="1871065453" sldId="260"/>
            <ac:spMk id="3122" creationId="{7D96243B-ECED-4B71-8E06-AE9A285EAD20}"/>
          </ac:spMkLst>
        </pc:spChg>
        <pc:spChg chg="add del">
          <ac:chgData name="Juyoung Chang" userId="S::juyoung.chang@student.uts.edu.au::fd8dd3b3-0a41-4019-b0dd-1b8e96c79360" providerId="AD" clId="Web-{D7465432-474F-6C44-D17D-2125765B7262}" dt="2025-03-12T09:22:39.930" v="2373"/>
          <ac:spMkLst>
            <pc:docMk/>
            <pc:sldMk cId="1871065453" sldId="260"/>
            <ac:spMk id="3123" creationId="{A09989E4-EFDC-4A90-A633-E0525FB4139E}"/>
          </ac:spMkLst>
        </pc:spChg>
        <pc:spChg chg="add">
          <ac:chgData name="Juyoung Chang" userId="S::juyoung.chang@student.uts.edu.au::fd8dd3b3-0a41-4019-b0dd-1b8e96c79360" providerId="AD" clId="Web-{D7465432-474F-6C44-D17D-2125765B7262}" dt="2025-03-12T09:22:41.883" v="2376"/>
          <ac:spMkLst>
            <pc:docMk/>
            <pc:sldMk cId="1871065453" sldId="260"/>
            <ac:spMk id="3129" creationId="{DEE2AD96-B495-4E06-9291-B71706F728CB}"/>
          </ac:spMkLst>
        </pc:spChg>
        <pc:spChg chg="add">
          <ac:chgData name="Juyoung Chang" userId="S::juyoung.chang@student.uts.edu.au::fd8dd3b3-0a41-4019-b0dd-1b8e96c79360" providerId="AD" clId="Web-{D7465432-474F-6C44-D17D-2125765B7262}" dt="2025-03-12T09:22:41.883" v="2376"/>
          <ac:spMkLst>
            <pc:docMk/>
            <pc:sldMk cId="1871065453" sldId="260"/>
            <ac:spMk id="3130" creationId="{53CF6D67-C5A8-4ADD-9E8E-1E38CA1D3166}"/>
          </ac:spMkLst>
        </pc:spChg>
        <pc:spChg chg="add">
          <ac:chgData name="Juyoung Chang" userId="S::juyoung.chang@student.uts.edu.au::fd8dd3b3-0a41-4019-b0dd-1b8e96c79360" providerId="AD" clId="Web-{D7465432-474F-6C44-D17D-2125765B7262}" dt="2025-03-12T09:22:41.883" v="2376"/>
          <ac:spMkLst>
            <pc:docMk/>
            <pc:sldMk cId="1871065453" sldId="260"/>
            <ac:spMk id="3131" creationId="{86909FA0-B515-4681-B7A8-FA281D133B94}"/>
          </ac:spMkLst>
        </pc:spChg>
        <pc:spChg chg="add">
          <ac:chgData name="Juyoung Chang" userId="S::juyoung.chang@student.uts.edu.au::fd8dd3b3-0a41-4019-b0dd-1b8e96c79360" providerId="AD" clId="Web-{D7465432-474F-6C44-D17D-2125765B7262}" dt="2025-03-12T09:22:41.883" v="2376"/>
          <ac:spMkLst>
            <pc:docMk/>
            <pc:sldMk cId="1871065453" sldId="260"/>
            <ac:spMk id="3132" creationId="{21C9FE86-FCC3-4A31-AA1C-C882262B7FE7}"/>
          </ac:spMkLst>
        </pc:spChg>
        <pc:spChg chg="add">
          <ac:chgData name="Juyoung Chang" userId="S::juyoung.chang@student.uts.edu.au::fd8dd3b3-0a41-4019-b0dd-1b8e96c79360" providerId="AD" clId="Web-{D7465432-474F-6C44-D17D-2125765B7262}" dt="2025-03-12T09:22:41.883" v="2376"/>
          <ac:spMkLst>
            <pc:docMk/>
            <pc:sldMk cId="1871065453" sldId="260"/>
            <ac:spMk id="3133" creationId="{7D96243B-ECED-4B71-8E06-AE9A285EAD20}"/>
          </ac:spMkLst>
        </pc:spChg>
        <pc:spChg chg="add">
          <ac:chgData name="Juyoung Chang" userId="S::juyoung.chang@student.uts.edu.au::fd8dd3b3-0a41-4019-b0dd-1b8e96c79360" providerId="AD" clId="Web-{D7465432-474F-6C44-D17D-2125765B7262}" dt="2025-03-12T09:22:41.883" v="2376"/>
          <ac:spMkLst>
            <pc:docMk/>
            <pc:sldMk cId="1871065453" sldId="260"/>
            <ac:spMk id="3134" creationId="{A09989E4-EFDC-4A90-A633-E0525FB4139E}"/>
          </ac:spMkLst>
        </pc:spChg>
        <pc:grpChg chg="add del">
          <ac:chgData name="Juyoung Chang" userId="S::juyoung.chang@student.uts.edu.au::fd8dd3b3-0a41-4019-b0dd-1b8e96c79360" providerId="AD" clId="Web-{D7465432-474F-6C44-D17D-2125765B7262}" dt="2025-03-12T09:22:34.273" v="2369"/>
          <ac:grpSpMkLst>
            <pc:docMk/>
            <pc:sldMk cId="1871065453" sldId="260"/>
            <ac:grpSpMk id="3099" creationId="{5EFBDE31-BB3E-6CFC-23CD-B5976DA38438}"/>
          </ac:grpSpMkLst>
        </pc:grpChg>
        <pc:grpChg chg="add del">
          <ac:chgData name="Juyoung Chang" userId="S::juyoung.chang@student.uts.edu.au::fd8dd3b3-0a41-4019-b0dd-1b8e96c79360" providerId="AD" clId="Web-{D7465432-474F-6C44-D17D-2125765B7262}" dt="2025-03-12T09:22:36.539" v="2371"/>
          <ac:grpSpMkLst>
            <pc:docMk/>
            <pc:sldMk cId="1871065453" sldId="260"/>
            <ac:grpSpMk id="3113" creationId="{5D1A9D8B-3117-4D9D-BDA4-DD81895098B0}"/>
          </ac:grpSpMkLst>
        </pc:grpChg>
        <pc:grpChg chg="add del">
          <ac:chgData name="Juyoung Chang" userId="S::juyoung.chang@student.uts.edu.au::fd8dd3b3-0a41-4019-b0dd-1b8e96c79360" providerId="AD" clId="Web-{D7465432-474F-6C44-D17D-2125765B7262}" dt="2025-03-12T09:22:41.867" v="2375"/>
          <ac:grpSpMkLst>
            <pc:docMk/>
            <pc:sldMk cId="1871065453" sldId="260"/>
            <ac:grpSpMk id="3126" creationId="{5EFBDE31-BB3E-6CFC-23CD-B5976DA38438}"/>
          </ac:grpSpMkLst>
        </pc:grpChg>
        <pc:picChg chg="mod">
          <ac:chgData name="Juyoung Chang" userId="S::juyoung.chang@student.uts.edu.au::fd8dd3b3-0a41-4019-b0dd-1b8e96c79360" providerId="AD" clId="Web-{D7465432-474F-6C44-D17D-2125765B7262}" dt="2025-03-12T09:21:41.694" v="2361" actId="1076"/>
          <ac:picMkLst>
            <pc:docMk/>
            <pc:sldMk cId="1871065453" sldId="260"/>
            <ac:picMk id="1026" creationId="{3C84B077-B87F-61C9-BEF4-2E37DD83FA83}"/>
          </ac:picMkLst>
        </pc:picChg>
        <pc:picChg chg="mod">
          <ac:chgData name="Juyoung Chang" userId="S::juyoung.chang@student.uts.edu.au::fd8dd3b3-0a41-4019-b0dd-1b8e96c79360" providerId="AD" clId="Web-{D7465432-474F-6C44-D17D-2125765B7262}" dt="2025-03-12T09:11:29.832" v="2349" actId="1076"/>
          <ac:picMkLst>
            <pc:docMk/>
            <pc:sldMk cId="1871065453" sldId="260"/>
            <ac:picMk id="3074" creationId="{1C0CCE1A-11FF-0D4E-FBE0-C35E17478369}"/>
          </ac:picMkLst>
        </pc:picChg>
        <pc:picChg chg="add del">
          <ac:chgData name="Juyoung Chang" userId="S::juyoung.chang@student.uts.edu.au::fd8dd3b3-0a41-4019-b0dd-1b8e96c79360" providerId="AD" clId="Web-{D7465432-474F-6C44-D17D-2125765B7262}" dt="2025-03-12T09:22:34.273" v="2369"/>
          <ac:picMkLst>
            <pc:docMk/>
            <pc:sldMk cId="1871065453" sldId="260"/>
            <ac:picMk id="3095" creationId="{1C389DE5-CBC0-F68D-F6CD-382162CF8D87}"/>
          </ac:picMkLst>
        </pc:picChg>
        <pc:picChg chg="add del">
          <ac:chgData name="Juyoung Chang" userId="S::juyoung.chang@student.uts.edu.au::fd8dd3b3-0a41-4019-b0dd-1b8e96c79360" providerId="AD" clId="Web-{D7465432-474F-6C44-D17D-2125765B7262}" dt="2025-03-12T09:22:41.867" v="2375"/>
          <ac:picMkLst>
            <pc:docMk/>
            <pc:sldMk cId="1871065453" sldId="260"/>
            <ac:picMk id="3125" creationId="{1C389DE5-CBC0-F68D-F6CD-382162CF8D87}"/>
          </ac:picMkLst>
        </pc:picChg>
      </pc:sldChg>
      <pc:sldChg chg="ord">
        <pc:chgData name="Juyoung Chang" userId="S::juyoung.chang@student.uts.edu.au::fd8dd3b3-0a41-4019-b0dd-1b8e96c79360" providerId="AD" clId="Web-{D7465432-474F-6C44-D17D-2125765B7262}" dt="2025-03-12T08:58:07.855" v="2270"/>
        <pc:sldMkLst>
          <pc:docMk/>
          <pc:sldMk cId="671699153" sldId="261"/>
        </pc:sldMkLst>
      </pc:sldChg>
      <pc:sldChg chg="addSp delSp modSp ord modCm">
        <pc:chgData name="Juyoung Chang" userId="S::juyoung.chang@student.uts.edu.au::fd8dd3b3-0a41-4019-b0dd-1b8e96c79360" providerId="AD" clId="Web-{D7465432-474F-6C44-D17D-2125765B7262}" dt="2025-03-12T09:46:11.921" v="2482"/>
        <pc:sldMkLst>
          <pc:docMk/>
          <pc:sldMk cId="527763513" sldId="263"/>
        </pc:sldMkLst>
        <pc:spChg chg="mod">
          <ac:chgData name="Juyoung Chang" userId="S::juyoung.chang@student.uts.edu.au::fd8dd3b3-0a41-4019-b0dd-1b8e96c79360" providerId="AD" clId="Web-{D7465432-474F-6C44-D17D-2125765B7262}" dt="2025-03-12T07:57:58.797" v="1560" actId="14100"/>
          <ac:spMkLst>
            <pc:docMk/>
            <pc:sldMk cId="527763513" sldId="263"/>
            <ac:spMk id="2" creationId="{64B1C308-CC51-C303-CC06-F335F393E130}"/>
          </ac:spMkLst>
        </pc:spChg>
        <pc:graphicFrameChg chg="mod modGraphic">
          <ac:chgData name="Juyoung Chang" userId="S::juyoung.chang@student.uts.edu.au::fd8dd3b3-0a41-4019-b0dd-1b8e96c79360" providerId="AD" clId="Web-{D7465432-474F-6C44-D17D-2125765B7262}" dt="2025-03-12T09:46:11.921" v="2482"/>
          <ac:graphicFrameMkLst>
            <pc:docMk/>
            <pc:sldMk cId="527763513" sldId="263"/>
            <ac:graphicFrameMk id="18" creationId="{EF7F21FD-9F94-870E-0E36-0CFB4AD33A65}"/>
          </ac:graphicFrameMkLst>
        </pc:graphicFrameChg>
        <pc:picChg chg="add del mod">
          <ac:chgData name="Juyoung Chang" userId="S::juyoung.chang@student.uts.edu.au::fd8dd3b3-0a41-4019-b0dd-1b8e96c79360" providerId="AD" clId="Web-{D7465432-474F-6C44-D17D-2125765B7262}" dt="2025-03-12T08:17:51.769" v="1610"/>
          <ac:picMkLst>
            <pc:docMk/>
            <pc:sldMk cId="527763513" sldId="263"/>
            <ac:picMk id="3" creationId="{5F9F3818-B031-1393-8EEF-243A9809A63A}"/>
          </ac:picMkLst>
        </pc:picChg>
        <pc:extLst>
          <p:ext xmlns:p="http://schemas.openxmlformats.org/presentationml/2006/main" uri="{D6D511B9-2390-475A-947B-AFAB55BFBCF1}">
            <pc226:cmChg xmlns:pc226="http://schemas.microsoft.com/office/powerpoint/2022/06/main/command" chg="mod">
              <pc226:chgData name="Juyoung Chang" userId="S::juyoung.chang@student.uts.edu.au::fd8dd3b3-0a41-4019-b0dd-1b8e96c79360" providerId="AD" clId="Web-{D7465432-474F-6C44-D17D-2125765B7262}" dt="2025-03-12T07:57:54.860" v="1558" actId="20577"/>
              <pc2:cmMkLst xmlns:pc2="http://schemas.microsoft.com/office/powerpoint/2019/9/main/command">
                <pc:docMk/>
                <pc:sldMk cId="527763513" sldId="263"/>
                <pc2:cmMk id="{7FCF8AB8-4BE6-4823-9A2F-3EE0E1BE7DA7}"/>
              </pc2:cmMkLst>
            </pc226:cmChg>
            <pc226:cmChg xmlns:pc226="http://schemas.microsoft.com/office/powerpoint/2022/06/main/command" chg="mod">
              <pc226:chgData name="Juyoung Chang" userId="S::juyoung.chang@student.uts.edu.au::fd8dd3b3-0a41-4019-b0dd-1b8e96c79360" providerId="AD" clId="Web-{D7465432-474F-6C44-D17D-2125765B7262}" dt="2025-03-12T07:57:53.906" v="1549" actId="20577"/>
              <pc2:cmMkLst xmlns:pc2="http://schemas.microsoft.com/office/powerpoint/2019/9/main/command">
                <pc:docMk/>
                <pc:sldMk cId="527763513" sldId="263"/>
                <pc2:cmMk id="{CDA2F4B8-687B-4F25-8C8B-DF5F051974C4}"/>
              </pc2:cmMkLst>
            </pc226:cmChg>
            <pc226:cmChg xmlns:pc226="http://schemas.microsoft.com/office/powerpoint/2022/06/main/command" chg="mod">
              <pc226:chgData name="Juyoung Chang" userId="S::juyoung.chang@student.uts.edu.au::fd8dd3b3-0a41-4019-b0dd-1b8e96c79360" providerId="AD" clId="Web-{D7465432-474F-6C44-D17D-2125765B7262}" dt="2025-03-12T09:46:11.905" v="2481"/>
              <pc2:cmMkLst xmlns:pc2="http://schemas.microsoft.com/office/powerpoint/2019/9/main/command">
                <pc:docMk/>
                <pc:sldMk cId="527763513" sldId="263"/>
                <pc2:cmMk id="{354478C4-3A69-4F13-9D20-17457C2D505D}"/>
              </pc2:cmMkLst>
            </pc226:cmChg>
          </p:ext>
        </pc:extLst>
      </pc:sldChg>
      <pc:sldChg chg="modSp modCm">
        <pc:chgData name="Juyoung Chang" userId="S::juyoung.chang@student.uts.edu.au::fd8dd3b3-0a41-4019-b0dd-1b8e96c79360" providerId="AD" clId="Web-{D7465432-474F-6C44-D17D-2125765B7262}" dt="2025-03-12T09:08:40.577" v="2340"/>
        <pc:sldMkLst>
          <pc:docMk/>
          <pc:sldMk cId="2885859312" sldId="268"/>
        </pc:sldMkLst>
        <pc:graphicFrameChg chg="mod modGraphic">
          <ac:chgData name="Juyoung Chang" userId="S::juyoung.chang@student.uts.edu.au::fd8dd3b3-0a41-4019-b0dd-1b8e96c79360" providerId="AD" clId="Web-{D7465432-474F-6C44-D17D-2125765B7262}" dt="2025-03-12T09:08:40.577" v="2340"/>
          <ac:graphicFrameMkLst>
            <pc:docMk/>
            <pc:sldMk cId="2885859312" sldId="268"/>
            <ac:graphicFrameMk id="11" creationId="{F45E6FB1-0A16-8DDE-6B2F-CF5A2A2E053D}"/>
          </ac:graphicFrameMkLst>
        </pc:graphicFrameChg>
        <pc:extLst>
          <p:ext xmlns:p="http://schemas.openxmlformats.org/presentationml/2006/main" uri="{D6D511B9-2390-475A-947B-AFAB55BFBCF1}">
            <pc226:cmChg xmlns:pc226="http://schemas.microsoft.com/office/powerpoint/2022/06/main/command" chg="mod">
              <pc226:chgData name="Juyoung Chang" userId="S::juyoung.chang@student.uts.edu.au::fd8dd3b3-0a41-4019-b0dd-1b8e96c79360" providerId="AD" clId="Web-{D7465432-474F-6C44-D17D-2125765B7262}" dt="2025-03-12T09:03:39.896" v="2289"/>
              <pc2:cmMkLst xmlns:pc2="http://schemas.microsoft.com/office/powerpoint/2019/9/main/command">
                <pc:docMk/>
                <pc:sldMk cId="2885859312" sldId="268"/>
                <pc2:cmMk id="{71C9A805-C2B7-48DC-8304-9302982D0FE9}"/>
              </pc2:cmMkLst>
            </pc226:cmChg>
          </p:ext>
        </pc:extLst>
      </pc:sldChg>
    </pc:docChg>
  </pc:docChgLst>
  <pc:docChgLst>
    <pc:chgData name="Juyoung Chang" userId="S::juyoung.chang@student.uts.edu.au::fd8dd3b3-0a41-4019-b0dd-1b8e96c79360" providerId="AD" clId="Web-{4231AC5A-C781-A12F-8C3A-0E775C249C58}"/>
    <pc:docChg chg="modSld sldOrd">
      <pc:chgData name="Juyoung Chang" userId="S::juyoung.chang@student.uts.edu.au::fd8dd3b3-0a41-4019-b0dd-1b8e96c79360" providerId="AD" clId="Web-{4231AC5A-C781-A12F-8C3A-0E775C249C58}" dt="2025-03-10T05:46:11.184" v="88"/>
      <pc:docMkLst>
        <pc:docMk/>
      </pc:docMkLst>
      <pc:sldChg chg="ord">
        <pc:chgData name="Juyoung Chang" userId="S::juyoung.chang@student.uts.edu.au::fd8dd3b3-0a41-4019-b0dd-1b8e96c79360" providerId="AD" clId="Web-{4231AC5A-C781-A12F-8C3A-0E775C249C58}" dt="2025-03-10T05:46:04.403" v="87"/>
        <pc:sldMkLst>
          <pc:docMk/>
          <pc:sldMk cId="3994004677" sldId="259"/>
        </pc:sldMkLst>
      </pc:sldChg>
      <pc:sldChg chg="delSp modSp mod modClrScheme chgLayout">
        <pc:chgData name="Juyoung Chang" userId="S::juyoung.chang@student.uts.edu.au::fd8dd3b3-0a41-4019-b0dd-1b8e96c79360" providerId="AD" clId="Web-{4231AC5A-C781-A12F-8C3A-0E775C249C58}" dt="2025-03-10T05:43:34.899" v="86" actId="20577"/>
        <pc:sldMkLst>
          <pc:docMk/>
          <pc:sldMk cId="1871065453" sldId="260"/>
        </pc:sldMkLst>
        <pc:spChg chg="mod ord">
          <ac:chgData name="Juyoung Chang" userId="S::juyoung.chang@student.uts.edu.au::fd8dd3b3-0a41-4019-b0dd-1b8e96c79360" providerId="AD" clId="Web-{4231AC5A-C781-A12F-8C3A-0E775C249C58}" dt="2025-03-10T05:38:34.016" v="20" actId="20577"/>
          <ac:spMkLst>
            <pc:docMk/>
            <pc:sldMk cId="1871065453" sldId="260"/>
            <ac:spMk id="2" creationId="{1C9C40E7-6B8C-2675-8782-A16E7862AE84}"/>
          </ac:spMkLst>
        </pc:spChg>
        <pc:spChg chg="del mod">
          <ac:chgData name="Juyoung Chang" userId="S::juyoung.chang@student.uts.edu.au::fd8dd3b3-0a41-4019-b0dd-1b8e96c79360" providerId="AD" clId="Web-{4231AC5A-C781-A12F-8C3A-0E775C249C58}" dt="2025-03-10T05:34:44.776" v="3"/>
          <ac:spMkLst>
            <pc:docMk/>
            <pc:sldMk cId="1871065453" sldId="260"/>
            <ac:spMk id="3" creationId="{A9D54FEF-8735-F96D-AEA9-16A7D9559080}"/>
          </ac:spMkLst>
        </pc:spChg>
        <pc:spChg chg="mod ord">
          <ac:chgData name="Juyoung Chang" userId="S::juyoung.chang@student.uts.edu.au::fd8dd3b3-0a41-4019-b0dd-1b8e96c79360" providerId="AD" clId="Web-{4231AC5A-C781-A12F-8C3A-0E775C249C58}" dt="2025-03-10T05:43:34.899" v="86" actId="20577"/>
          <ac:spMkLst>
            <pc:docMk/>
            <pc:sldMk cId="1871065453" sldId="260"/>
            <ac:spMk id="4" creationId="{88A7450F-0BC3-9F72-D787-BC2725553BA2}"/>
          </ac:spMkLst>
        </pc:spChg>
      </pc:sldChg>
      <pc:sldChg chg="ord">
        <pc:chgData name="Juyoung Chang" userId="S::juyoung.chang@student.uts.edu.au::fd8dd3b3-0a41-4019-b0dd-1b8e96c79360" providerId="AD" clId="Web-{4231AC5A-C781-A12F-8C3A-0E775C249C58}" dt="2025-03-10T05:46:11.184" v="88"/>
        <pc:sldMkLst>
          <pc:docMk/>
          <pc:sldMk cId="671699153" sldId="261"/>
        </pc:sldMkLst>
      </pc:sldChg>
      <pc:sldChg chg="modSp">
        <pc:chgData name="Juyoung Chang" userId="S::juyoung.chang@student.uts.edu.au::fd8dd3b3-0a41-4019-b0dd-1b8e96c79360" providerId="AD" clId="Web-{4231AC5A-C781-A12F-8C3A-0E775C249C58}" dt="2025-03-10T05:42:26.100" v="76" actId="20577"/>
        <pc:sldMkLst>
          <pc:docMk/>
          <pc:sldMk cId="527763513" sldId="263"/>
        </pc:sldMkLst>
        <pc:spChg chg="mod">
          <ac:chgData name="Juyoung Chang" userId="S::juyoung.chang@student.uts.edu.au::fd8dd3b3-0a41-4019-b0dd-1b8e96c79360" providerId="AD" clId="Web-{4231AC5A-C781-A12F-8C3A-0E775C249C58}" dt="2025-03-10T05:42:26.100" v="76" actId="20577"/>
          <ac:spMkLst>
            <pc:docMk/>
            <pc:sldMk cId="527763513" sldId="263"/>
            <ac:spMk id="4" creationId="{81E6EC1B-BE32-25FE-E8B0-B001B5D7F066}"/>
          </ac:spMkLst>
        </pc:spChg>
      </pc:sldChg>
    </pc:docChg>
  </pc:docChgLst>
  <pc:docChgLst>
    <pc:chgData name="Jungwook Van" userId="eb6d2c0f-ada4-47e4-987d-6f674de5b18c" providerId="ADAL" clId="{8060987A-C2E3-4849-BFA8-443B8EC51FD7}"/>
    <pc:docChg chg="undo custSel addSld delSld modSld sldOrd">
      <pc:chgData name="Jungwook Van" userId="eb6d2c0f-ada4-47e4-987d-6f674de5b18c" providerId="ADAL" clId="{8060987A-C2E3-4849-BFA8-443B8EC51FD7}" dt="2025-03-12T09:24:05.596" v="4223" actId="20577"/>
      <pc:docMkLst>
        <pc:docMk/>
      </pc:docMkLst>
      <pc:sldChg chg="addSp delSp modSp mod setBg addAnim delAnim modNotesTx">
        <pc:chgData name="Jungwook Van" userId="eb6d2c0f-ada4-47e4-987d-6f674de5b18c" providerId="ADAL" clId="{8060987A-C2E3-4849-BFA8-443B8EC51FD7}" dt="2025-03-12T08:47:48.264" v="4117" actId="20577"/>
        <pc:sldMkLst>
          <pc:docMk/>
          <pc:sldMk cId="3569210928" sldId="256"/>
        </pc:sldMkLst>
        <pc:spChg chg="mod">
          <ac:chgData name="Jungwook Van" userId="eb6d2c0f-ada4-47e4-987d-6f674de5b18c" providerId="ADAL" clId="{8060987A-C2E3-4849-BFA8-443B8EC51FD7}" dt="2025-03-11T01:46:07.137" v="732" actId="26606"/>
          <ac:spMkLst>
            <pc:docMk/>
            <pc:sldMk cId="3569210928" sldId="256"/>
            <ac:spMk id="2" creationId="{00000000-0000-0000-0000-000000000000}"/>
          </ac:spMkLst>
        </pc:spChg>
        <pc:spChg chg="mod">
          <ac:chgData name="Jungwook Van" userId="eb6d2c0f-ada4-47e4-987d-6f674de5b18c" providerId="ADAL" clId="{8060987A-C2E3-4849-BFA8-443B8EC51FD7}" dt="2025-03-11T01:46:15.544" v="736" actId="20577"/>
          <ac:spMkLst>
            <pc:docMk/>
            <pc:sldMk cId="3569210928" sldId="256"/>
            <ac:spMk id="3" creationId="{00000000-0000-0000-0000-000000000000}"/>
          </ac:spMkLst>
        </pc:spChg>
        <pc:spChg chg="add del">
          <ac:chgData name="Jungwook Van" userId="eb6d2c0f-ada4-47e4-987d-6f674de5b18c" providerId="ADAL" clId="{8060987A-C2E3-4849-BFA8-443B8EC51FD7}" dt="2025-03-11T01:46:07.137" v="732" actId="26606"/>
          <ac:spMkLst>
            <pc:docMk/>
            <pc:sldMk cId="3569210928" sldId="256"/>
            <ac:spMk id="14" creationId="{AFF4A713-7B75-4B21-90D7-5AB19547C728}"/>
          </ac:spMkLst>
        </pc:spChg>
        <pc:spChg chg="add del">
          <ac:chgData name="Jungwook Van" userId="eb6d2c0f-ada4-47e4-987d-6f674de5b18c" providerId="ADAL" clId="{8060987A-C2E3-4849-BFA8-443B8EC51FD7}" dt="2025-03-11T01:46:07.137" v="732" actId="26606"/>
          <ac:spMkLst>
            <pc:docMk/>
            <pc:sldMk cId="3569210928" sldId="256"/>
            <ac:spMk id="16" creationId="{DC631C0B-6DA6-4E57-8231-CE32B3434A7E}"/>
          </ac:spMkLst>
        </pc:spChg>
        <pc:spChg chg="add del">
          <ac:chgData name="Jungwook Van" userId="eb6d2c0f-ada4-47e4-987d-6f674de5b18c" providerId="ADAL" clId="{8060987A-C2E3-4849-BFA8-443B8EC51FD7}" dt="2025-03-11T01:46:07.137" v="732" actId="26606"/>
          <ac:spMkLst>
            <pc:docMk/>
            <pc:sldMk cId="3569210928" sldId="256"/>
            <ac:spMk id="26" creationId="{6F5A5072-7B47-4D32-B52A-4EBBF590B8A5}"/>
          </ac:spMkLst>
        </pc:spChg>
        <pc:spChg chg="add del">
          <ac:chgData name="Jungwook Van" userId="eb6d2c0f-ada4-47e4-987d-6f674de5b18c" providerId="ADAL" clId="{8060987A-C2E3-4849-BFA8-443B8EC51FD7}" dt="2025-03-11T01:46:07.137" v="732" actId="26606"/>
          <ac:spMkLst>
            <pc:docMk/>
            <pc:sldMk cId="3569210928" sldId="256"/>
            <ac:spMk id="27" creationId="{9715DAF0-AE1B-46C9-8A6B-DB2AA05AB91D}"/>
          </ac:spMkLst>
        </pc:spChg>
        <pc:spChg chg="add del">
          <ac:chgData name="Jungwook Van" userId="eb6d2c0f-ada4-47e4-987d-6f674de5b18c" providerId="ADAL" clId="{8060987A-C2E3-4849-BFA8-443B8EC51FD7}" dt="2025-03-11T01:46:07.137" v="732" actId="26606"/>
          <ac:spMkLst>
            <pc:docMk/>
            <pc:sldMk cId="3569210928" sldId="256"/>
            <ac:spMk id="28" creationId="{6016219D-510E-4184-9090-6D5578A87BD1}"/>
          </ac:spMkLst>
        </pc:spChg>
        <pc:spChg chg="add del">
          <ac:chgData name="Jungwook Van" userId="eb6d2c0f-ada4-47e4-987d-6f674de5b18c" providerId="ADAL" clId="{8060987A-C2E3-4849-BFA8-443B8EC51FD7}" dt="2025-03-11T01:46:07.137" v="732" actId="26606"/>
          <ac:spMkLst>
            <pc:docMk/>
            <pc:sldMk cId="3569210928" sldId="256"/>
            <ac:spMk id="29" creationId="{C29501E6-A978-4A61-9689-9085AF97A53A}"/>
          </ac:spMkLst>
        </pc:spChg>
        <pc:spChg chg="add del">
          <ac:chgData name="Jungwook Van" userId="eb6d2c0f-ada4-47e4-987d-6f674de5b18c" providerId="ADAL" clId="{8060987A-C2E3-4849-BFA8-443B8EC51FD7}" dt="2025-03-11T01:46:07.127" v="731" actId="26606"/>
          <ac:spMkLst>
            <pc:docMk/>
            <pc:sldMk cId="3569210928" sldId="256"/>
            <ac:spMk id="37" creationId="{F92CB243-67C5-E304-31A0-4D7D607BAFBA}"/>
          </ac:spMkLst>
        </pc:spChg>
        <pc:spChg chg="add del">
          <ac:chgData name="Jungwook Van" userId="eb6d2c0f-ada4-47e4-987d-6f674de5b18c" providerId="ADAL" clId="{8060987A-C2E3-4849-BFA8-443B8EC51FD7}" dt="2025-03-11T01:46:07.127" v="731" actId="26606"/>
          <ac:spMkLst>
            <pc:docMk/>
            <pc:sldMk cId="3569210928" sldId="256"/>
            <ac:spMk id="39" creationId="{11A95761-C93E-94BF-087D-D2A823789EAB}"/>
          </ac:spMkLst>
        </pc:spChg>
        <pc:spChg chg="add del">
          <ac:chgData name="Jungwook Van" userId="eb6d2c0f-ada4-47e4-987d-6f674de5b18c" providerId="ADAL" clId="{8060987A-C2E3-4849-BFA8-443B8EC51FD7}" dt="2025-03-11T01:46:07.127" v="731" actId="26606"/>
          <ac:spMkLst>
            <pc:docMk/>
            <pc:sldMk cId="3569210928" sldId="256"/>
            <ac:spMk id="41" creationId="{6E63D1A5-FD49-4756-F62E-786C34E631EF}"/>
          </ac:spMkLst>
        </pc:spChg>
        <pc:spChg chg="add">
          <ac:chgData name="Jungwook Van" userId="eb6d2c0f-ada4-47e4-987d-6f674de5b18c" providerId="ADAL" clId="{8060987A-C2E3-4849-BFA8-443B8EC51FD7}" dt="2025-03-11T01:46:07.137" v="732" actId="26606"/>
          <ac:spMkLst>
            <pc:docMk/>
            <pc:sldMk cId="3569210928" sldId="256"/>
            <ac:spMk id="44" creationId="{8870DEF6-46A2-D4F8-8BE6-91165D93ECC4}"/>
          </ac:spMkLst>
        </pc:spChg>
        <pc:picChg chg="add">
          <ac:chgData name="Jungwook Van" userId="eb6d2c0f-ada4-47e4-987d-6f674de5b18c" providerId="ADAL" clId="{8060987A-C2E3-4849-BFA8-443B8EC51FD7}" dt="2025-03-11T01:46:07.137" v="732" actId="26606"/>
          <ac:picMkLst>
            <pc:docMk/>
            <pc:sldMk cId="3569210928" sldId="256"/>
            <ac:picMk id="43" creationId="{D10E35AB-BE12-5329-CA29-D1F3378882FB}"/>
          </ac:picMkLst>
        </pc:picChg>
      </pc:sldChg>
      <pc:sldChg chg="addSp delSp modSp add mod setBg modClrScheme delDesignElem chgLayout modNotesTx">
        <pc:chgData name="Jungwook Van" userId="eb6d2c0f-ada4-47e4-987d-6f674de5b18c" providerId="ADAL" clId="{8060987A-C2E3-4849-BFA8-443B8EC51FD7}" dt="2025-03-12T09:21:31.027" v="4202" actId="15"/>
        <pc:sldMkLst>
          <pc:docMk/>
          <pc:sldMk cId="945976273" sldId="257"/>
        </pc:sldMkLst>
        <pc:spChg chg="mod ord">
          <ac:chgData name="Jungwook Van" userId="eb6d2c0f-ada4-47e4-987d-6f674de5b18c" providerId="ADAL" clId="{8060987A-C2E3-4849-BFA8-443B8EC51FD7}" dt="2025-03-11T06:38:17.468" v="1043" actId="113"/>
          <ac:spMkLst>
            <pc:docMk/>
            <pc:sldMk cId="945976273" sldId="257"/>
            <ac:spMk id="2" creationId="{55595226-5612-CFE4-47DC-449D6CA119D6}"/>
          </ac:spMkLst>
        </pc:spChg>
        <pc:spChg chg="add mod ord">
          <ac:chgData name="Jungwook Van" userId="eb6d2c0f-ada4-47e4-987d-6f674de5b18c" providerId="ADAL" clId="{8060987A-C2E3-4849-BFA8-443B8EC51FD7}" dt="2025-03-12T09:21:31.027" v="4202" actId="15"/>
          <ac:spMkLst>
            <pc:docMk/>
            <pc:sldMk cId="945976273" sldId="257"/>
            <ac:spMk id="4" creationId="{21F18B53-34F2-E8AB-8880-CF713E7F4C61}"/>
          </ac:spMkLst>
        </pc:spChg>
        <pc:spChg chg="add">
          <ac:chgData name="Jungwook Van" userId="eb6d2c0f-ada4-47e4-987d-6f674de5b18c" providerId="ADAL" clId="{8060987A-C2E3-4849-BFA8-443B8EC51FD7}" dt="2025-03-09T06:57:15.909" v="371" actId="26606"/>
          <ac:spMkLst>
            <pc:docMk/>
            <pc:sldMk cId="945976273" sldId="257"/>
            <ac:spMk id="9" creationId="{70DFC902-7D23-471A-B557-B6B6917D7A0D}"/>
          </ac:spMkLst>
        </pc:spChg>
        <pc:spChg chg="add">
          <ac:chgData name="Jungwook Van" userId="eb6d2c0f-ada4-47e4-987d-6f674de5b18c" providerId="ADAL" clId="{8060987A-C2E3-4849-BFA8-443B8EC51FD7}" dt="2025-03-09T06:57:15.909" v="371" actId="26606"/>
          <ac:spMkLst>
            <pc:docMk/>
            <pc:sldMk cId="945976273" sldId="257"/>
            <ac:spMk id="11" creationId="{A55D5633-D557-4DCA-982C-FF36EB7A1C00}"/>
          </ac:spMkLst>
        </pc:spChg>
        <pc:spChg chg="add">
          <ac:chgData name="Jungwook Van" userId="eb6d2c0f-ada4-47e4-987d-6f674de5b18c" providerId="ADAL" clId="{8060987A-C2E3-4849-BFA8-443B8EC51FD7}" dt="2025-03-09T06:57:15.909" v="371" actId="26606"/>
          <ac:spMkLst>
            <pc:docMk/>
            <pc:sldMk cId="945976273" sldId="257"/>
            <ac:spMk id="13" creationId="{450D3AD2-FA80-415F-A9CE-54D884561CD7}"/>
          </ac:spMkLst>
        </pc:spChg>
      </pc:sldChg>
      <pc:sldChg chg="addSp delSp modSp add mod setBg modClrScheme chgLayout modNotesTx">
        <pc:chgData name="Jungwook Van" userId="eb6d2c0f-ada4-47e4-987d-6f674de5b18c" providerId="ADAL" clId="{8060987A-C2E3-4849-BFA8-443B8EC51FD7}" dt="2025-03-12T09:19:37.769" v="4190" actId="20577"/>
        <pc:sldMkLst>
          <pc:docMk/>
          <pc:sldMk cId="976592131" sldId="258"/>
        </pc:sldMkLst>
        <pc:spChg chg="mod ord">
          <ac:chgData name="Jungwook Van" userId="eb6d2c0f-ada4-47e4-987d-6f674de5b18c" providerId="ADAL" clId="{8060987A-C2E3-4849-BFA8-443B8EC51FD7}" dt="2025-03-12T09:15:44.668" v="4178" actId="26606"/>
          <ac:spMkLst>
            <pc:docMk/>
            <pc:sldMk cId="976592131" sldId="258"/>
            <ac:spMk id="2" creationId="{00E77D5D-F012-8C25-7327-07BC3C3722C7}"/>
          </ac:spMkLst>
        </pc:spChg>
        <pc:spChg chg="del mod ord">
          <ac:chgData name="Jungwook Van" userId="eb6d2c0f-ada4-47e4-987d-6f674de5b18c" providerId="ADAL" clId="{8060987A-C2E3-4849-BFA8-443B8EC51FD7}" dt="2025-03-11T01:46:47.362" v="738" actId="26606"/>
          <ac:spMkLst>
            <pc:docMk/>
            <pc:sldMk cId="976592131" sldId="258"/>
            <ac:spMk id="3" creationId="{FF6A8AB2-4F0B-E5B5-C7B1-7FCF3BAAC43D}"/>
          </ac:spMkLst>
        </pc:spChg>
        <pc:spChg chg="add del mod ord">
          <ac:chgData name="Jungwook Van" userId="eb6d2c0f-ada4-47e4-987d-6f674de5b18c" providerId="ADAL" clId="{8060987A-C2E3-4849-BFA8-443B8EC51FD7}" dt="2025-03-11T01:51:59.916" v="747" actId="478"/>
          <ac:spMkLst>
            <pc:docMk/>
            <pc:sldMk cId="976592131" sldId="258"/>
            <ac:spMk id="4" creationId="{612EDA82-7B95-8694-B871-81EFBB7DE2DC}"/>
          </ac:spMkLst>
        </pc:spChg>
        <pc:spChg chg="add del mod">
          <ac:chgData name="Jungwook Van" userId="eb6d2c0f-ada4-47e4-987d-6f674de5b18c" providerId="ADAL" clId="{8060987A-C2E3-4849-BFA8-443B8EC51FD7}" dt="2025-03-11T01:52:07.074" v="749" actId="478"/>
          <ac:spMkLst>
            <pc:docMk/>
            <pc:sldMk cId="976592131" sldId="258"/>
            <ac:spMk id="7" creationId="{5EEED3BC-2412-FAA9-CDA6-8B241EBCD0AF}"/>
          </ac:spMkLst>
        </pc:spChg>
        <pc:spChg chg="add del mod">
          <ac:chgData name="Jungwook Van" userId="eb6d2c0f-ada4-47e4-987d-6f674de5b18c" providerId="ADAL" clId="{8060987A-C2E3-4849-BFA8-443B8EC51FD7}" dt="2025-03-11T01:52:05.314" v="748" actId="478"/>
          <ac:spMkLst>
            <pc:docMk/>
            <pc:sldMk cId="976592131" sldId="258"/>
            <ac:spMk id="9" creationId="{69A45F2B-5546-17E1-4714-36C14BA980AB}"/>
          </ac:spMkLst>
        </pc:spChg>
        <pc:spChg chg="add del">
          <ac:chgData name="Jungwook Van" userId="eb6d2c0f-ada4-47e4-987d-6f674de5b18c" providerId="ADAL" clId="{8060987A-C2E3-4849-BFA8-443B8EC51FD7}" dt="2025-03-12T09:15:44.668" v="4178" actId="26606"/>
          <ac:spMkLst>
            <pc:docMk/>
            <pc:sldMk cId="976592131" sldId="258"/>
            <ac:spMk id="4103" creationId="{A4AC5506-6312-4701-8D3C-40187889A947}"/>
          </ac:spMkLst>
        </pc:spChg>
        <pc:spChg chg="add del">
          <ac:chgData name="Jungwook Van" userId="eb6d2c0f-ada4-47e4-987d-6f674de5b18c" providerId="ADAL" clId="{8060987A-C2E3-4849-BFA8-443B8EC51FD7}" dt="2025-03-12T09:17:26.815" v="4181" actId="26606"/>
          <ac:spMkLst>
            <pc:docMk/>
            <pc:sldMk cId="976592131" sldId="258"/>
            <ac:spMk id="4108" creationId="{5DCB5928-DC7D-4612-9922-441966E15627}"/>
          </ac:spMkLst>
        </pc:spChg>
        <pc:spChg chg="add del">
          <ac:chgData name="Jungwook Van" userId="eb6d2c0f-ada4-47e4-987d-6f674de5b18c" providerId="ADAL" clId="{8060987A-C2E3-4849-BFA8-443B8EC51FD7}" dt="2025-03-12T09:17:26.815" v="4181" actId="26606"/>
          <ac:spMkLst>
            <pc:docMk/>
            <pc:sldMk cId="976592131" sldId="258"/>
            <ac:spMk id="4110" creationId="{682C1161-1736-45EC-99B7-33F3CAE9D517}"/>
          </ac:spMkLst>
        </pc:spChg>
        <pc:spChg chg="add del">
          <ac:chgData name="Jungwook Van" userId="eb6d2c0f-ada4-47e4-987d-6f674de5b18c" providerId="ADAL" clId="{8060987A-C2E3-4849-BFA8-443B8EC51FD7}" dt="2025-03-12T09:17:26.815" v="4181" actId="26606"/>
          <ac:spMkLst>
            <pc:docMk/>
            <pc:sldMk cId="976592131" sldId="258"/>
            <ac:spMk id="4112" creationId="{84D4DDB8-B68F-45B0-9F62-C4279996F672}"/>
          </ac:spMkLst>
        </pc:spChg>
        <pc:spChg chg="add del">
          <ac:chgData name="Jungwook Van" userId="eb6d2c0f-ada4-47e4-987d-6f674de5b18c" providerId="ADAL" clId="{8060987A-C2E3-4849-BFA8-443B8EC51FD7}" dt="2025-03-12T09:17:26.815" v="4181" actId="26606"/>
          <ac:spMkLst>
            <pc:docMk/>
            <pc:sldMk cId="976592131" sldId="258"/>
            <ac:spMk id="4114" creationId="{AF2F604E-43BE-4DC3-B983-E071523364F8}"/>
          </ac:spMkLst>
        </pc:spChg>
        <pc:spChg chg="add del">
          <ac:chgData name="Jungwook Van" userId="eb6d2c0f-ada4-47e4-987d-6f674de5b18c" providerId="ADAL" clId="{8060987A-C2E3-4849-BFA8-443B8EC51FD7}" dt="2025-03-12T09:17:26.815" v="4181" actId="26606"/>
          <ac:spMkLst>
            <pc:docMk/>
            <pc:sldMk cId="976592131" sldId="258"/>
            <ac:spMk id="4116" creationId="{08C9B587-E65E-4B52-B37C-ABEBB6E87928}"/>
          </ac:spMkLst>
        </pc:spChg>
        <pc:spChg chg="add">
          <ac:chgData name="Jungwook Van" userId="eb6d2c0f-ada4-47e4-987d-6f674de5b18c" providerId="ADAL" clId="{8060987A-C2E3-4849-BFA8-443B8EC51FD7}" dt="2025-03-12T09:17:26.815" v="4181" actId="26606"/>
          <ac:spMkLst>
            <pc:docMk/>
            <pc:sldMk cId="976592131" sldId="258"/>
            <ac:spMk id="4121" creationId="{5DCB5928-DC7D-4612-9922-441966E15627}"/>
          </ac:spMkLst>
        </pc:spChg>
        <pc:spChg chg="add">
          <ac:chgData name="Jungwook Van" userId="eb6d2c0f-ada4-47e4-987d-6f674de5b18c" providerId="ADAL" clId="{8060987A-C2E3-4849-BFA8-443B8EC51FD7}" dt="2025-03-12T09:17:26.815" v="4181" actId="26606"/>
          <ac:spMkLst>
            <pc:docMk/>
            <pc:sldMk cId="976592131" sldId="258"/>
            <ac:spMk id="4123" creationId="{682C1161-1736-45EC-99B7-33F3CAE9D517}"/>
          </ac:spMkLst>
        </pc:spChg>
        <pc:spChg chg="add">
          <ac:chgData name="Jungwook Van" userId="eb6d2c0f-ada4-47e4-987d-6f674de5b18c" providerId="ADAL" clId="{8060987A-C2E3-4849-BFA8-443B8EC51FD7}" dt="2025-03-12T09:17:26.815" v="4181" actId="26606"/>
          <ac:spMkLst>
            <pc:docMk/>
            <pc:sldMk cId="976592131" sldId="258"/>
            <ac:spMk id="4125" creationId="{84D4DDB8-B68F-45B0-9F62-C4279996F672}"/>
          </ac:spMkLst>
        </pc:spChg>
        <pc:spChg chg="add">
          <ac:chgData name="Jungwook Van" userId="eb6d2c0f-ada4-47e4-987d-6f674de5b18c" providerId="ADAL" clId="{8060987A-C2E3-4849-BFA8-443B8EC51FD7}" dt="2025-03-12T09:17:26.815" v="4181" actId="26606"/>
          <ac:spMkLst>
            <pc:docMk/>
            <pc:sldMk cId="976592131" sldId="258"/>
            <ac:spMk id="4127" creationId="{AF2F604E-43BE-4DC3-B983-E071523364F8}"/>
          </ac:spMkLst>
        </pc:spChg>
        <pc:spChg chg="add">
          <ac:chgData name="Jungwook Van" userId="eb6d2c0f-ada4-47e4-987d-6f674de5b18c" providerId="ADAL" clId="{8060987A-C2E3-4849-BFA8-443B8EC51FD7}" dt="2025-03-12T09:17:26.815" v="4181" actId="26606"/>
          <ac:spMkLst>
            <pc:docMk/>
            <pc:sldMk cId="976592131" sldId="258"/>
            <ac:spMk id="4129" creationId="{08C9B587-E65E-4B52-B37C-ABEBB6E87928}"/>
          </ac:spMkLst>
        </pc:spChg>
        <pc:graphicFrameChg chg="add del">
          <ac:chgData name="Jungwook Van" userId="eb6d2c0f-ada4-47e4-987d-6f674de5b18c" providerId="ADAL" clId="{8060987A-C2E3-4849-BFA8-443B8EC51FD7}" dt="2025-03-11T01:51:59.916" v="747" actId="478"/>
          <ac:graphicFrameMkLst>
            <pc:docMk/>
            <pc:sldMk cId="976592131" sldId="258"/>
            <ac:graphicFrameMk id="6" creationId="{D22F48B5-E402-B511-7A61-FF699EAD7FD7}"/>
          </ac:graphicFrameMkLst>
        </pc:graphicFrameChg>
        <pc:picChg chg="add del mod">
          <ac:chgData name="Jungwook Van" userId="eb6d2c0f-ada4-47e4-987d-6f674de5b18c" providerId="ADAL" clId="{8060987A-C2E3-4849-BFA8-443B8EC51FD7}" dt="2025-03-12T09:17:22.196" v="4179" actId="478"/>
          <ac:picMkLst>
            <pc:docMk/>
            <pc:sldMk cId="976592131" sldId="258"/>
            <ac:picMk id="2050" creationId="{7FBEC0D1-7A27-7823-0A43-A466219A739A}"/>
          </ac:picMkLst>
        </pc:picChg>
        <pc:picChg chg="add">
          <ac:chgData name="Jungwook Van" userId="eb6d2c0f-ada4-47e4-987d-6f674de5b18c" providerId="ADAL" clId="{8060987A-C2E3-4849-BFA8-443B8EC51FD7}" dt="2025-03-12T09:17:23.002" v="4180"/>
          <ac:picMkLst>
            <pc:docMk/>
            <pc:sldMk cId="976592131" sldId="258"/>
            <ac:picMk id="2052" creationId="{DD558349-EE80-1EA3-5CA9-7E939BF869B4}"/>
          </ac:picMkLst>
        </pc:picChg>
        <pc:picChg chg="add del mod">
          <ac:chgData name="Jungwook Van" userId="eb6d2c0f-ada4-47e4-987d-6f674de5b18c" providerId="ADAL" clId="{8060987A-C2E3-4849-BFA8-443B8EC51FD7}" dt="2025-03-12T09:11:57.884" v="4171" actId="478"/>
          <ac:picMkLst>
            <pc:docMk/>
            <pc:sldMk cId="976592131" sldId="258"/>
            <ac:picMk id="4098" creationId="{5D20327A-9C5B-7FDC-91B1-CF9DBE787009}"/>
          </ac:picMkLst>
        </pc:picChg>
      </pc:sldChg>
      <pc:sldChg chg="addSp modSp add del mod modMedia setBg modNotesTx">
        <pc:chgData name="Jungwook Van" userId="eb6d2c0f-ada4-47e4-987d-6f674de5b18c" providerId="ADAL" clId="{8060987A-C2E3-4849-BFA8-443B8EC51FD7}" dt="2025-03-12T09:02:24.927" v="4135" actId="47"/>
        <pc:sldMkLst>
          <pc:docMk/>
          <pc:sldMk cId="3994004677" sldId="259"/>
        </pc:sldMkLst>
      </pc:sldChg>
      <pc:sldChg chg="addSp delSp modSp add mod setBg modClrScheme modCm chgLayout">
        <pc:chgData name="Jungwook Van" userId="eb6d2c0f-ada4-47e4-987d-6f674de5b18c" providerId="ADAL" clId="{8060987A-C2E3-4849-BFA8-443B8EC51FD7}" dt="2025-03-12T09:24:05.596" v="4223" actId="20577"/>
        <pc:sldMkLst>
          <pc:docMk/>
          <pc:sldMk cId="1871065453" sldId="260"/>
        </pc:sldMkLst>
        <pc:spChg chg="mod ord">
          <ac:chgData name="Jungwook Van" userId="eb6d2c0f-ada4-47e4-987d-6f674de5b18c" providerId="ADAL" clId="{8060987A-C2E3-4849-BFA8-443B8EC51FD7}" dt="2025-03-11T01:59:55.001" v="814" actId="26606"/>
          <ac:spMkLst>
            <pc:docMk/>
            <pc:sldMk cId="1871065453" sldId="260"/>
            <ac:spMk id="2" creationId="{1C9C40E7-6B8C-2675-8782-A16E7862AE84}"/>
          </ac:spMkLst>
        </pc:spChg>
        <pc:spChg chg="add mod ord">
          <ac:chgData name="Jungwook Van" userId="eb6d2c0f-ada4-47e4-987d-6f674de5b18c" providerId="ADAL" clId="{8060987A-C2E3-4849-BFA8-443B8EC51FD7}" dt="2025-03-12T09:24:05.596" v="4223" actId="20577"/>
          <ac:spMkLst>
            <pc:docMk/>
            <pc:sldMk cId="1871065453" sldId="260"/>
            <ac:spMk id="4" creationId="{88A7450F-0BC3-9F72-D787-BC2725553BA2}"/>
          </ac:spMkLst>
        </pc:spChg>
        <pc:spChg chg="add del">
          <ac:chgData name="Jungwook Van" userId="eb6d2c0f-ada4-47e4-987d-6f674de5b18c" providerId="ADAL" clId="{8060987A-C2E3-4849-BFA8-443B8EC51FD7}" dt="2025-03-11T01:59:54.993" v="813" actId="26606"/>
          <ac:spMkLst>
            <pc:docMk/>
            <pc:sldMk cId="1871065453" sldId="260"/>
            <ac:spMk id="3084" creationId="{2C9A9DA9-7DC8-488B-A882-123947B0F3D9}"/>
          </ac:spMkLst>
        </pc:spChg>
        <pc:spChg chg="add del">
          <ac:chgData name="Jungwook Van" userId="eb6d2c0f-ada4-47e4-987d-6f674de5b18c" providerId="ADAL" clId="{8060987A-C2E3-4849-BFA8-443B8EC51FD7}" dt="2025-03-11T01:59:54.993" v="813" actId="26606"/>
          <ac:spMkLst>
            <pc:docMk/>
            <pc:sldMk cId="1871065453" sldId="260"/>
            <ac:spMk id="3086" creationId="{57F6BDD4-E066-4008-8011-6CC31AEB4556}"/>
          </ac:spMkLst>
        </pc:spChg>
        <pc:spChg chg="add del">
          <ac:chgData name="Jungwook Van" userId="eb6d2c0f-ada4-47e4-987d-6f674de5b18c" providerId="ADAL" clId="{8060987A-C2E3-4849-BFA8-443B8EC51FD7}" dt="2025-03-11T01:59:54.993" v="813" actId="26606"/>
          <ac:spMkLst>
            <pc:docMk/>
            <pc:sldMk cId="1871065453" sldId="260"/>
            <ac:spMk id="3088" creationId="{2711A8FB-68FC-45FC-B01E-38F809E2D439}"/>
          </ac:spMkLst>
        </pc:spChg>
        <pc:spChg chg="add del">
          <ac:chgData name="Jungwook Van" userId="eb6d2c0f-ada4-47e4-987d-6f674de5b18c" providerId="ADAL" clId="{8060987A-C2E3-4849-BFA8-443B8EC51FD7}" dt="2025-03-11T01:59:54.993" v="813" actId="26606"/>
          <ac:spMkLst>
            <pc:docMk/>
            <pc:sldMk cId="1871065453" sldId="260"/>
            <ac:spMk id="3090" creationId="{2A865FE3-5FC9-4049-87CF-30019C46C0F5}"/>
          </ac:spMkLst>
        </pc:spChg>
        <pc:spChg chg="add">
          <ac:chgData name="Jungwook Van" userId="eb6d2c0f-ada4-47e4-987d-6f674de5b18c" providerId="ADAL" clId="{8060987A-C2E3-4849-BFA8-443B8EC51FD7}" dt="2025-03-11T01:59:55.001" v="814" actId="26606"/>
          <ac:spMkLst>
            <pc:docMk/>
            <pc:sldMk cId="1871065453" sldId="260"/>
            <ac:spMk id="3092" creationId="{2B97F24A-32CE-4C1C-A50D-3016B394DCFB}"/>
          </ac:spMkLst>
        </pc:spChg>
        <pc:spChg chg="add">
          <ac:chgData name="Jungwook Van" userId="eb6d2c0f-ada4-47e4-987d-6f674de5b18c" providerId="ADAL" clId="{8060987A-C2E3-4849-BFA8-443B8EC51FD7}" dt="2025-03-11T01:59:55.001" v="814" actId="26606"/>
          <ac:spMkLst>
            <pc:docMk/>
            <pc:sldMk cId="1871065453" sldId="260"/>
            <ac:spMk id="3093" creationId="{CD8B4F24-440B-49E9-B85D-733523DC064B}"/>
          </ac:spMkLst>
        </pc:spChg>
        <pc:picChg chg="add del mod">
          <ac:chgData name="Jungwook Van" userId="eb6d2c0f-ada4-47e4-987d-6f674de5b18c" providerId="ADAL" clId="{8060987A-C2E3-4849-BFA8-443B8EC51FD7}" dt="2025-03-12T09:22:04.375" v="4203" actId="478"/>
          <ac:picMkLst>
            <pc:docMk/>
            <pc:sldMk cId="1871065453" sldId="260"/>
            <ac:picMk id="1026" creationId="{3C84B077-B87F-61C9-BEF4-2E37DD83FA83}"/>
          </ac:picMkLst>
        </pc:picChg>
        <pc:picChg chg="add del mod">
          <ac:chgData name="Jungwook Van" userId="eb6d2c0f-ada4-47e4-987d-6f674de5b18c" providerId="ADAL" clId="{8060987A-C2E3-4849-BFA8-443B8EC51FD7}" dt="2025-03-12T09:11:43.257" v="4170" actId="478"/>
          <ac:picMkLst>
            <pc:docMk/>
            <pc:sldMk cId="1871065453" sldId="260"/>
            <ac:picMk id="3074" creationId="{1C0CCE1A-11FF-0D4E-FBE0-C35E17478369}"/>
          </ac:picMkLst>
        </pc:picChg>
        <pc:cxnChg chg="add del">
          <ac:chgData name="Jungwook Van" userId="eb6d2c0f-ada4-47e4-987d-6f674de5b18c" providerId="ADAL" clId="{8060987A-C2E3-4849-BFA8-443B8EC51FD7}" dt="2025-03-11T01:59:55.001" v="814" actId="26606"/>
          <ac:cxnSpMkLst>
            <pc:docMk/>
            <pc:sldMk cId="1871065453" sldId="260"/>
            <ac:cxnSpMk id="3079" creationId="{FC23E3B9-5ABF-58B3-E2B0-E9A5DAA90037}"/>
          </ac:cxnSpMkLst>
        </pc:cxn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1T01:36:55.717" v="550" actId="20577"/>
              <pc2:cmMkLst xmlns:pc2="http://schemas.microsoft.com/office/powerpoint/2019/9/main/command">
                <pc:docMk/>
                <pc:sldMk cId="1871065453" sldId="260"/>
                <pc2:cmMk id="{B3F1E4BD-50F6-4664-9468-EAB5BD8D4C6C}"/>
              </pc2:cmMkLst>
            </pc226:cmChg>
          </p:ext>
        </pc:extLst>
      </pc:sldChg>
      <pc:sldChg chg="addSp delSp modSp add mod ord setBg modClrScheme addAnim modCm chgLayout modNotesTx">
        <pc:chgData name="Jungwook Van" userId="eb6d2c0f-ada4-47e4-987d-6f674de5b18c" providerId="ADAL" clId="{8060987A-C2E3-4849-BFA8-443B8EC51FD7}" dt="2025-03-12T07:31:01.578" v="1238" actId="20577"/>
        <pc:sldMkLst>
          <pc:docMk/>
          <pc:sldMk cId="671699153" sldId="261"/>
        </pc:sldMkLst>
        <pc:spChg chg="mod ord">
          <ac:chgData name="Jungwook Van" userId="eb6d2c0f-ada4-47e4-987d-6f674de5b18c" providerId="ADAL" clId="{8060987A-C2E3-4849-BFA8-443B8EC51FD7}" dt="2025-03-11T01:56:41.997" v="810" actId="26606"/>
          <ac:spMkLst>
            <pc:docMk/>
            <pc:sldMk cId="671699153" sldId="261"/>
            <ac:spMk id="2" creationId="{3CB70325-33E2-F37F-6411-1EFCE2FE01DC}"/>
          </ac:spMkLst>
        </pc:spChg>
        <pc:spChg chg="del mod ord">
          <ac:chgData name="Jungwook Van" userId="eb6d2c0f-ada4-47e4-987d-6f674de5b18c" providerId="ADAL" clId="{8060987A-C2E3-4849-BFA8-443B8EC51FD7}" dt="2025-03-11T01:37:36.264" v="552" actId="478"/>
          <ac:spMkLst>
            <pc:docMk/>
            <pc:sldMk cId="671699153" sldId="261"/>
            <ac:spMk id="3" creationId="{2D486C76-E25B-DB23-37B7-765EF12161DE}"/>
          </ac:spMkLst>
        </pc:spChg>
        <pc:spChg chg="add del mod ord">
          <ac:chgData name="Jungwook Van" userId="eb6d2c0f-ada4-47e4-987d-6f674de5b18c" providerId="ADAL" clId="{8060987A-C2E3-4849-BFA8-443B8EC51FD7}" dt="2025-03-11T01:37:36.264" v="552" actId="478"/>
          <ac:spMkLst>
            <pc:docMk/>
            <pc:sldMk cId="671699153" sldId="261"/>
            <ac:spMk id="4" creationId="{469792B1-1AB7-8255-485F-BE35D7F0DE05}"/>
          </ac:spMkLst>
        </pc:spChg>
        <pc:spChg chg="add mod">
          <ac:chgData name="Jungwook Van" userId="eb6d2c0f-ada4-47e4-987d-6f674de5b18c" providerId="ADAL" clId="{8060987A-C2E3-4849-BFA8-443B8EC51FD7}" dt="2025-03-11T01:41:28.430" v="593"/>
          <ac:spMkLst>
            <pc:docMk/>
            <pc:sldMk cId="671699153" sldId="261"/>
            <ac:spMk id="5" creationId="{83793335-8710-A04E-EE81-B144246EC0C4}"/>
          </ac:spMkLst>
        </pc:spChg>
        <pc:spChg chg="add del">
          <ac:chgData name="Jungwook Van" userId="eb6d2c0f-ada4-47e4-987d-6f674de5b18c" providerId="ADAL" clId="{8060987A-C2E3-4849-BFA8-443B8EC51FD7}" dt="2025-03-11T01:56:29.054" v="807" actId="26606"/>
          <ac:spMkLst>
            <pc:docMk/>
            <pc:sldMk cId="671699153" sldId="261"/>
            <ac:spMk id="1043" creationId="{E73BBE33-B533-4661-8A6A-6BD8D05EB19A}"/>
          </ac:spMkLst>
        </pc:spChg>
        <pc:spChg chg="add del">
          <ac:chgData name="Jungwook Van" userId="eb6d2c0f-ada4-47e4-987d-6f674de5b18c" providerId="ADAL" clId="{8060987A-C2E3-4849-BFA8-443B8EC51FD7}" dt="2025-03-11T01:56:41.997" v="810" actId="26606"/>
          <ac:spMkLst>
            <pc:docMk/>
            <pc:sldMk cId="671699153" sldId="261"/>
            <ac:spMk id="1048" creationId="{7BC0F8B1-F985-469B-8332-13DBC7665557}"/>
          </ac:spMkLst>
        </pc:spChg>
        <pc:spChg chg="add del">
          <ac:chgData name="Jungwook Van" userId="eb6d2c0f-ada4-47e4-987d-6f674de5b18c" providerId="ADAL" clId="{8060987A-C2E3-4849-BFA8-443B8EC51FD7}" dt="2025-03-11T01:56:41.997" v="810" actId="26606"/>
          <ac:spMkLst>
            <pc:docMk/>
            <pc:sldMk cId="671699153" sldId="261"/>
            <ac:spMk id="1050" creationId="{89D15953-1642-4DD6-AD9E-01AA19247FF6}"/>
          </ac:spMkLst>
        </pc:spChg>
        <pc:spChg chg="add del">
          <ac:chgData name="Jungwook Van" userId="eb6d2c0f-ada4-47e4-987d-6f674de5b18c" providerId="ADAL" clId="{8060987A-C2E3-4849-BFA8-443B8EC51FD7}" dt="2025-03-11T01:56:41.997" v="810" actId="26606"/>
          <ac:spMkLst>
            <pc:docMk/>
            <pc:sldMk cId="671699153" sldId="261"/>
            <ac:spMk id="1054" creationId="{FBF3780C-749F-4B50-9E1D-F2B1F6DBB7DD}"/>
          </ac:spMkLst>
        </pc:spChg>
        <pc:spChg chg="add">
          <ac:chgData name="Jungwook Van" userId="eb6d2c0f-ada4-47e4-987d-6f674de5b18c" providerId="ADAL" clId="{8060987A-C2E3-4849-BFA8-443B8EC51FD7}" dt="2025-03-11T01:56:41.997" v="810" actId="26606"/>
          <ac:spMkLst>
            <pc:docMk/>
            <pc:sldMk cId="671699153" sldId="261"/>
            <ac:spMk id="1059" creationId="{AAD8F19F-4A55-467B-BED0-8837659A90A4}"/>
          </ac:spMkLst>
        </pc:spChg>
        <pc:picChg chg="add mod ord">
          <ac:chgData name="Jungwook Van" userId="eb6d2c0f-ada4-47e4-987d-6f674de5b18c" providerId="ADAL" clId="{8060987A-C2E3-4849-BFA8-443B8EC51FD7}" dt="2025-03-11T01:56:41.997" v="810" actId="26606"/>
          <ac:picMkLst>
            <pc:docMk/>
            <pc:sldMk cId="671699153" sldId="261"/>
            <ac:picMk id="1026" creationId="{0EC3A49A-E8DA-B8F5-A9D0-3D86540A0C29}"/>
          </ac:picMkLst>
        </pc:picChg>
        <pc:picChg chg="add mod ord">
          <ac:chgData name="Jungwook Van" userId="eb6d2c0f-ada4-47e4-987d-6f674de5b18c" providerId="ADAL" clId="{8060987A-C2E3-4849-BFA8-443B8EC51FD7}" dt="2025-03-11T01:56:41.997" v="810" actId="26606"/>
          <ac:picMkLst>
            <pc:docMk/>
            <pc:sldMk cId="671699153" sldId="261"/>
            <ac:picMk id="1028" creationId="{316C6703-6DEB-FF59-5627-0F49E2709CB6}"/>
          </ac:picMkLst>
        </pc:picChg>
        <pc:picChg chg="add mod">
          <ac:chgData name="Jungwook Van" userId="eb6d2c0f-ada4-47e4-987d-6f674de5b18c" providerId="ADAL" clId="{8060987A-C2E3-4849-BFA8-443B8EC51FD7}" dt="2025-03-11T01:56:41.997" v="810" actId="26606"/>
          <ac:picMkLst>
            <pc:docMk/>
            <pc:sldMk cId="671699153" sldId="261"/>
            <ac:picMk id="1030" creationId="{3A89BBAC-F838-E4D3-0C3C-90A892FB86C9}"/>
          </ac:picMkLst>
        </pc:picChg>
        <pc:picChg chg="add mod">
          <ac:chgData name="Jungwook Van" userId="eb6d2c0f-ada4-47e4-987d-6f674de5b18c" providerId="ADAL" clId="{8060987A-C2E3-4849-BFA8-443B8EC51FD7}" dt="2025-03-11T01:56:41.997" v="810" actId="26606"/>
          <ac:picMkLst>
            <pc:docMk/>
            <pc:sldMk cId="671699153" sldId="261"/>
            <ac:picMk id="1032" creationId="{C122D941-7319-26F5-1874-DBF8F9B36574}"/>
          </ac:picMkLst>
        </pc:picChg>
        <pc:picChg chg="add mod">
          <ac:chgData name="Jungwook Van" userId="eb6d2c0f-ada4-47e4-987d-6f674de5b18c" providerId="ADAL" clId="{8060987A-C2E3-4849-BFA8-443B8EC51FD7}" dt="2025-03-11T01:39:38.903" v="562"/>
          <ac:picMkLst>
            <pc:docMk/>
            <pc:sldMk cId="671699153" sldId="261"/>
            <ac:picMk id="1034" creationId="{E9C63193-AF35-82BE-5D84-CEB12CAA2873}"/>
          </ac:picMkLst>
        </pc:picChg>
        <pc:picChg chg="add mod ord">
          <ac:chgData name="Jungwook Van" userId="eb6d2c0f-ada4-47e4-987d-6f674de5b18c" providerId="ADAL" clId="{8060987A-C2E3-4849-BFA8-443B8EC51FD7}" dt="2025-03-11T01:56:41.997" v="810" actId="26606"/>
          <ac:picMkLst>
            <pc:docMk/>
            <pc:sldMk cId="671699153" sldId="261"/>
            <ac:picMk id="1038" creationId="{3709E852-C812-C36D-BCD9-6FCA18CF53C0}"/>
          </ac:picMkLst>
        </pc:pic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1T01:56:41.997" v="810" actId="26606"/>
              <pc2:cmMkLst xmlns:pc2="http://schemas.microsoft.com/office/powerpoint/2019/9/main/command">
                <pc:docMk/>
                <pc:sldMk cId="671699153" sldId="261"/>
                <pc2:cmMk id="{11750FFD-058D-4784-A916-1B24829F96D3}"/>
              </pc2:cmMkLst>
            </pc226:cmChg>
          </p:ext>
        </pc:extLst>
      </pc:sldChg>
      <pc:sldChg chg="addSp delSp modSp add del mod ord setBg modClrScheme addAnim modCm chgLayout modNotesTx">
        <pc:chgData name="Jungwook Van" userId="eb6d2c0f-ada4-47e4-987d-6f674de5b18c" providerId="ADAL" clId="{8060987A-C2E3-4849-BFA8-443B8EC51FD7}" dt="2025-03-12T09:02:22.605" v="4134" actId="47"/>
        <pc:sldMkLst>
          <pc:docMk/>
          <pc:sldMk cId="2179203207" sldId="262"/>
        </pc:sldMkLst>
        <pc:spChg chg="mod ord">
          <ac:chgData name="Jungwook Van" userId="eb6d2c0f-ada4-47e4-987d-6f674de5b18c" providerId="ADAL" clId="{8060987A-C2E3-4849-BFA8-443B8EC51FD7}" dt="2025-03-11T01:53:59.454" v="806" actId="113"/>
          <ac:spMkLst>
            <pc:docMk/>
            <pc:sldMk cId="2179203207" sldId="262"/>
            <ac:spMk id="2" creationId="{385028FE-A9BD-01B9-3F8B-1EC98EDBC616}"/>
          </ac:spMkLst>
        </pc:spChg>
        <pc:spChg chg="del mod ord">
          <ac:chgData name="Jungwook Van" userId="eb6d2c0f-ada4-47e4-987d-6f674de5b18c" providerId="ADAL" clId="{8060987A-C2E3-4849-BFA8-443B8EC51FD7}" dt="2025-03-11T01:43:32.783" v="689" actId="478"/>
          <ac:spMkLst>
            <pc:docMk/>
            <pc:sldMk cId="2179203207" sldId="262"/>
            <ac:spMk id="3" creationId="{20870968-0DA3-06F3-5C68-42619B1EFD2A}"/>
          </ac:spMkLst>
        </pc:spChg>
        <pc:spChg chg="add del mod ord">
          <ac:chgData name="Jungwook Van" userId="eb6d2c0f-ada4-47e4-987d-6f674de5b18c" providerId="ADAL" clId="{8060987A-C2E3-4849-BFA8-443B8EC51FD7}" dt="2025-03-11T01:43:34.305" v="691" actId="478"/>
          <ac:spMkLst>
            <pc:docMk/>
            <pc:sldMk cId="2179203207" sldId="262"/>
            <ac:spMk id="4" creationId="{7ED0F305-6069-C11E-EF38-2AC0CAD91CB9}"/>
          </ac:spMkLst>
        </pc:spChg>
        <pc:spChg chg="add del">
          <ac:chgData name="Jungwook Van" userId="eb6d2c0f-ada4-47e4-987d-6f674de5b18c" providerId="ADAL" clId="{8060987A-C2E3-4849-BFA8-443B8EC51FD7}" dt="2025-03-11T01:53:44.676" v="803" actId="26606"/>
          <ac:spMkLst>
            <pc:docMk/>
            <pc:sldMk cId="2179203207" sldId="262"/>
            <ac:spMk id="2063" creationId="{70155189-D96C-4527-B0EC-654B946BE615}"/>
          </ac:spMkLst>
        </pc:spChg>
        <pc:spChg chg="add">
          <ac:chgData name="Jungwook Van" userId="eb6d2c0f-ada4-47e4-987d-6f674de5b18c" providerId="ADAL" clId="{8060987A-C2E3-4849-BFA8-443B8EC51FD7}" dt="2025-03-11T01:53:44.676" v="803" actId="26606"/>
          <ac:spMkLst>
            <pc:docMk/>
            <pc:sldMk cId="2179203207" sldId="262"/>
            <ac:spMk id="2068" creationId="{AC8EEB0F-BA72-49AC-956F-331B60FDE79E}"/>
          </ac:spMkLst>
        </pc:spChg>
        <pc:spChg chg="add">
          <ac:chgData name="Jungwook Van" userId="eb6d2c0f-ada4-47e4-987d-6f674de5b18c" providerId="ADAL" clId="{8060987A-C2E3-4849-BFA8-443B8EC51FD7}" dt="2025-03-11T01:53:44.676" v="803" actId="26606"/>
          <ac:spMkLst>
            <pc:docMk/>
            <pc:sldMk cId="2179203207" sldId="262"/>
            <ac:spMk id="2070" creationId="{8CC700D5-9809-43F4-89D5-7DBBCB0DCC10}"/>
          </ac:spMkLst>
        </pc:spChg>
        <pc:spChg chg="add">
          <ac:chgData name="Jungwook Van" userId="eb6d2c0f-ada4-47e4-987d-6f674de5b18c" providerId="ADAL" clId="{8060987A-C2E3-4849-BFA8-443B8EC51FD7}" dt="2025-03-11T01:53:44.676" v="803" actId="26606"/>
          <ac:spMkLst>
            <pc:docMk/>
            <pc:sldMk cId="2179203207" sldId="262"/>
            <ac:spMk id="2072" creationId="{C7163242-6303-46DC-BAC1-2A204F061321}"/>
          </ac:spMkLst>
        </pc:spChg>
        <pc:spChg chg="add">
          <ac:chgData name="Jungwook Van" userId="eb6d2c0f-ada4-47e4-987d-6f674de5b18c" providerId="ADAL" clId="{8060987A-C2E3-4849-BFA8-443B8EC51FD7}" dt="2025-03-11T01:53:44.676" v="803" actId="26606"/>
          <ac:spMkLst>
            <pc:docMk/>
            <pc:sldMk cId="2179203207" sldId="262"/>
            <ac:spMk id="2074" creationId="{9A5160F0-6244-48E8-9E71-1F51EA90C9E2}"/>
          </ac:spMkLst>
        </pc:spChg>
        <pc:spChg chg="add">
          <ac:chgData name="Jungwook Van" userId="eb6d2c0f-ada4-47e4-987d-6f674de5b18c" providerId="ADAL" clId="{8060987A-C2E3-4849-BFA8-443B8EC51FD7}" dt="2025-03-11T01:53:44.676" v="803" actId="26606"/>
          <ac:spMkLst>
            <pc:docMk/>
            <pc:sldMk cId="2179203207" sldId="262"/>
            <ac:spMk id="2076" creationId="{9BDFF5CA-602C-465F-8BC3-59C9963028BE}"/>
          </ac:spMkLst>
        </pc:spChg>
        <pc:spChg chg="add">
          <ac:chgData name="Jungwook Van" userId="eb6d2c0f-ada4-47e4-987d-6f674de5b18c" providerId="ADAL" clId="{8060987A-C2E3-4849-BFA8-443B8EC51FD7}" dt="2025-03-11T01:53:44.676" v="803" actId="26606"/>
          <ac:spMkLst>
            <pc:docMk/>
            <pc:sldMk cId="2179203207" sldId="262"/>
            <ac:spMk id="2078" creationId="{D289228A-771B-48F6-B5DF-7A63EA32421C}"/>
          </ac:spMkLst>
        </pc:spChg>
        <pc:spChg chg="add">
          <ac:chgData name="Jungwook Van" userId="eb6d2c0f-ada4-47e4-987d-6f674de5b18c" providerId="ADAL" clId="{8060987A-C2E3-4849-BFA8-443B8EC51FD7}" dt="2025-03-11T01:53:44.676" v="803" actId="26606"/>
          <ac:spMkLst>
            <pc:docMk/>
            <pc:sldMk cId="2179203207" sldId="262"/>
            <ac:spMk id="2080" creationId="{31D5EF21-94C4-481A-BD01-3D29FB305BD9}"/>
          </ac:spMkLst>
        </pc:spChg>
        <pc:spChg chg="add">
          <ac:chgData name="Jungwook Van" userId="eb6d2c0f-ada4-47e4-987d-6f674de5b18c" providerId="ADAL" clId="{8060987A-C2E3-4849-BFA8-443B8EC51FD7}" dt="2025-03-11T01:53:44.676" v="803" actId="26606"/>
          <ac:spMkLst>
            <pc:docMk/>
            <pc:sldMk cId="2179203207" sldId="262"/>
            <ac:spMk id="2082" creationId="{805C4C40-D70E-4C4F-B228-98A0A6132603}"/>
          </ac:spMkLst>
        </pc:spChg>
        <pc:grpChg chg="add del">
          <ac:chgData name="Jungwook Van" userId="eb6d2c0f-ada4-47e4-987d-6f674de5b18c" providerId="ADAL" clId="{8060987A-C2E3-4849-BFA8-443B8EC51FD7}" dt="2025-03-11T01:53:37.346" v="789" actId="26606"/>
          <ac:grpSpMkLst>
            <pc:docMk/>
            <pc:sldMk cId="2179203207" sldId="262"/>
            <ac:grpSpMk id="2059" creationId="{3D3E1D6D-C76A-2825-8E14-9B4057E42E81}"/>
          </ac:grpSpMkLst>
        </pc:grpChg>
        <pc:picChg chg="add mod">
          <ac:chgData name="Jungwook Van" userId="eb6d2c0f-ada4-47e4-987d-6f674de5b18c" providerId="ADAL" clId="{8060987A-C2E3-4849-BFA8-443B8EC51FD7}" dt="2025-03-11T01:53:37.352" v="790" actId="26606"/>
          <ac:picMkLst>
            <pc:docMk/>
            <pc:sldMk cId="2179203207" sldId="262"/>
            <ac:picMk id="2050" creationId="{18E0640B-EACF-8529-A20B-DF13703B2565}"/>
          </ac:picMkLst>
        </pc:picChg>
        <pc:picChg chg="add mod ord">
          <ac:chgData name="Jungwook Van" userId="eb6d2c0f-ada4-47e4-987d-6f674de5b18c" providerId="ADAL" clId="{8060987A-C2E3-4849-BFA8-443B8EC51FD7}" dt="2025-03-11T01:53:37.352" v="790" actId="26606"/>
          <ac:picMkLst>
            <pc:docMk/>
            <pc:sldMk cId="2179203207" sldId="262"/>
            <ac:picMk id="2052" creationId="{D24FC069-6460-98D3-9D46-7CE900BE70A8}"/>
          </ac:picMkLst>
        </pc:picChg>
        <pc:picChg chg="add mod ord">
          <ac:chgData name="Jungwook Van" userId="eb6d2c0f-ada4-47e4-987d-6f674de5b18c" providerId="ADAL" clId="{8060987A-C2E3-4849-BFA8-443B8EC51FD7}" dt="2025-03-11T01:53:37.352" v="790" actId="26606"/>
          <ac:picMkLst>
            <pc:docMk/>
            <pc:sldMk cId="2179203207" sldId="262"/>
            <ac:picMk id="2054" creationId="{F45475F5-8955-6ECD-7910-E031F80E8833}"/>
          </ac:picMkLst>
        </pc:pic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1T01:53:44.676" v="803" actId="26606"/>
              <pc2:cmMkLst xmlns:pc2="http://schemas.microsoft.com/office/powerpoint/2019/9/main/command">
                <pc:docMk/>
                <pc:sldMk cId="2179203207" sldId="262"/>
                <pc2:cmMk id="{52B31D02-A895-414D-81F4-E7FF2F19B1E0}"/>
              </pc2:cmMkLst>
            </pc226:cmChg>
          </p:ext>
        </pc:extLst>
      </pc:sldChg>
      <pc:sldChg chg="addSp delSp modSp add mod setBg modClrScheme modCm chgLayout">
        <pc:chgData name="Jungwook Van" userId="eb6d2c0f-ada4-47e4-987d-6f674de5b18c" providerId="ADAL" clId="{8060987A-C2E3-4849-BFA8-443B8EC51FD7}" dt="2025-03-12T09:11:10.773" v="4167" actId="20577"/>
        <pc:sldMkLst>
          <pc:docMk/>
          <pc:sldMk cId="527763513" sldId="263"/>
        </pc:sldMkLst>
        <pc:spChg chg="mod ord">
          <ac:chgData name="Jungwook Van" userId="eb6d2c0f-ada4-47e4-987d-6f674de5b18c" providerId="ADAL" clId="{8060987A-C2E3-4849-BFA8-443B8EC51FD7}" dt="2025-03-12T07:56:52.988" v="2947" actId="20577"/>
          <ac:spMkLst>
            <pc:docMk/>
            <pc:sldMk cId="527763513" sldId="263"/>
            <ac:spMk id="2" creationId="{64B1C308-CC51-C303-CC06-F335F393E130}"/>
          </ac:spMkLst>
        </pc:spChg>
        <pc:spChg chg="add del mod ord">
          <ac:chgData name="Jungwook Van" userId="eb6d2c0f-ada4-47e4-987d-6f674de5b18c" providerId="ADAL" clId="{8060987A-C2E3-4849-BFA8-443B8EC51FD7}" dt="2025-03-11T03:58:29.937" v="1002" actId="478"/>
          <ac:spMkLst>
            <pc:docMk/>
            <pc:sldMk cId="527763513" sldId="263"/>
            <ac:spMk id="4" creationId="{81E6EC1B-BE32-25FE-E8B0-B001B5D7F066}"/>
          </ac:spMkLst>
        </pc:spChg>
        <pc:spChg chg="add del mod ord">
          <ac:chgData name="Jungwook Van" userId="eb6d2c0f-ada4-47e4-987d-6f674de5b18c" providerId="ADAL" clId="{8060987A-C2E3-4849-BFA8-443B8EC51FD7}" dt="2025-03-11T03:58:31.092" v="1003" actId="478"/>
          <ac:spMkLst>
            <pc:docMk/>
            <pc:sldMk cId="527763513" sldId="263"/>
            <ac:spMk id="5" creationId="{A3978238-619B-8A49-DB04-BD58508BCEA3}"/>
          </ac:spMkLst>
        </pc:spChg>
        <pc:spChg chg="add del mod">
          <ac:chgData name="Jungwook Van" userId="eb6d2c0f-ada4-47e4-987d-6f674de5b18c" providerId="ADAL" clId="{8060987A-C2E3-4849-BFA8-443B8EC51FD7}" dt="2025-03-11T03:58:33.567" v="1005" actId="478"/>
          <ac:spMkLst>
            <pc:docMk/>
            <pc:sldMk cId="527763513" sldId="263"/>
            <ac:spMk id="6" creationId="{D0D7C250-61E0-ACED-BAC7-63669736D6FE}"/>
          </ac:spMkLst>
        </pc:spChg>
        <pc:spChg chg="add mod">
          <ac:chgData name="Jungwook Van" userId="eb6d2c0f-ada4-47e4-987d-6f674de5b18c" providerId="ADAL" clId="{8060987A-C2E3-4849-BFA8-443B8EC51FD7}" dt="2025-03-11T03:59:51.018" v="1020"/>
          <ac:spMkLst>
            <pc:docMk/>
            <pc:sldMk cId="527763513" sldId="263"/>
            <ac:spMk id="17" creationId="{D2F8BEB3-90F9-046D-B54F-CBD0D87AD51B}"/>
          </ac:spMkLst>
        </pc:spChg>
        <pc:spChg chg="add">
          <ac:chgData name="Jungwook Van" userId="eb6d2c0f-ada4-47e4-987d-6f674de5b18c" providerId="ADAL" clId="{8060987A-C2E3-4849-BFA8-443B8EC51FD7}" dt="2025-03-11T04:00:27.257" v="1028" actId="26606"/>
          <ac:spMkLst>
            <pc:docMk/>
            <pc:sldMk cId="527763513" sldId="263"/>
            <ac:spMk id="23" creationId="{A8384FB5-9ADC-4DDC-881B-597D56F5B15D}"/>
          </ac:spMkLst>
        </pc:spChg>
        <pc:spChg chg="add">
          <ac:chgData name="Jungwook Van" userId="eb6d2c0f-ada4-47e4-987d-6f674de5b18c" providerId="ADAL" clId="{8060987A-C2E3-4849-BFA8-443B8EC51FD7}" dt="2025-03-11T04:00:27.257" v="1028" actId="26606"/>
          <ac:spMkLst>
            <pc:docMk/>
            <pc:sldMk cId="527763513" sldId="263"/>
            <ac:spMk id="25" creationId="{1199E1B1-A8C0-4FE8-A5A8-1CB41D69F857}"/>
          </ac:spMkLst>
        </pc:spChg>
        <pc:spChg chg="add">
          <ac:chgData name="Jungwook Van" userId="eb6d2c0f-ada4-47e4-987d-6f674de5b18c" providerId="ADAL" clId="{8060987A-C2E3-4849-BFA8-443B8EC51FD7}" dt="2025-03-11T04:00:27.257" v="1028" actId="26606"/>
          <ac:spMkLst>
            <pc:docMk/>
            <pc:sldMk cId="527763513" sldId="263"/>
            <ac:spMk id="27" creationId="{84A8DE83-DE75-4B41-9DB4-A7EC0B0DEC0B}"/>
          </ac:spMkLst>
        </pc:spChg>
        <pc:spChg chg="add">
          <ac:chgData name="Jungwook Van" userId="eb6d2c0f-ada4-47e4-987d-6f674de5b18c" providerId="ADAL" clId="{8060987A-C2E3-4849-BFA8-443B8EC51FD7}" dt="2025-03-11T04:00:27.257" v="1028" actId="26606"/>
          <ac:spMkLst>
            <pc:docMk/>
            <pc:sldMk cId="527763513" sldId="263"/>
            <ac:spMk id="29" creationId="{A7009A0A-BEF5-4EAC-AF15-E4F9F002E239}"/>
          </ac:spMkLst>
        </pc:spChg>
        <pc:graphicFrameChg chg="add del mod modGraphic">
          <ac:chgData name="Jungwook Van" userId="eb6d2c0f-ada4-47e4-987d-6f674de5b18c" providerId="ADAL" clId="{8060987A-C2E3-4849-BFA8-443B8EC51FD7}" dt="2025-03-11T03:59:18.275" v="1012" actId="478"/>
          <ac:graphicFrameMkLst>
            <pc:docMk/>
            <pc:sldMk cId="527763513" sldId="263"/>
            <ac:graphicFrameMk id="7" creationId="{13661FD5-6721-CA98-B828-1F2A85B25DA0}"/>
          </ac:graphicFrameMkLst>
        </pc:graphicFrameChg>
        <pc:graphicFrameChg chg="add del mod">
          <ac:chgData name="Jungwook Van" userId="eb6d2c0f-ada4-47e4-987d-6f674de5b18c" providerId="ADAL" clId="{8060987A-C2E3-4849-BFA8-443B8EC51FD7}" dt="2025-03-11T03:59:41.229" v="1017" actId="478"/>
          <ac:graphicFrameMkLst>
            <pc:docMk/>
            <pc:sldMk cId="527763513" sldId="263"/>
            <ac:graphicFrameMk id="8" creationId="{B900D714-A70A-C523-94CB-323202562684}"/>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9" creationId="{49FE4466-FC07-DF60-8610-FB10FDAAEB56}"/>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10" creationId="{CCC22270-BFAB-8B8D-7426-40C5247F1D39}"/>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11" creationId="{305E9239-C669-C3CF-7804-ECE32EDBF9FF}"/>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12" creationId="{50C83B24-6BEB-0465-E519-9F1DBD728B37}"/>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13" creationId="{4E1B8C0F-791B-04E5-7492-4A39D6FFF624}"/>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14" creationId="{D5614D4E-CD7A-95D1-15F2-573D9D5280B7}"/>
          </ac:graphicFrameMkLst>
        </pc:graphicFrameChg>
        <pc:graphicFrameChg chg="add mod">
          <ac:chgData name="Jungwook Van" userId="eb6d2c0f-ada4-47e4-987d-6f674de5b18c" providerId="ADAL" clId="{8060987A-C2E3-4849-BFA8-443B8EC51FD7}" dt="2025-03-11T03:59:42.985" v="1018"/>
          <ac:graphicFrameMkLst>
            <pc:docMk/>
            <pc:sldMk cId="527763513" sldId="263"/>
            <ac:graphicFrameMk id="15" creationId="{CA194FE1-24C6-23E8-CBE3-BB2D2524FCFA}"/>
          </ac:graphicFrameMkLst>
        </pc:graphicFrameChg>
        <pc:graphicFrameChg chg="add mod">
          <ac:chgData name="Jungwook Van" userId="eb6d2c0f-ada4-47e4-987d-6f674de5b18c" providerId="ADAL" clId="{8060987A-C2E3-4849-BFA8-443B8EC51FD7}" dt="2025-03-11T03:59:49.673" v="1019"/>
          <ac:graphicFrameMkLst>
            <pc:docMk/>
            <pc:sldMk cId="527763513" sldId="263"/>
            <ac:graphicFrameMk id="16" creationId="{D7643F4F-248A-06E3-AA04-2C549C83D6B7}"/>
          </ac:graphicFrameMkLst>
        </pc:graphicFrameChg>
        <pc:graphicFrameChg chg="add mod modGraphic">
          <ac:chgData name="Jungwook Van" userId="eb6d2c0f-ada4-47e4-987d-6f674de5b18c" providerId="ADAL" clId="{8060987A-C2E3-4849-BFA8-443B8EC51FD7}" dt="2025-03-12T09:11:10.773" v="4167" actId="20577"/>
          <ac:graphicFrameMkLst>
            <pc:docMk/>
            <pc:sldMk cId="527763513" sldId="263"/>
            <ac:graphicFrameMk id="18" creationId="{EF7F21FD-9F94-870E-0E36-0CFB4AD33A65}"/>
          </ac:graphicFrameMkLst>
        </pc:graphicFrame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2T07:56:52.988" v="2947" actId="20577"/>
              <pc2:cmMkLst xmlns:pc2="http://schemas.microsoft.com/office/powerpoint/2019/9/main/command">
                <pc:docMk/>
                <pc:sldMk cId="527763513" sldId="263"/>
                <pc2:cmMk id="{7FCF8AB8-4BE6-4823-9A2F-3EE0E1BE7DA7}"/>
              </pc2:cmMkLst>
            </pc226:cmChg>
            <pc226:cmChg xmlns:pc226="http://schemas.microsoft.com/office/powerpoint/2022/06/main/command" chg="mod">
              <pc226:chgData name="Jungwook Van" userId="eb6d2c0f-ada4-47e4-987d-6f674de5b18c" providerId="ADAL" clId="{8060987A-C2E3-4849-BFA8-443B8EC51FD7}" dt="2025-03-12T07:56:41.727" v="2902" actId="20577"/>
              <pc2:cmMkLst xmlns:pc2="http://schemas.microsoft.com/office/powerpoint/2019/9/main/command">
                <pc:docMk/>
                <pc:sldMk cId="527763513" sldId="263"/>
                <pc2:cmMk id="{CDA2F4B8-687B-4F25-8C8B-DF5F051974C4}"/>
              </pc2:cmMkLst>
            </pc226:cmChg>
            <pc226:cmChg xmlns:pc226="http://schemas.microsoft.com/office/powerpoint/2022/06/main/command" chg="mod">
              <pc226:chgData name="Jungwook Van" userId="eb6d2c0f-ada4-47e4-987d-6f674de5b18c" providerId="ADAL" clId="{8060987A-C2E3-4849-BFA8-443B8EC51FD7}" dt="2025-03-12T09:11:10.773" v="4167" actId="20577"/>
              <pc2:cmMkLst xmlns:pc2="http://schemas.microsoft.com/office/powerpoint/2019/9/main/command">
                <pc:docMk/>
                <pc:sldMk cId="527763513" sldId="263"/>
                <pc2:cmMk id="{354478C4-3A69-4F13-9D20-17457C2D505D}"/>
              </pc2:cmMkLst>
            </pc226:cmChg>
          </p:ext>
        </pc:extLst>
      </pc:sldChg>
      <pc:sldChg chg="modSp add mod ord">
        <pc:chgData name="Jungwook Van" userId="eb6d2c0f-ada4-47e4-987d-6f674de5b18c" providerId="ADAL" clId="{8060987A-C2E3-4849-BFA8-443B8EC51FD7}" dt="2025-03-09T07:20:09.532" v="477"/>
        <pc:sldMkLst>
          <pc:docMk/>
          <pc:sldMk cId="1659747948" sldId="264"/>
        </pc:sldMkLst>
      </pc:sldChg>
      <pc:sldChg chg="modSp add del mod">
        <pc:chgData name="Jungwook Van" userId="eb6d2c0f-ada4-47e4-987d-6f674de5b18c" providerId="ADAL" clId="{8060987A-C2E3-4849-BFA8-443B8EC51FD7}" dt="2025-03-09T07:20:58.551" v="478" actId="47"/>
        <pc:sldMkLst>
          <pc:docMk/>
          <pc:sldMk cId="3113656953" sldId="265"/>
        </pc:sldMkLst>
      </pc:sldChg>
      <pc:sldChg chg="modSp add del mod">
        <pc:chgData name="Jungwook Van" userId="eb6d2c0f-ada4-47e4-987d-6f674de5b18c" providerId="ADAL" clId="{8060987A-C2E3-4849-BFA8-443B8EC51FD7}" dt="2025-03-11T01:44:14.523" v="708" actId="47"/>
        <pc:sldMkLst>
          <pc:docMk/>
          <pc:sldMk cId="665147006" sldId="266"/>
        </pc:sldMkLst>
      </pc:sldChg>
      <pc:sldChg chg="modSp new del mod">
        <pc:chgData name="Jungwook Van" userId="eb6d2c0f-ada4-47e4-987d-6f674de5b18c" providerId="ADAL" clId="{8060987A-C2E3-4849-BFA8-443B8EC51FD7}" dt="2025-03-11T04:01:08.330" v="1037" actId="47"/>
        <pc:sldMkLst>
          <pc:docMk/>
          <pc:sldMk cId="384825840" sldId="267"/>
        </pc:sldMkLst>
        <pc:spChg chg="mod">
          <ac:chgData name="Jungwook Van" userId="eb6d2c0f-ada4-47e4-987d-6f674de5b18c" providerId="ADAL" clId="{8060987A-C2E3-4849-BFA8-443B8EC51FD7}" dt="2025-03-11T01:44:19.715" v="720" actId="20577"/>
          <ac:spMkLst>
            <pc:docMk/>
            <pc:sldMk cId="384825840" sldId="267"/>
            <ac:spMk id="2" creationId="{EAE2C180-A987-F6C0-6B65-798903E6C9D0}"/>
          </ac:spMkLst>
        </pc:spChg>
      </pc:sldChg>
      <pc:sldChg chg="addSp delSp modSp new mod setBg">
        <pc:chgData name="Jungwook Van" userId="eb6d2c0f-ada4-47e4-987d-6f674de5b18c" providerId="ADAL" clId="{8060987A-C2E3-4849-BFA8-443B8EC51FD7}" dt="2025-03-12T09:09:07.064" v="4150"/>
        <pc:sldMkLst>
          <pc:docMk/>
          <pc:sldMk cId="2885859312" sldId="268"/>
        </pc:sldMkLst>
        <pc:spChg chg="mod">
          <ac:chgData name="Jungwook Van" userId="eb6d2c0f-ada4-47e4-987d-6f674de5b18c" providerId="ADAL" clId="{8060987A-C2E3-4849-BFA8-443B8EC51FD7}" dt="2025-03-11T03:55:34.713" v="983" actId="26606"/>
          <ac:spMkLst>
            <pc:docMk/>
            <pc:sldMk cId="2885859312" sldId="268"/>
            <ac:spMk id="2" creationId="{D9356DB8-286B-3EF3-C8CC-56983E4D509A}"/>
          </ac:spMkLst>
        </pc:spChg>
        <pc:spChg chg="del mod">
          <ac:chgData name="Jungwook Van" userId="eb6d2c0f-ada4-47e4-987d-6f674de5b18c" providerId="ADAL" clId="{8060987A-C2E3-4849-BFA8-443B8EC51FD7}" dt="2025-03-11T03:54:20.522" v="963" actId="478"/>
          <ac:spMkLst>
            <pc:docMk/>
            <pc:sldMk cId="2885859312" sldId="268"/>
            <ac:spMk id="3" creationId="{B7CBFD04-0C5D-84C5-FD58-82B77EF7DAEA}"/>
          </ac:spMkLst>
        </pc:spChg>
        <pc:spChg chg="del mod">
          <ac:chgData name="Jungwook Van" userId="eb6d2c0f-ada4-47e4-987d-6f674de5b18c" providerId="ADAL" clId="{8060987A-C2E3-4849-BFA8-443B8EC51FD7}" dt="2025-03-11T03:54:22.120" v="965" actId="478"/>
          <ac:spMkLst>
            <pc:docMk/>
            <pc:sldMk cId="2885859312" sldId="268"/>
            <ac:spMk id="4" creationId="{731E6DEA-1F3D-876D-B580-1E75B7CA6411}"/>
          </ac:spMkLst>
        </pc:spChg>
        <pc:spChg chg="add mod">
          <ac:chgData name="Jungwook Van" userId="eb6d2c0f-ada4-47e4-987d-6f674de5b18c" providerId="ADAL" clId="{8060987A-C2E3-4849-BFA8-443B8EC51FD7}" dt="2025-03-11T03:54:33.017" v="969"/>
          <ac:spMkLst>
            <pc:docMk/>
            <pc:sldMk cId="2885859312" sldId="268"/>
            <ac:spMk id="6" creationId="{C7E2A4CC-0401-905E-FD2F-D6959FD5D4B6}"/>
          </ac:spMkLst>
        </pc:spChg>
        <pc:spChg chg="add mod">
          <ac:chgData name="Jungwook Van" userId="eb6d2c0f-ada4-47e4-987d-6f674de5b18c" providerId="ADAL" clId="{8060987A-C2E3-4849-BFA8-443B8EC51FD7}" dt="2025-03-11T03:54:43.813" v="973"/>
          <ac:spMkLst>
            <pc:docMk/>
            <pc:sldMk cId="2885859312" sldId="268"/>
            <ac:spMk id="8" creationId="{AFE9AEDD-67A7-6C3C-37C1-DA35D19B66D8}"/>
          </ac:spMkLst>
        </pc:spChg>
        <pc:spChg chg="add mod">
          <ac:chgData name="Jungwook Van" userId="eb6d2c0f-ada4-47e4-987d-6f674de5b18c" providerId="ADAL" clId="{8060987A-C2E3-4849-BFA8-443B8EC51FD7}" dt="2025-03-11T03:55:14.978" v="975"/>
          <ac:spMkLst>
            <pc:docMk/>
            <pc:sldMk cId="2885859312" sldId="268"/>
            <ac:spMk id="10" creationId="{D5A0371C-37D2-8C60-4DE3-4A8AFB2D7414}"/>
          </ac:spMkLst>
        </pc:spChg>
        <pc:spChg chg="add del">
          <ac:chgData name="Jungwook Van" userId="eb6d2c0f-ada4-47e4-987d-6f674de5b18c" providerId="ADAL" clId="{8060987A-C2E3-4849-BFA8-443B8EC51FD7}" dt="2025-03-11T03:55:33.143" v="980" actId="26606"/>
          <ac:spMkLst>
            <pc:docMk/>
            <pc:sldMk cId="2885859312" sldId="268"/>
            <ac:spMk id="16" creationId="{A4AC5506-6312-4701-8D3C-40187889A947}"/>
          </ac:spMkLst>
        </pc:spChg>
        <pc:spChg chg="add del">
          <ac:chgData name="Jungwook Van" userId="eb6d2c0f-ada4-47e4-987d-6f674de5b18c" providerId="ADAL" clId="{8060987A-C2E3-4849-BFA8-443B8EC51FD7}" dt="2025-03-11T03:55:34.679" v="982" actId="26606"/>
          <ac:spMkLst>
            <pc:docMk/>
            <pc:sldMk cId="2885859312" sldId="268"/>
            <ac:spMk id="18" creationId="{158B3569-73B2-4D05-8E95-886A6EE17F1F}"/>
          </ac:spMkLst>
        </pc:spChg>
        <pc:spChg chg="add del">
          <ac:chgData name="Jungwook Van" userId="eb6d2c0f-ada4-47e4-987d-6f674de5b18c" providerId="ADAL" clId="{8060987A-C2E3-4849-BFA8-443B8EC51FD7}" dt="2025-03-11T03:55:34.679" v="982" actId="26606"/>
          <ac:spMkLst>
            <pc:docMk/>
            <pc:sldMk cId="2885859312" sldId="268"/>
            <ac:spMk id="19" creationId="{5BF4DF2C-F028-4921-9C23-41303F650A62}"/>
          </ac:spMkLst>
        </pc:spChg>
        <pc:spChg chg="add">
          <ac:chgData name="Jungwook Van" userId="eb6d2c0f-ada4-47e4-987d-6f674de5b18c" providerId="ADAL" clId="{8060987A-C2E3-4849-BFA8-443B8EC51FD7}" dt="2025-03-11T03:55:34.713" v="983" actId="26606"/>
          <ac:spMkLst>
            <pc:docMk/>
            <pc:sldMk cId="2885859312" sldId="268"/>
            <ac:spMk id="26" creationId="{A4AC5506-6312-4701-8D3C-40187889A947}"/>
          </ac:spMkLst>
        </pc:spChg>
        <pc:grpChg chg="add del">
          <ac:chgData name="Jungwook Van" userId="eb6d2c0f-ada4-47e4-987d-6f674de5b18c" providerId="ADAL" clId="{8060987A-C2E3-4849-BFA8-443B8EC51FD7}" dt="2025-03-11T03:55:34.679" v="982" actId="26606"/>
          <ac:grpSpMkLst>
            <pc:docMk/>
            <pc:sldMk cId="2885859312" sldId="268"/>
            <ac:grpSpMk id="22" creationId="{892B7B61-D701-474B-AE8F-EA238B550A78}"/>
          </ac:grpSpMkLst>
        </pc:grpChg>
        <pc:graphicFrameChg chg="add mod modGraphic">
          <ac:chgData name="Jungwook Van" userId="eb6d2c0f-ada4-47e4-987d-6f674de5b18c" providerId="ADAL" clId="{8060987A-C2E3-4849-BFA8-443B8EC51FD7}" dt="2025-03-11T03:54:32.250" v="968" actId="20577"/>
          <ac:graphicFrameMkLst>
            <pc:docMk/>
            <pc:sldMk cId="2885859312" sldId="268"/>
            <ac:graphicFrameMk id="5" creationId="{8CCEB66D-F0EE-962E-B644-14B65E218A6A}"/>
          </ac:graphicFrameMkLst>
        </pc:graphicFrameChg>
        <pc:graphicFrameChg chg="add mod">
          <ac:chgData name="Jungwook Van" userId="eb6d2c0f-ada4-47e4-987d-6f674de5b18c" providerId="ADAL" clId="{8060987A-C2E3-4849-BFA8-443B8EC51FD7}" dt="2025-03-11T03:54:43.261" v="972" actId="1076"/>
          <ac:graphicFrameMkLst>
            <pc:docMk/>
            <pc:sldMk cId="2885859312" sldId="268"/>
            <ac:graphicFrameMk id="7" creationId="{6E436FC8-0814-F2F3-527C-4F68C7867D40}"/>
          </ac:graphicFrameMkLst>
        </pc:graphicFrameChg>
        <pc:graphicFrameChg chg="add mod">
          <ac:chgData name="Jungwook Van" userId="eb6d2c0f-ada4-47e4-987d-6f674de5b18c" providerId="ADAL" clId="{8060987A-C2E3-4849-BFA8-443B8EC51FD7}" dt="2025-03-11T03:55:10.725" v="974"/>
          <ac:graphicFrameMkLst>
            <pc:docMk/>
            <pc:sldMk cId="2885859312" sldId="268"/>
            <ac:graphicFrameMk id="9" creationId="{8970EA2D-B8F0-7F6A-8B80-1421C704FCFB}"/>
          </ac:graphicFrameMkLst>
        </pc:graphicFrameChg>
        <pc:graphicFrameChg chg="add mod modGraphic">
          <ac:chgData name="Jungwook Van" userId="eb6d2c0f-ada4-47e4-987d-6f674de5b18c" providerId="ADAL" clId="{8060987A-C2E3-4849-BFA8-443B8EC51FD7}" dt="2025-03-12T09:09:07.064" v="4150"/>
          <ac:graphicFrameMkLst>
            <pc:docMk/>
            <pc:sldMk cId="2885859312" sldId="268"/>
            <ac:graphicFrameMk id="11" creationId="{F45E6FB1-0A16-8DDE-6B2F-CF5A2A2E053D}"/>
          </ac:graphicFrameMkLst>
        </pc:graphicFrameChg>
        <pc:cxnChg chg="add del">
          <ac:chgData name="Jungwook Van" userId="eb6d2c0f-ada4-47e4-987d-6f674de5b18c" providerId="ADAL" clId="{8060987A-C2E3-4849-BFA8-443B8EC51FD7}" dt="2025-03-11T03:55:34.679" v="982" actId="26606"/>
          <ac:cxnSpMkLst>
            <pc:docMk/>
            <pc:sldMk cId="2885859312" sldId="268"/>
            <ac:cxnSpMk id="20" creationId="{56020367-4FD5-4596-8E10-C5F095CD8DBF}"/>
          </ac:cxnSpMkLst>
        </pc:cxnChg>
      </pc:sldChg>
      <pc:sldChg chg="modSp new del mod modShow modNotesTx">
        <pc:chgData name="Jungwook Van" userId="eb6d2c0f-ada4-47e4-987d-6f674de5b18c" providerId="ADAL" clId="{8060987A-C2E3-4849-BFA8-443B8EC51FD7}" dt="2025-03-12T09:03:07.273" v="4136" actId="47"/>
        <pc:sldMkLst>
          <pc:docMk/>
          <pc:sldMk cId="2975669852" sldId="269"/>
        </pc:sldMkLst>
        <pc:spChg chg="mod">
          <ac:chgData name="Jungwook Van" userId="eb6d2c0f-ada4-47e4-987d-6f674de5b18c" providerId="ADAL" clId="{8060987A-C2E3-4849-BFA8-443B8EC51FD7}" dt="2025-03-12T07:56:14.553" v="2901" actId="20577"/>
          <ac:spMkLst>
            <pc:docMk/>
            <pc:sldMk cId="2975669852" sldId="269"/>
            <ac:spMk id="2" creationId="{9AABA1AC-9D2A-6713-5FD5-AFA55AA7958F}"/>
          </ac:spMkLst>
        </pc:spChg>
        <pc:spChg chg="mod">
          <ac:chgData name="Jungwook Van" userId="eb6d2c0f-ada4-47e4-987d-6f674de5b18c" providerId="ADAL" clId="{8060987A-C2E3-4849-BFA8-443B8EC51FD7}" dt="2025-03-12T07:55:57.279" v="2849"/>
          <ac:spMkLst>
            <pc:docMk/>
            <pc:sldMk cId="2975669852" sldId="269"/>
            <ac:spMk id="3" creationId="{DA5FFA90-DB8E-3554-8DE2-CBE956E41505}"/>
          </ac:spMkLst>
        </pc:spChg>
      </pc:sldChg>
    </pc:docChg>
  </pc:docChgLst>
</pc:chgInfo>
</file>

<file path=ppt/comments/modernComment_102_3A359D03.xml><?xml version="1.0" encoding="utf-8"?>
<p188:cmLst xmlns:a="http://schemas.openxmlformats.org/drawingml/2006/main" xmlns:r="http://schemas.openxmlformats.org/officeDocument/2006/relationships" xmlns:p188="http://schemas.microsoft.com/office/powerpoint/2018/8/main">
  <p188:cm id="{5F53AC98-724E-42C3-AD45-B31471526152}" authorId="{2398E304-4D38-8AE3-41FD-53AF9C94B0B5}" created="2025-03-12T07:13:13.472">
    <ac:deMkLst xmlns:ac="http://schemas.microsoft.com/office/drawing/2013/main/command">
      <pc:docMk xmlns:pc="http://schemas.microsoft.com/office/powerpoint/2013/main/command"/>
      <pc:sldMk xmlns:pc="http://schemas.microsoft.com/office/powerpoint/2013/main/command" cId="976592131" sldId="258"/>
      <ac:picMk id="4098" creationId="{5D20327A-9C5B-7FDC-91B1-CF9DBE787009}"/>
    </ac:deMkLst>
    <p188:txBody>
      <a:bodyPr/>
      <a:lstStyle/>
      <a:p>
        <a:r>
          <a:rPr lang="en-AU"/>
          <a:t>We are not aiming to make a game, but use the image and we can explain further </a:t>
        </a:r>
      </a:p>
    </p188:txBody>
  </p188:cm>
</p188:cmLst>
</file>

<file path=ppt/comments/modernComment_104_6F86316D.xml><?xml version="1.0" encoding="utf-8"?>
<p188:cmLst xmlns:a="http://schemas.openxmlformats.org/drawingml/2006/main" xmlns:r="http://schemas.openxmlformats.org/officeDocument/2006/relationships" xmlns:p188="http://schemas.microsoft.com/office/powerpoint/2018/8/main">
  <p188:cm id="{B3F1E4BD-50F6-4664-9468-EAB5BD8D4C6C}" authorId="{2398E304-4D38-8AE3-41FD-53AF9C94B0B5}" created="2025-03-09T07:18:19.089">
    <ac:txMkLst xmlns:ac="http://schemas.microsoft.com/office/drawing/2013/main/command">
      <pc:docMk xmlns:pc="http://schemas.microsoft.com/office/powerpoint/2013/main/command"/>
      <pc:sldMk xmlns:pc="http://schemas.microsoft.com/office/powerpoint/2013/main/command" cId="1871065453" sldId="260"/>
      <ac:spMk id="2" creationId="{1C9C40E7-6B8C-2675-8782-A16E7862AE84}"/>
      <ac:txMk cp="6">
        <ac:context len="26" hash="3027870181"/>
      </ac:txMk>
    </ac:txMkLst>
    <p188:pos x="1772265" y="711507"/>
    <p188:replyLst>
      <p188:reply id="{B2F595CF-E1BE-478B-BEBF-0333C4F4CB08}" authorId="{26BE002B-B2D0-4566-CAEE-E23D21DFE0D2}" created="2025-03-09T07:27:50.712">
        <p188:txBody>
          <a:bodyPr/>
          <a:lstStyle/>
          <a:p>
            <a:r>
              <a:rPr lang="ko-KR" altLang="en-US"/>
              <a:t>Explain the main idea: basic concept of what do you want to do as  a final project</a:t>
            </a:r>
          </a:p>
        </p188:txBody>
      </p188:reply>
    </p188:replyLst>
    <p188:txBody>
      <a:bodyPr/>
      <a:lstStyle/>
      <a:p>
        <a:r>
          <a:rPr lang="en-AU"/>
          <a:t>장르에 대한 지칭이 있을 것임, 조사후 명사를 바궈서 추가해보자
</a:t>
        </a:r>
      </a:p>
    </p188:txBody>
  </p188:cm>
  <p188:cm id="{403AF5B1-D782-4A8A-95FC-9A3015E3A061}" authorId="{2398E304-4D38-8AE3-41FD-53AF9C94B0B5}" created="2025-03-12T07:12:27.203">
    <ac:deMkLst xmlns:ac="http://schemas.microsoft.com/office/drawing/2013/main/command">
      <pc:docMk xmlns:pc="http://schemas.microsoft.com/office/powerpoint/2013/main/command"/>
      <pc:sldMk xmlns:pc="http://schemas.microsoft.com/office/powerpoint/2013/main/command" cId="1871065453" sldId="260"/>
      <ac:picMk id="3074" creationId="{1C0CCE1A-11FF-0D4E-FBE0-C35E17478369}"/>
    </ac:deMkLst>
    <p188:txBody>
      <a:bodyPr/>
      <a:lstStyle/>
      <a:p>
        <a:r>
          <a:rPr lang="en-AU"/>
          <a:t>To explain this image, we have to put make a detail and call it further aspects..</a:t>
        </a:r>
      </a:p>
    </p188:txBody>
  </p188:cm>
</p188:cmLst>
</file>

<file path=ppt/comments/modernComment_105_280950D1.xml><?xml version="1.0" encoding="utf-8"?>
<p188:cmLst xmlns:a="http://schemas.openxmlformats.org/drawingml/2006/main" xmlns:r="http://schemas.openxmlformats.org/officeDocument/2006/relationships" xmlns:p188="http://schemas.microsoft.com/office/powerpoint/2018/8/main">
  <p188:cm id="{11750FFD-058D-4784-A916-1B24829F96D3}" authorId="{2398E304-4D38-8AE3-41FD-53AF9C94B0B5}" created="2025-03-09T07:21:29.267">
    <ac:txMkLst xmlns:ac="http://schemas.microsoft.com/office/drawing/2013/main/command">
      <pc:docMk xmlns:pc="http://schemas.microsoft.com/office/powerpoint/2013/main/command"/>
      <pc:sldMk xmlns:pc="http://schemas.microsoft.com/office/powerpoint/2013/main/command" cId="671699153" sldId="261"/>
      <ac:spMk id="2" creationId="{3CB70325-33E2-F37F-6411-1EFCE2FE01DC}"/>
      <ac:txMk cp="0" len="11">
        <ac:context len="12" hash="596540605"/>
      </ac:txMk>
    </ac:txMkLst>
    <p188:pos x="6705600" y="1853227"/>
    <p188:replyLst>
      <p188:reply id="{3E4CAC51-AFD6-4170-B98E-A6E84CE200F6}" authorId="{2398E304-4D38-8AE3-41FD-53AF9C94B0B5}" created="2025-03-09T07:30:44.794">
        <p188:txBody>
          <a:bodyPr/>
          <a:lstStyle/>
          <a:p>
            <a:r>
              <a:rPr lang="en-AU"/>
              <a:t>더 넓은 개념 </a:t>
            </a:r>
          </a:p>
        </p188:txBody>
      </p188:reply>
    </p188:replyLst>
    <p188:txBody>
      <a:bodyPr/>
      <a:lstStyle/>
      <a:p>
        <a:r>
          <a:rPr lang="en-AU"/>
          <a:t>우리가 어떤 것에서 영감을 받았고, 어떤 원리를 활용해서 만들 것인지 : 디른 예시 들</a:t>
        </a:r>
      </a:p>
    </p188:txBody>
  </p188:cm>
</p188:cmLst>
</file>

<file path=ppt/comments/modernComment_107_1F750839.xml><?xml version="1.0" encoding="utf-8"?>
<p188:cmLst xmlns:a="http://schemas.openxmlformats.org/drawingml/2006/main" xmlns:r="http://schemas.openxmlformats.org/officeDocument/2006/relationships" xmlns:p188="http://schemas.microsoft.com/office/powerpoint/2018/8/main">
  <p188:cm id="{7FCF8AB8-4BE6-4823-9A2F-3EE0E1BE7DA7}" authorId="{2398E304-4D38-8AE3-41FD-53AF9C94B0B5}" created="2025-03-09T07:19:34.020">
    <ac:txMkLst xmlns:ac="http://schemas.microsoft.com/office/drawing/2013/main/command">
      <pc:docMk xmlns:pc="http://schemas.microsoft.com/office/powerpoint/2013/main/command"/>
      <pc:sldMk xmlns:pc="http://schemas.microsoft.com/office/powerpoint/2013/main/command" cId="527763513" sldId="263"/>
      <ac:spMk id="2" creationId="{64B1C308-CC51-C303-CC06-F335F393E130}"/>
      <ac:txMk cp="9" len="1">
        <ac:context len="32" hash="1248750301"/>
      </ac:txMk>
    </ac:txMkLst>
    <p188:pos x="7280787" y="1856811"/>
    <p188:replyLst>
      <p188:reply id="{3DA998D0-D426-44D2-A88C-4683D58057DB}" authorId="{2398E304-4D38-8AE3-41FD-53AF9C94B0B5}" created="2025-03-09T07:19:41.140">
        <p188:txBody>
          <a:bodyPr/>
          <a:lstStyle/>
          <a:p>
            <a:r>
              <a:rPr lang="en-AU"/>
              <a:t>우리가 이것을 만들때에 주의점</a:t>
            </a:r>
          </a:p>
        </p188:txBody>
      </p188:reply>
      <p188:reply id="{96A2EEF2-554C-4D07-9174-1E1069E53275}" authorId="{2398E304-4D38-8AE3-41FD-53AF9C94B0B5}" created="2025-03-09T07:20:04.730">
        <p188:txBody>
          <a:bodyPr/>
          <a:lstStyle/>
          <a:p>
            <a:r>
              <a:rPr lang="en-AU"/>
              <a:t>어떤부분이 유저가 상호작용해서 들어갈 수 있고, 상호작용이 되면 안되는 지 알아보고</a:t>
            </a:r>
          </a:p>
        </p188:txBody>
      </p188:reply>
    </p188:replyLst>
    <p188:txBody>
      <a:bodyPr/>
      <a:lstStyle/>
      <a:p>
        <a:r>
          <a:rPr lang="en-AU"/>
          <a:t>유의점 주의점 </a:t>
        </a:r>
      </a:p>
    </p188:txBody>
  </p188:cm>
  <p188:cm id="{CDA2F4B8-687B-4F25-8C8B-DF5F051974C4}" authorId="{2398E304-4D38-8AE3-41FD-53AF9C94B0B5}" status="resolved" created="2025-03-12T07:08:21.644" complete="100000">
    <ac:txMkLst xmlns:ac="http://schemas.microsoft.com/office/drawing/2013/main/command">
      <pc:docMk xmlns:pc="http://schemas.microsoft.com/office/powerpoint/2013/main/command"/>
      <pc:sldMk xmlns:pc="http://schemas.microsoft.com/office/powerpoint/2013/main/command" cId="527763513" sldId="263"/>
      <ac:graphicFrameMk id="18" creationId="{EF7F21FD-9F94-870E-0E36-0CFB4AD33A65}"/>
      <ac:tblMk/>
      <ac:tcMk rowId="2733163148" colId="289362138"/>
      <ac:txMk cp="98">
        <ac:context len="99" hash="820503632"/>
      </ac:txMk>
    </ac:txMkLst>
    <p188:pos x="7365468" y="2912212"/>
    <p188:replyLst>
      <p188:reply id="{3475537D-BDD2-449D-B2D3-518FDBF5949D}" authorId="{26BE002B-B2D0-4566-CAEE-E23D21DFE0D2}" created="2025-03-12T07:22:03.491">
        <p188:txBody>
          <a:bodyPr/>
          <a:lstStyle/>
          <a:p>
            <a:r>
              <a:rPr lang="ko-KR" altLang="en-US"/>
              <a:t>마지막 부분은 빼도 괜찮을듯해요. raycast라고 물체끼리 충돌감지하고 안겹치게 하는 기능이 three.js에도 있더라구요. </a:t>
            </a:r>
          </a:p>
        </p188:txBody>
        <p188:extLst>
          <p:ext xmlns:p="http://schemas.openxmlformats.org/presentationml/2006/main" uri="{57CB4572-C831-44C2-8A1C-0ADB6CCDFE69}">
            <p223:reactions xmlns:p223="http://schemas.microsoft.com/office/powerpoint/2022/03/main">
              <p223:rxn type="👍">
                <p223:instance time="2025-03-12T07:50:02.155" authorId="{2398E304-4D38-8AE3-41FD-53AF9C94B0B5}"/>
              </p223:rxn>
            </p223:reactions>
          </p:ext>
        </p188:extLst>
      </p188:reply>
      <p188:reply id="{F4310FF0-02CB-465A-A338-0A94AAF5BCD4}" authorId="{2398E304-4D38-8AE3-41FD-53AF9C94B0B5}" created="2025-03-12T07:32:38.460">
        <p188:txBody>
          <a:bodyPr/>
          <a:lstStyle/>
          <a:p>
            <a:r>
              <a:rPr lang="en-AU"/>
              <a:t>그러면 단어를 좀 바꿔서 Three.js 에 있는 기능을 추가하겠다고 접근하는게 나을거 같아요. 굳이 넘 브로드 하게 하는 것보다 좁게 우리가 뭘 하겟다는 걸 보여주는게 간결하고 더 설득력 있을거 같음 </a:t>
            </a:r>
          </a:p>
        </p188:txBody>
      </p188:reply>
    </p188:replyLst>
    <p188:txBody>
      <a:bodyPr/>
      <a:lstStyle/>
      <a:p>
        <a:r>
          <a:rPr lang="en-AU"/>
          <a:t>It drags my attention to the slide, but it needs to be detail . Affect Performance is to broad…. I will find other way of put it </a:t>
        </a:r>
      </a:p>
    </p188:txBody>
  </p188:cm>
  <p188:cm id="{354478C4-3A69-4F13-9D20-17457C2D505D}" authorId="{2398E304-4D38-8AE3-41FD-53AF9C94B0B5}" status="resolved" created="2025-03-12T07:33:48.682" complete="100000">
    <ac:txMkLst xmlns:ac="http://schemas.microsoft.com/office/drawing/2013/main/command">
      <pc:docMk xmlns:pc="http://schemas.microsoft.com/office/powerpoint/2013/main/command"/>
      <pc:sldMk xmlns:pc="http://schemas.microsoft.com/office/powerpoint/2013/main/command" cId="527763513" sldId="263"/>
      <ac:graphicFrameMk id="18" creationId="{EF7F21FD-9F94-870E-0E36-0CFB4AD33A65}"/>
      <ac:tblMk/>
      <ac:tcMk rowId="1905225140" colId="289362138"/>
      <ac:txMk cp="0">
        <ac:context len="43" hash="2504340270"/>
      </ac:txMk>
    </ac:txMkLst>
    <p188:pos x="8056348" y="2231492"/>
    <p188:txBody>
      <a:bodyPr/>
      <a:lstStyle/>
      <a:p>
        <a:r>
          <a:rPr lang="en-AU"/>
          <a:t>이것도 너무 관념적인 접근인것같음…. Important : ??? ?</a:t>
        </a:r>
      </a:p>
    </p188:txBody>
  </p188:cm>
</p188:cmLst>
</file>

<file path=ppt/comments/modernComment_10C_AC02B7F0.xml><?xml version="1.0" encoding="utf-8"?>
<p188:cmLst xmlns:a="http://schemas.openxmlformats.org/drawingml/2006/main" xmlns:r="http://schemas.openxmlformats.org/officeDocument/2006/relationships" xmlns:p188="http://schemas.microsoft.com/office/powerpoint/2018/8/main">
  <p188:cm id="{71C9A805-C2B7-48DC-8304-9302982D0FE9}" authorId="{2398E304-4D38-8AE3-41FD-53AF9C94B0B5}" created="2025-03-12T07:11:21.553">
    <ac:txMkLst xmlns:ac="http://schemas.microsoft.com/office/drawing/2013/main/command">
      <pc:docMk xmlns:pc="http://schemas.microsoft.com/office/powerpoint/2013/main/command"/>
      <pc:sldMk xmlns:pc="http://schemas.microsoft.com/office/powerpoint/2013/main/command" cId="2885859312" sldId="268"/>
      <ac:graphicFrameMk id="11" creationId="{F45E6FB1-0A16-8DDE-6B2F-CF5A2A2E053D}"/>
      <ac:tblMk/>
      <ac:tcMk rowId="4194895432" colId="726067923"/>
      <ac:txMk cp="8" len="21">
        <ac:context len="30" hash="3585524813"/>
      </ac:txMk>
    </ac:txMkLst>
    <p188:pos x="2675496" y="2746302"/>
    <p188:txBody>
      <a:bodyPr/>
      <a:lstStyle/>
      <a:p>
        <a:r>
          <a:rPr lang="en-AU"/>
          <a:t>This one and User interaction &amp; UI can be extra, and I am unsure about the how they call it “UI”. ……..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B119D-F7A5-416E-8028-4DC1489276A7}" type="datetimeFigureOut">
              <a:rPr lang="en-AU" smtClean="0"/>
              <a:t>13/03/2025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3C18F-12C4-4022-8C70-E0E1C7BB1B1A}" type="slidenum">
              <a:rPr lang="en-AU" smtClean="0"/>
              <a:t>‹#›</a:t>
            </a:fld>
            <a:endParaRPr lang="en-AU"/>
          </a:p>
        </p:txBody>
      </p:sp>
    </p:spTree>
    <p:extLst>
      <p:ext uri="{BB962C8B-B14F-4D97-AF65-F5344CB8AC3E}">
        <p14:creationId xmlns:p14="http://schemas.microsoft.com/office/powerpoint/2010/main" val="116765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Hello, we are group 26</a:t>
            </a:r>
          </a:p>
        </p:txBody>
      </p:sp>
      <p:sp>
        <p:nvSpPr>
          <p:cNvPr id="4" name="Slide Number Placeholder 3"/>
          <p:cNvSpPr>
            <a:spLocks noGrp="1"/>
          </p:cNvSpPr>
          <p:nvPr>
            <p:ph type="sldNum" sz="quarter" idx="5"/>
          </p:nvPr>
        </p:nvSpPr>
        <p:spPr/>
        <p:txBody>
          <a:bodyPr/>
          <a:lstStyle/>
          <a:p>
            <a:fld id="{FC33C18F-12C4-4022-8C70-E0E1C7BB1B1A}" type="slidenum">
              <a:rPr lang="en-AU" smtClean="0"/>
              <a:t>1</a:t>
            </a:fld>
            <a:endParaRPr lang="en-AU"/>
          </a:p>
        </p:txBody>
      </p:sp>
    </p:spTree>
    <p:extLst>
      <p:ext uri="{BB962C8B-B14F-4D97-AF65-F5344CB8AC3E}">
        <p14:creationId xmlns:p14="http://schemas.microsoft.com/office/powerpoint/2010/main" val="278437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We will open with an Introduction about what we are going to make, and move to the features and the interaction that we are going to focus. And Briefly mention the expected outcome from other people’s examples, and what inspired us. </a:t>
            </a:r>
          </a:p>
          <a:p>
            <a:endParaRPr lang="en-AU"/>
          </a:p>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2</a:t>
            </a:fld>
            <a:endParaRPr lang="en-AU"/>
          </a:p>
        </p:txBody>
      </p:sp>
    </p:spTree>
    <p:extLst>
      <p:ext uri="{BB962C8B-B14F-4D97-AF65-F5344CB8AC3E}">
        <p14:creationId xmlns:p14="http://schemas.microsoft.com/office/powerpoint/2010/main" val="352324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3</a:t>
            </a:fld>
            <a:endParaRPr lang="en-AU"/>
          </a:p>
        </p:txBody>
      </p:sp>
    </p:spTree>
    <p:extLst>
      <p:ext uri="{BB962C8B-B14F-4D97-AF65-F5344CB8AC3E}">
        <p14:creationId xmlns:p14="http://schemas.microsoft.com/office/powerpoint/2010/main" val="1927625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4</a:t>
            </a:fld>
            <a:endParaRPr lang="en-AU"/>
          </a:p>
        </p:txBody>
      </p:sp>
    </p:spTree>
    <p:extLst>
      <p:ext uri="{BB962C8B-B14F-4D97-AF65-F5344CB8AC3E}">
        <p14:creationId xmlns:p14="http://schemas.microsoft.com/office/powerpoint/2010/main" val="354362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a:p>
            <a:r>
              <a:rPr lang="en-AU"/>
              <a:t>Minecraft</a:t>
            </a:r>
          </a:p>
          <a:p>
            <a:r>
              <a:rPr lang="en-AU"/>
              <a:t>Farming simulator</a:t>
            </a:r>
          </a:p>
          <a:p>
            <a:r>
              <a:rPr lang="en-AU" err="1"/>
              <a:t>Crossy</a:t>
            </a:r>
            <a:r>
              <a:rPr lang="en-AU"/>
              <a:t> Road : Animal design </a:t>
            </a:r>
          </a:p>
          <a:p>
            <a:r>
              <a:rPr lang="en-AU" err="1"/>
              <a:t>stardew</a:t>
            </a:r>
            <a:r>
              <a:rPr lang="en-AU"/>
              <a:t> valley</a:t>
            </a:r>
          </a:p>
          <a:p>
            <a:endParaRPr lang="en-AU"/>
          </a:p>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5</a:t>
            </a:fld>
            <a:endParaRPr lang="en-AU"/>
          </a:p>
        </p:txBody>
      </p:sp>
    </p:spTree>
    <p:extLst>
      <p:ext uri="{BB962C8B-B14F-4D97-AF65-F5344CB8AC3E}">
        <p14:creationId xmlns:p14="http://schemas.microsoft.com/office/powerpoint/2010/main" val="1061083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6</a:t>
            </a:fld>
            <a:endParaRPr lang="en-AU"/>
          </a:p>
        </p:txBody>
      </p:sp>
    </p:spTree>
    <p:extLst>
      <p:ext uri="{BB962C8B-B14F-4D97-AF65-F5344CB8AC3E}">
        <p14:creationId xmlns:p14="http://schemas.microsoft.com/office/powerpoint/2010/main" val="147057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7</a:t>
            </a:fld>
            <a:endParaRPr lang="en-AU"/>
          </a:p>
        </p:txBody>
      </p:sp>
    </p:spTree>
    <p:extLst>
      <p:ext uri="{BB962C8B-B14F-4D97-AF65-F5344CB8AC3E}">
        <p14:creationId xmlns:p14="http://schemas.microsoft.com/office/powerpoint/2010/main" val="186588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697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5105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6395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46398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14623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6219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2346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13027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94568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1960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2025-03-13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41649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66825D-2B69-4989-8861-A6901ABADB6C}" type="datetimeFigureOut">
              <a:rPr lang="ko-KR" altLang="en-US" smtClean="0"/>
              <a:t>2025-03-13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8674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3A359D0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4_6F86316D.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18/10/relationships/comments" Target="../comments/modernComment_105_280950D1.xml"/><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10C_AC02B7F0.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7_1F750839.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descr="Sheep in bubbles">
            <a:extLst>
              <a:ext uri="{FF2B5EF4-FFF2-40B4-BE49-F238E27FC236}">
                <a16:creationId xmlns:a16="http://schemas.microsoft.com/office/drawing/2014/main" id="{D10E35AB-BE12-5329-CA29-D1F3378882FB}"/>
              </a:ext>
            </a:extLst>
          </p:cNvPr>
          <p:cNvPicPr>
            <a:picLocks noChangeAspect="1"/>
          </p:cNvPicPr>
          <p:nvPr/>
        </p:nvPicPr>
        <p:blipFill>
          <a:blip r:embed="rId3"/>
          <a:srcRect t="1623" b="18020"/>
          <a:stretch/>
        </p:blipFill>
        <p:spPr>
          <a:xfrm>
            <a:off x="20" y="10"/>
            <a:ext cx="12191980" cy="6857990"/>
          </a:xfrm>
          <a:prstGeom prst="rect">
            <a:avLst/>
          </a:prstGeom>
        </p:spPr>
      </p:pic>
      <p:sp useBgFill="1">
        <p:nvSpPr>
          <p:cNvPr id="44" name="Rectangle 43">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p:cNvSpPr>
            <a:spLocks noGrp="1"/>
          </p:cNvSpPr>
          <p:nvPr>
            <p:ph type="ctrTitle"/>
          </p:nvPr>
        </p:nvSpPr>
        <p:spPr>
          <a:xfrm>
            <a:off x="2090528" y="2299176"/>
            <a:ext cx="4131368" cy="1571164"/>
          </a:xfrm>
        </p:spPr>
        <p:txBody>
          <a:bodyPr anchor="t">
            <a:normAutofit/>
          </a:bodyPr>
          <a:lstStyle/>
          <a:p>
            <a:pPr algn="l"/>
            <a:r>
              <a:rPr lang="en-AU" altLang="ko-KR" sz="3600">
                <a:ea typeface="맑은 고딕"/>
              </a:rPr>
              <a:t>3D interactive animal farm</a:t>
            </a:r>
            <a:endParaRPr lang="ko-KR" altLang="en-US" sz="3600"/>
          </a:p>
        </p:txBody>
      </p:sp>
      <p:sp>
        <p:nvSpPr>
          <p:cNvPr id="3" name="부제목 2"/>
          <p:cNvSpPr>
            <a:spLocks noGrp="1"/>
          </p:cNvSpPr>
          <p:nvPr>
            <p:ph type="subTitle" idx="1"/>
          </p:nvPr>
        </p:nvSpPr>
        <p:spPr>
          <a:xfrm>
            <a:off x="2090529" y="4199213"/>
            <a:ext cx="4191938" cy="598548"/>
          </a:xfrm>
        </p:spPr>
        <p:txBody>
          <a:bodyPr anchor="ctr">
            <a:normAutofit/>
          </a:bodyPr>
          <a:lstStyle/>
          <a:p>
            <a:pPr algn="l"/>
            <a:r>
              <a:rPr lang="en-AU" altLang="ko-KR" sz="1800">
                <a:latin typeface="맑은 고딕"/>
                <a:ea typeface="맑은 고딕"/>
              </a:rPr>
              <a:t>Group 26 </a:t>
            </a:r>
            <a:endParaRPr lang="en-AU" altLang="ko-KR" sz="1800">
              <a:ea typeface="맑은 고딕"/>
            </a:endParaRPr>
          </a:p>
        </p:txBody>
      </p:sp>
      <p:cxnSp>
        <p:nvCxnSpPr>
          <p:cNvPr id="45" name="Straight Connector 44">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21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E8B793-8565-68B1-21C5-266E9276714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55595226-5612-CFE4-47DC-449D6CA119D6}"/>
              </a:ext>
            </a:extLst>
          </p:cNvPr>
          <p:cNvSpPr>
            <a:spLocks noGrp="1"/>
          </p:cNvSpPr>
          <p:nvPr>
            <p:ph type="title"/>
          </p:nvPr>
        </p:nvSpPr>
        <p:spPr>
          <a:xfrm>
            <a:off x="1156851" y="637762"/>
            <a:ext cx="9888496" cy="900131"/>
          </a:xfrm>
        </p:spPr>
        <p:txBody>
          <a:bodyPr anchor="t">
            <a:normAutofit/>
          </a:bodyPr>
          <a:lstStyle/>
          <a:p>
            <a:pPr algn="ctr"/>
            <a:r>
              <a:rPr lang="en-AU" altLang="ko-KR" sz="4000" b="1">
                <a:solidFill>
                  <a:schemeClr val="bg1"/>
                </a:solidFill>
              </a:rPr>
              <a:t>Table of contents</a:t>
            </a:r>
            <a:endParaRPr lang="ko-KR" altLang="en-US" sz="4000" b="1">
              <a:solidFill>
                <a:schemeClr val="bg1"/>
              </a:solidFill>
            </a:endParaRP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1F18B53-34F2-E8AB-8880-CF713E7F4C61}"/>
              </a:ext>
            </a:extLst>
          </p:cNvPr>
          <p:cNvSpPr>
            <a:spLocks noGrp="1"/>
          </p:cNvSpPr>
          <p:nvPr>
            <p:ph idx="1"/>
          </p:nvPr>
        </p:nvSpPr>
        <p:spPr>
          <a:xfrm>
            <a:off x="1164454" y="2260619"/>
            <a:ext cx="9880893" cy="3959619"/>
          </a:xfrm>
        </p:spPr>
        <p:txBody>
          <a:bodyPr vert="horz" lIns="91440" tIns="45720" rIns="91440" bIns="45720" rtlCol="0" anchor="t">
            <a:normAutofit/>
          </a:bodyPr>
          <a:lstStyle/>
          <a:p>
            <a:pPr marL="457200" indent="-457200">
              <a:buFont typeface="+mj-lt"/>
              <a:buAutoNum type="arabicPeriod"/>
            </a:pPr>
            <a:r>
              <a:rPr lang="en-AU" sz="4000" b="1">
                <a:latin typeface="Arial"/>
                <a:cs typeface="Arial"/>
              </a:rPr>
              <a:t>Introduction</a:t>
            </a:r>
          </a:p>
          <a:p>
            <a:pPr marL="457200" indent="-457200">
              <a:buFont typeface="+mj-lt"/>
              <a:buAutoNum type="arabicPeriod"/>
            </a:pPr>
            <a:r>
              <a:rPr lang="en-AU" sz="4000" b="1">
                <a:latin typeface="Arial" panose="020B0604020202020204" pitchFamily="34" charset="0"/>
                <a:cs typeface="Arial" panose="020B0604020202020204" pitchFamily="34" charset="0"/>
              </a:rPr>
              <a:t>Features &amp; Interactions</a:t>
            </a:r>
          </a:p>
          <a:p>
            <a:pPr marL="457200" indent="-457200">
              <a:buFont typeface="+mj-lt"/>
              <a:buAutoNum type="arabicPeriod"/>
            </a:pPr>
            <a:r>
              <a:rPr lang="en-AU" sz="4000" b="1">
                <a:latin typeface="Arial"/>
                <a:cs typeface="Arial"/>
              </a:rPr>
              <a:t>Inspirations</a:t>
            </a:r>
          </a:p>
          <a:p>
            <a:pPr marL="457200" indent="-457200">
              <a:buFont typeface="+mj-lt"/>
              <a:buAutoNum type="arabicPeriod"/>
            </a:pPr>
            <a:r>
              <a:rPr lang="en-AU" sz="4000" b="1">
                <a:latin typeface="Arial"/>
                <a:cs typeface="Arial"/>
              </a:rPr>
              <a:t>Task Allocation</a:t>
            </a:r>
          </a:p>
          <a:p>
            <a:pPr marL="457200" indent="-457200">
              <a:buFont typeface="+mj-lt"/>
              <a:buAutoNum type="arabicPeriod"/>
            </a:pPr>
            <a:r>
              <a:rPr lang="en-US" altLang="ko-KR" sz="4000" b="1">
                <a:ea typeface="맑은 고딕"/>
              </a:rPr>
              <a:t>Possible Challenges</a:t>
            </a:r>
            <a:r>
              <a:rPr lang="en-US" altLang="ko-KR" sz="4000" b="1" kern="1200">
                <a:latin typeface="+mj-lt"/>
                <a:ea typeface="맑은 고딕"/>
                <a:cs typeface="+mj-cs"/>
              </a:rPr>
              <a:t> &amp; </a:t>
            </a:r>
            <a:r>
              <a:rPr lang="en-US" altLang="ko-KR" sz="4000" b="1">
                <a:ea typeface="맑은 고딕"/>
              </a:rPr>
              <a:t>Counters </a:t>
            </a:r>
            <a:endParaRPr lang="en-AU" sz="4000" b="1">
              <a:latin typeface="Arial"/>
              <a:cs typeface="Arial"/>
            </a:endParaRPr>
          </a:p>
        </p:txBody>
      </p:sp>
    </p:spTree>
    <p:extLst>
      <p:ext uri="{BB962C8B-B14F-4D97-AF65-F5344CB8AC3E}">
        <p14:creationId xmlns:p14="http://schemas.microsoft.com/office/powerpoint/2010/main" val="94597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545C2A-5B04-C0EF-6916-0F57E53F752F}"/>
            </a:ext>
          </a:extLst>
        </p:cNvPr>
        <p:cNvGrpSpPr/>
        <p:nvPr/>
      </p:nvGrpSpPr>
      <p:grpSpPr>
        <a:xfrm>
          <a:off x="0" y="0"/>
          <a:ext cx="0" cy="0"/>
          <a:chOff x="0" y="0"/>
          <a:chExt cx="0" cy="0"/>
        </a:xfrm>
      </p:grpSpPr>
      <p:sp useBgFill="1">
        <p:nvSpPr>
          <p:cNvPr id="4121" name="Rectangle 412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23" name="Freeform: Shape 412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25" name="Freeform: Shape 412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00E77D5D-F012-8C25-7327-07BC3C3722C7}"/>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latinLnBrk="0"/>
            <a:r>
              <a:rPr lang="en-US" altLang="ko-KR" sz="4800" kern="1200">
                <a:solidFill>
                  <a:schemeClr val="tx1"/>
                </a:solidFill>
                <a:latin typeface="+mj-lt"/>
                <a:ea typeface="+mj-ea"/>
                <a:cs typeface="+mj-cs"/>
              </a:rPr>
              <a:t>Introduction</a:t>
            </a:r>
          </a:p>
        </p:txBody>
      </p:sp>
      <p:sp>
        <p:nvSpPr>
          <p:cNvPr id="4127" name="Rectangle 41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9" name="Rectangle 41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a:extLst>
              <a:ext uri="{FF2B5EF4-FFF2-40B4-BE49-F238E27FC236}">
                <a16:creationId xmlns:a16="http://schemas.microsoft.com/office/drawing/2014/main" id="{DD558349-EE80-1EA3-5CA9-7E939BF869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3953" y="625684"/>
            <a:ext cx="6129641"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59213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67A59B-0EB0-FD71-B92C-74D498B145B5}"/>
            </a:ext>
          </a:extLst>
        </p:cNvPr>
        <p:cNvGrpSpPr/>
        <p:nvPr/>
      </p:nvGrpSpPr>
      <p:grpSpPr>
        <a:xfrm>
          <a:off x="0" y="0"/>
          <a:ext cx="0" cy="0"/>
          <a:chOff x="0" y="0"/>
          <a:chExt cx="0" cy="0"/>
        </a:xfrm>
      </p:grpSpPr>
      <p:sp useBgFill="1">
        <p:nvSpPr>
          <p:cNvPr id="3129" name="Rectangle 309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0" name="Rectangle 309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1" name="Rectangle 310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2" name="Rectangle 310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3" name="Rectangle 310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4" name="Oval 310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1C9C40E7-6B8C-2675-8782-A16E7862AE84}"/>
              </a:ext>
            </a:extLst>
          </p:cNvPr>
          <p:cNvSpPr>
            <a:spLocks noGrp="1"/>
          </p:cNvSpPr>
          <p:nvPr>
            <p:ph type="title"/>
          </p:nvPr>
        </p:nvSpPr>
        <p:spPr>
          <a:xfrm>
            <a:off x="826396" y="586855"/>
            <a:ext cx="4230100" cy="3387497"/>
          </a:xfrm>
        </p:spPr>
        <p:txBody>
          <a:bodyPr anchor="b">
            <a:normAutofit/>
          </a:bodyPr>
          <a:lstStyle/>
          <a:p>
            <a:pPr algn="r"/>
            <a:r>
              <a:rPr lang="en-AU" altLang="ko-KR" sz="4000">
                <a:solidFill>
                  <a:srgbClr val="FFFFFF"/>
                </a:solidFill>
                <a:ea typeface="맑은 고딕"/>
              </a:rPr>
              <a:t>Features  &amp; Interactions </a:t>
            </a:r>
          </a:p>
        </p:txBody>
      </p:sp>
      <p:sp>
        <p:nvSpPr>
          <p:cNvPr id="4" name="Content Placeholder 3">
            <a:extLst>
              <a:ext uri="{FF2B5EF4-FFF2-40B4-BE49-F238E27FC236}">
                <a16:creationId xmlns:a16="http://schemas.microsoft.com/office/drawing/2014/main" id="{88A7450F-0BC3-9F72-D787-BC2725553BA2}"/>
              </a:ext>
            </a:extLst>
          </p:cNvPr>
          <p:cNvSpPr>
            <a:spLocks noGrp="1"/>
          </p:cNvSpPr>
          <p:nvPr>
            <p:ph idx="1"/>
          </p:nvPr>
        </p:nvSpPr>
        <p:spPr>
          <a:xfrm>
            <a:off x="6503158" y="649480"/>
            <a:ext cx="4862447" cy="5546047"/>
          </a:xfrm>
        </p:spPr>
        <p:txBody>
          <a:bodyPr vert="horz" lIns="91440" tIns="45720" rIns="91440" bIns="45720" rtlCol="0" anchor="ctr">
            <a:normAutofit fontScale="85000" lnSpcReduction="10000"/>
          </a:bodyPr>
          <a:lstStyle/>
          <a:p>
            <a:pPr>
              <a:lnSpc>
                <a:spcPct val="150000"/>
              </a:lnSpc>
            </a:pPr>
            <a:r>
              <a:rPr lang="en-AU" altLang="ko-KR" sz="2500" b="1">
                <a:ea typeface="맑은 고딕"/>
              </a:rPr>
              <a:t>Features</a:t>
            </a:r>
            <a:endParaRPr lang="en-AU" sz="2500" b="1">
              <a:ea typeface="맑은 고딕"/>
            </a:endParaRPr>
          </a:p>
          <a:p>
            <a:pPr lvl="1">
              <a:lnSpc>
                <a:spcPct val="150000"/>
              </a:lnSpc>
              <a:buFont typeface="Courier New" panose="020B0604020202020204" pitchFamily="34" charset="0"/>
              <a:buChar char="o"/>
            </a:pPr>
            <a:r>
              <a:rPr lang="en-AU" sz="2000">
                <a:ea typeface="+mn-lt"/>
                <a:cs typeface="+mn-lt"/>
              </a:rPr>
              <a:t>Place or remove animals/building(Click &amp; Drag)</a:t>
            </a:r>
          </a:p>
          <a:p>
            <a:pPr lvl="1">
              <a:lnSpc>
                <a:spcPct val="150000"/>
              </a:lnSpc>
              <a:buFont typeface="Courier New" panose="020B0604020202020204" pitchFamily="34" charset="0"/>
              <a:buChar char="o"/>
            </a:pPr>
            <a:r>
              <a:rPr lang="en-AU" sz="2000">
                <a:ea typeface="+mn-lt"/>
                <a:cs typeface="+mn-lt"/>
              </a:rPr>
              <a:t>Camera control </a:t>
            </a:r>
          </a:p>
          <a:p>
            <a:pPr lvl="1">
              <a:lnSpc>
                <a:spcPct val="150000"/>
              </a:lnSpc>
              <a:buFont typeface="Courier New" panose="020B0604020202020204" pitchFamily="34" charset="0"/>
              <a:buChar char="o"/>
            </a:pPr>
            <a:r>
              <a:rPr lang="en-AU" sz="2000">
                <a:ea typeface="+mn-lt"/>
                <a:cs typeface="+mn-lt"/>
              </a:rPr>
              <a:t>Customisable farm-object environment</a:t>
            </a:r>
          </a:p>
          <a:p>
            <a:pPr lvl="1">
              <a:lnSpc>
                <a:spcPct val="150000"/>
              </a:lnSpc>
              <a:buFont typeface="Courier New" panose="020B0604020202020204" pitchFamily="34" charset="0"/>
              <a:buChar char="o"/>
            </a:pPr>
            <a:r>
              <a:rPr lang="en-AU" sz="2000">
                <a:ea typeface="+mn-lt"/>
                <a:cs typeface="+mn-lt"/>
              </a:rPr>
              <a:t>Dynamic environment</a:t>
            </a:r>
            <a:endParaRPr lang="en-AU" sz="2000">
              <a:latin typeface="맑은 고딕" panose="020F0502020204030204"/>
              <a:ea typeface="맑은 고딕" panose="020F0502020204030204"/>
              <a:cs typeface="+mn-lt"/>
            </a:endParaRPr>
          </a:p>
          <a:p>
            <a:pPr>
              <a:lnSpc>
                <a:spcPct val="150000"/>
              </a:lnSpc>
            </a:pPr>
            <a:r>
              <a:rPr lang="en-US" altLang="ko-KR" sz="2500" b="1">
                <a:latin typeface="Malgun Gothic"/>
                <a:ea typeface="Malgun Gothic"/>
                <a:cs typeface="+mn-lt"/>
              </a:rPr>
              <a:t>Interactions</a:t>
            </a:r>
            <a:endParaRPr lang="ko-KR" altLang="en-US" sz="2500" b="1">
              <a:latin typeface="Malgun Gothic"/>
              <a:ea typeface="Malgun Gothic"/>
              <a:cs typeface="+mn-lt"/>
            </a:endParaRPr>
          </a:p>
          <a:p>
            <a:pPr lvl="1">
              <a:lnSpc>
                <a:spcPct val="150000"/>
              </a:lnSpc>
              <a:buFont typeface="Courier New,monospace" panose="020B0604020202020204" pitchFamily="34" charset="0"/>
              <a:buChar char="o"/>
            </a:pPr>
            <a:r>
              <a:rPr lang="en-US" altLang="ko-KR" sz="2000" b="1">
                <a:latin typeface="Malgun Gothic"/>
                <a:ea typeface="Malgun Gothic"/>
                <a:cs typeface="+mn-lt"/>
              </a:rPr>
              <a:t>Click</a:t>
            </a:r>
            <a:r>
              <a:rPr lang="ko-KR" altLang="en-US" sz="2000">
                <a:latin typeface="Malgun Gothic"/>
                <a:ea typeface="Malgun Gothic"/>
                <a:cs typeface="+mn-lt"/>
              </a:rPr>
              <a:t> </a:t>
            </a:r>
            <a:r>
              <a:rPr lang="en-US" altLang="ko-KR" sz="2000">
                <a:latin typeface="Malgun Gothic"/>
                <a:ea typeface="Malgun Gothic"/>
                <a:cs typeface="+mn-lt"/>
              </a:rPr>
              <a:t>–</a:t>
            </a:r>
            <a:r>
              <a:rPr lang="ko-KR" altLang="en-US" sz="2000">
                <a:latin typeface="Malgun Gothic"/>
                <a:ea typeface="Malgun Gothic"/>
                <a:cs typeface="+mn-lt"/>
              </a:rPr>
              <a:t> </a:t>
            </a:r>
            <a:r>
              <a:rPr lang="en-US" altLang="ko-KR" sz="2000">
                <a:latin typeface="Malgun Gothic"/>
                <a:ea typeface="Malgun Gothic"/>
                <a:cs typeface="+mn-lt"/>
              </a:rPr>
              <a:t>Select</a:t>
            </a:r>
            <a:r>
              <a:rPr lang="ko-KR" altLang="en-US" sz="2000">
                <a:latin typeface="Malgun Gothic"/>
                <a:ea typeface="Malgun Gothic"/>
                <a:cs typeface="+mn-lt"/>
              </a:rPr>
              <a:t> </a:t>
            </a:r>
            <a:r>
              <a:rPr lang="en-US" altLang="ko-KR" sz="2000">
                <a:latin typeface="Malgun Gothic"/>
                <a:ea typeface="Malgun Gothic"/>
                <a:cs typeface="+mn-lt"/>
              </a:rPr>
              <a:t>and</a:t>
            </a:r>
            <a:r>
              <a:rPr lang="ko-KR" altLang="en-US" sz="2000">
                <a:latin typeface="Malgun Gothic"/>
                <a:ea typeface="Malgun Gothic"/>
                <a:cs typeface="+mn-lt"/>
              </a:rPr>
              <a:t> </a:t>
            </a:r>
            <a:r>
              <a:rPr lang="en-US" altLang="ko-KR" sz="2000">
                <a:latin typeface="Malgun Gothic"/>
                <a:ea typeface="Malgun Gothic"/>
                <a:cs typeface="+mn-lt"/>
              </a:rPr>
              <a:t>place animals/buildings</a:t>
            </a:r>
          </a:p>
          <a:p>
            <a:pPr lvl="1">
              <a:lnSpc>
                <a:spcPct val="150000"/>
              </a:lnSpc>
              <a:buFont typeface="Courier New,monospace" panose="020B0604020202020204" pitchFamily="34" charset="0"/>
              <a:buChar char="o"/>
            </a:pPr>
            <a:r>
              <a:rPr lang="en-US" sz="2000" b="1">
                <a:latin typeface="Malgun Gothic"/>
                <a:ea typeface="Malgun Gothic"/>
                <a:cs typeface="+mn-lt"/>
              </a:rPr>
              <a:t>Drag</a:t>
            </a:r>
            <a:r>
              <a:rPr lang="ko-KR" altLang="en-US" sz="2000">
                <a:latin typeface="Malgun Gothic"/>
                <a:ea typeface="Malgun Gothic"/>
                <a:cs typeface="+mn-lt"/>
              </a:rPr>
              <a:t> </a:t>
            </a:r>
            <a:r>
              <a:rPr lang="en-US" sz="2000">
                <a:ea typeface="+mn-lt"/>
                <a:cs typeface="+mn-lt"/>
              </a:rPr>
              <a:t>–</a:t>
            </a:r>
            <a:r>
              <a:rPr lang="ko-KR" altLang="en-US" sz="2000">
                <a:latin typeface="Malgun Gothic"/>
                <a:ea typeface="Malgun Gothic"/>
                <a:cs typeface="+mn-lt"/>
              </a:rPr>
              <a:t>  </a:t>
            </a:r>
            <a:r>
              <a:rPr lang="en-US" sz="2000">
                <a:latin typeface="Malgun Gothic"/>
                <a:ea typeface="Malgun Gothic"/>
                <a:cs typeface="+mn-lt"/>
              </a:rPr>
              <a:t>Change</a:t>
            </a:r>
            <a:r>
              <a:rPr lang="ko-KR" altLang="en-US" sz="2000">
                <a:latin typeface="Malgun Gothic"/>
                <a:ea typeface="Malgun Gothic"/>
                <a:cs typeface="+mn-lt"/>
              </a:rPr>
              <a:t> </a:t>
            </a:r>
            <a:r>
              <a:rPr lang="en-US" sz="2000">
                <a:latin typeface="Malgun Gothic"/>
                <a:ea typeface="Malgun Gothic"/>
                <a:cs typeface="+mn-lt"/>
              </a:rPr>
              <a:t>placement</a:t>
            </a:r>
            <a:r>
              <a:rPr lang="ko-KR" altLang="en-US" sz="2000">
                <a:latin typeface="Malgun Gothic"/>
                <a:ea typeface="Malgun Gothic"/>
                <a:cs typeface="+mn-lt"/>
              </a:rPr>
              <a:t> </a:t>
            </a:r>
            <a:r>
              <a:rPr lang="en-US" sz="2000">
                <a:latin typeface="Malgun Gothic"/>
                <a:ea typeface="Malgun Gothic"/>
                <a:cs typeface="+mn-lt"/>
              </a:rPr>
              <a:t>direction</a:t>
            </a:r>
          </a:p>
          <a:p>
            <a:pPr lvl="1">
              <a:lnSpc>
                <a:spcPct val="150000"/>
              </a:lnSpc>
              <a:buFont typeface="Courier New,monospace" panose="020B0604020202020204" pitchFamily="34" charset="0"/>
              <a:buChar char="o"/>
            </a:pPr>
            <a:r>
              <a:rPr lang="en-US" sz="2000" b="1">
                <a:latin typeface="Malgun Gothic"/>
                <a:ea typeface="Malgun Gothic"/>
                <a:cs typeface="+mn-lt"/>
              </a:rPr>
              <a:t>Camera Movement</a:t>
            </a:r>
            <a:r>
              <a:rPr lang="en-US" sz="2000">
                <a:latin typeface="Malgun Gothic"/>
                <a:ea typeface="Malgun Gothic"/>
                <a:cs typeface="+mn-lt"/>
              </a:rPr>
              <a:t> –</a:t>
            </a:r>
            <a:r>
              <a:rPr lang="ko-KR" altLang="en-US" sz="2000">
                <a:latin typeface="Malgun Gothic"/>
                <a:ea typeface="Malgun Gothic"/>
                <a:cs typeface="+mn-lt"/>
              </a:rPr>
              <a:t> </a:t>
            </a:r>
            <a:r>
              <a:rPr lang="en-US" sz="2000">
                <a:latin typeface="Malgun Gothic"/>
                <a:ea typeface="Malgun Gothic"/>
                <a:cs typeface="+mn-lt"/>
              </a:rPr>
              <a:t> Explore the farm from different angles</a:t>
            </a:r>
            <a:endParaRPr lang="en-AU" sz="2000">
              <a:ea typeface="맑은 고딕"/>
            </a:endParaRPr>
          </a:p>
        </p:txBody>
      </p:sp>
    </p:spTree>
    <p:extLst>
      <p:ext uri="{BB962C8B-B14F-4D97-AF65-F5344CB8AC3E}">
        <p14:creationId xmlns:p14="http://schemas.microsoft.com/office/powerpoint/2010/main" val="1871065453"/>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1AD2E5-B7D5-CCEF-51AC-B83F934F221C}"/>
            </a:ext>
          </a:extLst>
        </p:cNvPr>
        <p:cNvGrpSpPr/>
        <p:nvPr/>
      </p:nvGrpSpPr>
      <p:grpSpPr>
        <a:xfrm>
          <a:off x="0" y="0"/>
          <a:ext cx="0" cy="0"/>
          <a:chOff x="0" y="0"/>
          <a:chExt cx="0" cy="0"/>
        </a:xfrm>
      </p:grpSpPr>
      <p:pic>
        <p:nvPicPr>
          <p:cNvPr id="1030" name="Picture 6" descr="Best farming games on PC 2025">
            <a:extLst>
              <a:ext uri="{FF2B5EF4-FFF2-40B4-BE49-F238E27FC236}">
                <a16:creationId xmlns:a16="http://schemas.microsoft.com/office/drawing/2014/main" id="{3A89BBAC-F838-E4D3-0C3C-90A892FB8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024" r="8211" b="-3"/>
          <a:stretch/>
        </p:blipFill>
        <p:spPr bwMode="auto">
          <a:xfrm>
            <a:off x="1" y="-6235"/>
            <a:ext cx="3255403" cy="2505456"/>
          </a:xfrm>
          <a:custGeom>
            <a:avLst/>
            <a:gdLst/>
            <a:ahLst/>
            <a:cxnLst/>
            <a:rect l="l" t="t" r="r" b="b"/>
            <a:pathLst>
              <a:path w="3255403" h="2505456">
                <a:moveTo>
                  <a:pt x="0" y="0"/>
                </a:moveTo>
                <a:lnTo>
                  <a:pt x="3255403" y="0"/>
                </a:lnTo>
                <a:lnTo>
                  <a:pt x="2094477" y="2505456"/>
                </a:lnTo>
                <a:lnTo>
                  <a:pt x="0" y="2505456"/>
                </a:ln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Crossy Road - Endless Arcade Hopper Game">
            <a:extLst>
              <a:ext uri="{FF2B5EF4-FFF2-40B4-BE49-F238E27FC236}">
                <a16:creationId xmlns:a16="http://schemas.microsoft.com/office/drawing/2014/main" id="{C122D941-7319-26F5-1874-DBF8F9B36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4281" r="-3" b="3252"/>
          <a:stretch/>
        </p:blipFill>
        <p:spPr bwMode="auto">
          <a:xfrm>
            <a:off x="7381876" y="10"/>
            <a:ext cx="4810125" cy="2501827"/>
          </a:xfrm>
          <a:custGeom>
            <a:avLst/>
            <a:gdLst/>
            <a:ahLst/>
            <a:cxnLst/>
            <a:rect l="l" t="t" r="r" b="b"/>
            <a:pathLst>
              <a:path w="4810125" h="2501837">
                <a:moveTo>
                  <a:pt x="1159248" y="0"/>
                </a:moveTo>
                <a:lnTo>
                  <a:pt x="4810125" y="0"/>
                </a:lnTo>
                <a:lnTo>
                  <a:pt x="4810125" y="2501837"/>
                </a:lnTo>
                <a:lnTo>
                  <a:pt x="0" y="2501837"/>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Minecraft: How to Make and Design a Minecraft Farm 🌿">
            <a:extLst>
              <a:ext uri="{FF2B5EF4-FFF2-40B4-BE49-F238E27FC236}">
                <a16:creationId xmlns:a16="http://schemas.microsoft.com/office/drawing/2014/main" id="{316C6703-6DEB-FF59-5627-0F49E2709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750" r="12044" b="-3"/>
          <a:stretch/>
        </p:blipFill>
        <p:spPr bwMode="auto">
          <a:xfrm>
            <a:off x="4675537" y="-6235"/>
            <a:ext cx="3677817" cy="2505456"/>
          </a:xfrm>
          <a:custGeom>
            <a:avLst/>
            <a:gdLst/>
            <a:ahLst/>
            <a:cxnLst/>
            <a:rect l="l" t="t" r="r" b="b"/>
            <a:pathLst>
              <a:path w="3677817" h="2505456">
                <a:moveTo>
                  <a:pt x="1160926" y="0"/>
                </a:moveTo>
                <a:lnTo>
                  <a:pt x="3677817" y="0"/>
                </a:lnTo>
                <a:lnTo>
                  <a:pt x="2516891" y="2505456"/>
                </a:lnTo>
                <a:lnTo>
                  <a:pt x="0" y="2505456"/>
                </a:lnTo>
                <a:close/>
              </a:path>
            </a:pathLst>
          </a:custGeom>
          <a:noFill/>
          <a:extLst>
            <a:ext uri="{909E8E84-426E-40DD-AFC4-6F175D3DCCD1}">
              <a14:hiddenFill xmlns:a14="http://schemas.microsoft.com/office/drawing/2010/main">
                <a:solidFill>
                  <a:srgbClr val="FFFFFF"/>
                </a:solidFill>
              </a14:hiddenFill>
            </a:ext>
          </a:extLst>
        </p:spPr>
      </p:pic>
      <p:pic>
        <p:nvPicPr>
          <p:cNvPr id="1038" name="Picture 14" descr="Farming Simulator 19 - Premium Edition">
            <a:extLst>
              <a:ext uri="{FF2B5EF4-FFF2-40B4-BE49-F238E27FC236}">
                <a16:creationId xmlns:a16="http://schemas.microsoft.com/office/drawing/2014/main" id="{3709E852-C812-C36D-BCD9-6FCA18CF5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562" r="-2" b="-2"/>
          <a:stretch/>
        </p:blipFill>
        <p:spPr bwMode="auto">
          <a:xfrm>
            <a:off x="1" y="2660089"/>
            <a:ext cx="7122523" cy="4197911"/>
          </a:xfrm>
          <a:custGeom>
            <a:avLst/>
            <a:gdLst/>
            <a:ahLst/>
            <a:cxnLst/>
            <a:rect l="l" t="t" r="r" b="b"/>
            <a:pathLst>
              <a:path w="7122523" h="4197911">
                <a:moveTo>
                  <a:pt x="0" y="0"/>
                </a:moveTo>
                <a:lnTo>
                  <a:pt x="7122523" y="0"/>
                </a:lnTo>
                <a:lnTo>
                  <a:pt x="5177382" y="4197911"/>
                </a:lnTo>
                <a:lnTo>
                  <a:pt x="5171159" y="4197911"/>
                </a:lnTo>
                <a:lnTo>
                  <a:pt x="3981368" y="4197911"/>
                </a:lnTo>
                <a:lnTo>
                  <a:pt x="2331323" y="4197911"/>
                </a:lnTo>
                <a:lnTo>
                  <a:pt x="0" y="4197911"/>
                </a:lnTo>
                <a:close/>
              </a:path>
            </a:pathLst>
          </a:custGeom>
          <a:noFill/>
          <a:extLst>
            <a:ext uri="{909E8E84-426E-40DD-AFC4-6F175D3DCCD1}">
              <a14:hiddenFill xmlns:a14="http://schemas.microsoft.com/office/drawing/2010/main">
                <a:solidFill>
                  <a:srgbClr val="FFFFFF"/>
                </a:solidFill>
              </a14:hiddenFill>
            </a:ext>
          </a:extLst>
        </p:spPr>
      </p:pic>
      <p:sp>
        <p:nvSpPr>
          <p:cNvPr id="1059" name="Freeform 43">
            <a:extLst>
              <a:ext uri="{FF2B5EF4-FFF2-40B4-BE49-F238E27FC236}">
                <a16:creationId xmlns:a16="http://schemas.microsoft.com/office/drawing/2014/main" id="{AAD8F19F-4A55-467B-BED0-8837659A9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53050" y="2660089"/>
            <a:ext cx="6838950" cy="4197911"/>
          </a:xfrm>
          <a:custGeom>
            <a:avLst/>
            <a:gdLst>
              <a:gd name="connsiteX0" fmla="*/ 4893809 w 6838950"/>
              <a:gd name="connsiteY0" fmla="*/ 0 h 4197911"/>
              <a:gd name="connsiteX1" fmla="*/ 4887586 w 6838950"/>
              <a:gd name="connsiteY1" fmla="*/ 0 h 4197911"/>
              <a:gd name="connsiteX2" fmla="*/ 3697795 w 6838950"/>
              <a:gd name="connsiteY2" fmla="*/ 0 h 4197911"/>
              <a:gd name="connsiteX3" fmla="*/ 2047750 w 6838950"/>
              <a:gd name="connsiteY3" fmla="*/ 0 h 4197911"/>
              <a:gd name="connsiteX4" fmla="*/ 0 w 6838950"/>
              <a:gd name="connsiteY4" fmla="*/ 0 h 4197911"/>
              <a:gd name="connsiteX5" fmla="*/ 0 w 6838950"/>
              <a:gd name="connsiteY5" fmla="*/ 4197911 h 4197911"/>
              <a:gd name="connsiteX6" fmla="*/ 6838950 w 6838950"/>
              <a:gd name="connsiteY6" fmla="*/ 4197911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8950" h="4197911">
                <a:moveTo>
                  <a:pt x="4893809" y="0"/>
                </a:moveTo>
                <a:lnTo>
                  <a:pt x="4887586" y="0"/>
                </a:lnTo>
                <a:lnTo>
                  <a:pt x="3697795" y="0"/>
                </a:lnTo>
                <a:lnTo>
                  <a:pt x="2047750" y="0"/>
                </a:lnTo>
                <a:lnTo>
                  <a:pt x="0" y="0"/>
                </a:lnTo>
                <a:lnTo>
                  <a:pt x="0" y="4197911"/>
                </a:lnTo>
                <a:lnTo>
                  <a:pt x="6838950" y="4197911"/>
                </a:lnTo>
                <a:close/>
              </a:path>
            </a:pathLst>
          </a:custGeom>
          <a:solidFill>
            <a:srgbClr val="5B763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3CB70325-33E2-F37F-6411-1EFCE2FE01DC}"/>
              </a:ext>
            </a:extLst>
          </p:cNvPr>
          <p:cNvSpPr>
            <a:spLocks noGrp="1"/>
          </p:cNvSpPr>
          <p:nvPr>
            <p:ph type="title"/>
          </p:nvPr>
        </p:nvSpPr>
        <p:spPr>
          <a:xfrm>
            <a:off x="6619164" y="4189864"/>
            <a:ext cx="4997354" cy="2163872"/>
          </a:xfrm>
        </p:spPr>
        <p:txBody>
          <a:bodyPr vert="horz" lIns="91440" tIns="45720" rIns="91440" bIns="45720" rtlCol="0" anchor="t">
            <a:normAutofit/>
          </a:bodyPr>
          <a:lstStyle/>
          <a:p>
            <a:pPr algn="r" latinLnBrk="0"/>
            <a:r>
              <a:rPr lang="en-US" altLang="ko-KR" sz="6000" b="1" kern="1200">
                <a:solidFill>
                  <a:srgbClr val="FFFFFF"/>
                </a:solidFill>
                <a:latin typeface="+mj-lt"/>
                <a:ea typeface="+mj-ea"/>
                <a:cs typeface="+mj-cs"/>
              </a:rPr>
              <a:t>Inspiration</a:t>
            </a:r>
          </a:p>
        </p:txBody>
      </p:sp>
      <p:pic>
        <p:nvPicPr>
          <p:cNvPr id="1026" name="Picture 2" descr="How To Get Vegetable Seeds &amp; Grow Produce Guide for Animal Crossing: New  Horizons">
            <a:extLst>
              <a:ext uri="{FF2B5EF4-FFF2-40B4-BE49-F238E27FC236}">
                <a16:creationId xmlns:a16="http://schemas.microsoft.com/office/drawing/2014/main" id="{0EC3A49A-E8DA-B8F5-A9D0-3D86540A0C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2223" r="11502" b="3"/>
          <a:stretch/>
        </p:blipFill>
        <p:spPr bwMode="auto">
          <a:xfrm>
            <a:off x="2261968" y="10"/>
            <a:ext cx="3393943" cy="2502833"/>
          </a:xfrm>
          <a:custGeom>
            <a:avLst/>
            <a:gdLst/>
            <a:ahLst/>
            <a:cxnLst/>
            <a:rect l="l" t="t" r="r" b="b"/>
            <a:pathLst>
              <a:path w="3393943" h="2502843">
                <a:moveTo>
                  <a:pt x="1159715" y="0"/>
                </a:moveTo>
                <a:lnTo>
                  <a:pt x="3393943" y="0"/>
                </a:lnTo>
                <a:lnTo>
                  <a:pt x="2234228" y="2502843"/>
                </a:lnTo>
                <a:lnTo>
                  <a:pt x="0" y="25028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69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56DB8-286B-3EF3-C8CC-56983E4D509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latinLnBrk="0"/>
            <a:r>
              <a:rPr lang="en-US" sz="3200" kern="1200">
                <a:solidFill>
                  <a:schemeClr val="bg1"/>
                </a:solidFill>
                <a:latin typeface="+mj-lt"/>
                <a:ea typeface="+mj-ea"/>
                <a:cs typeface="+mj-cs"/>
              </a:rPr>
              <a:t>Task Allocation</a:t>
            </a:r>
          </a:p>
        </p:txBody>
      </p:sp>
      <p:graphicFrame>
        <p:nvGraphicFramePr>
          <p:cNvPr id="11" name="Table 10">
            <a:extLst>
              <a:ext uri="{FF2B5EF4-FFF2-40B4-BE49-F238E27FC236}">
                <a16:creationId xmlns:a16="http://schemas.microsoft.com/office/drawing/2014/main" id="{F45E6FB1-0A16-8DDE-6B2F-CF5A2A2E053D}"/>
              </a:ext>
            </a:extLst>
          </p:cNvPr>
          <p:cNvGraphicFramePr>
            <a:graphicFrameLocks noGrp="1"/>
          </p:cNvGraphicFramePr>
          <p:nvPr>
            <p:extLst>
              <p:ext uri="{D42A27DB-BD31-4B8C-83A1-F6EECF244321}">
                <p14:modId xmlns:p14="http://schemas.microsoft.com/office/powerpoint/2010/main" val="3605908325"/>
              </p:ext>
            </p:extLst>
          </p:nvPr>
        </p:nvGraphicFramePr>
        <p:xfrm>
          <a:off x="924231" y="1675227"/>
          <a:ext cx="10697496" cy="4449725"/>
        </p:xfrm>
        <a:graphic>
          <a:graphicData uri="http://schemas.openxmlformats.org/drawingml/2006/table">
            <a:tbl>
              <a:tblPr firstRow="1" bandRow="1">
                <a:tableStyleId>{5C22544A-7EE6-4342-B048-85BDC9FD1C3A}</a:tableStyleId>
              </a:tblPr>
              <a:tblGrid>
                <a:gridCol w="2674374">
                  <a:extLst>
                    <a:ext uri="{9D8B030D-6E8A-4147-A177-3AD203B41FA5}">
                      <a16:colId xmlns:a16="http://schemas.microsoft.com/office/drawing/2014/main" val="726067923"/>
                    </a:ext>
                  </a:extLst>
                </a:gridCol>
                <a:gridCol w="2674374">
                  <a:extLst>
                    <a:ext uri="{9D8B030D-6E8A-4147-A177-3AD203B41FA5}">
                      <a16:colId xmlns:a16="http://schemas.microsoft.com/office/drawing/2014/main" val="2341070719"/>
                    </a:ext>
                  </a:extLst>
                </a:gridCol>
                <a:gridCol w="2674374">
                  <a:extLst>
                    <a:ext uri="{9D8B030D-6E8A-4147-A177-3AD203B41FA5}">
                      <a16:colId xmlns:a16="http://schemas.microsoft.com/office/drawing/2014/main" val="3249811344"/>
                    </a:ext>
                  </a:extLst>
                </a:gridCol>
                <a:gridCol w="2674374">
                  <a:extLst>
                    <a:ext uri="{9D8B030D-6E8A-4147-A177-3AD203B41FA5}">
                      <a16:colId xmlns:a16="http://schemas.microsoft.com/office/drawing/2014/main" val="3635093455"/>
                    </a:ext>
                  </a:extLst>
                </a:gridCol>
              </a:tblGrid>
              <a:tr h="732367">
                <a:tc>
                  <a:txBody>
                    <a:bodyPr/>
                    <a:lstStyle/>
                    <a:p>
                      <a:r>
                        <a:rPr lang="en-AU"/>
                        <a:t>Feature</a:t>
                      </a:r>
                    </a:p>
                  </a:txBody>
                  <a:tcPr anchor="ctr"/>
                </a:tc>
                <a:tc>
                  <a:txBody>
                    <a:bodyPr/>
                    <a:lstStyle/>
                    <a:p>
                      <a:r>
                        <a:rPr lang="en-AU"/>
                        <a:t>Juyoung Chang</a:t>
                      </a:r>
                    </a:p>
                  </a:txBody>
                  <a:tcPr anchor="ctr"/>
                </a:tc>
                <a:tc>
                  <a:txBody>
                    <a:bodyPr/>
                    <a:lstStyle/>
                    <a:p>
                      <a:r>
                        <a:rPr lang="en-AU"/>
                        <a:t>Joshua Kim</a:t>
                      </a:r>
                    </a:p>
                  </a:txBody>
                  <a:tcPr anchor="ctr"/>
                </a:tc>
                <a:tc>
                  <a:txBody>
                    <a:bodyPr/>
                    <a:lstStyle/>
                    <a:p>
                      <a:r>
                        <a:rPr lang="en-AU"/>
                        <a:t>Jungwook Van</a:t>
                      </a:r>
                    </a:p>
                  </a:txBody>
                  <a:tcPr anchor="ctr"/>
                </a:tc>
                <a:extLst>
                  <a:ext uri="{0D108BD9-81ED-4DB2-BD59-A6C34878D82A}">
                    <a16:rowId xmlns:a16="http://schemas.microsoft.com/office/drawing/2014/main" val="3499714101"/>
                  </a:ext>
                </a:extLst>
              </a:tr>
              <a:tr h="787890">
                <a:tc>
                  <a:txBody>
                    <a:bodyPr/>
                    <a:lstStyle/>
                    <a:p>
                      <a:pPr lvl="0">
                        <a:buNone/>
                      </a:pPr>
                      <a:r>
                        <a:rPr lang="en-AU" sz="1500" b="1" i="0" u="none" strike="noStrike" noProof="0">
                          <a:solidFill>
                            <a:srgbClr val="000000"/>
                          </a:solidFill>
                          <a:latin typeface="Arial"/>
                        </a:rPr>
                        <a:t>Objects Placement</a:t>
                      </a:r>
                      <a:r>
                        <a:rPr lang="en-AU" altLang="ko-KR" sz="1500" b="1" i="0" u="none" strike="noStrike" noProof="0">
                          <a:solidFill>
                            <a:srgbClr val="000000"/>
                          </a:solidFill>
                          <a:latin typeface="Arial"/>
                        </a:rPr>
                        <a:t> </a:t>
                      </a:r>
                      <a:endParaRPr lang="ko-KR" altLang="en-US"/>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a:t>✅</a:t>
                      </a:r>
                    </a:p>
                    <a:p>
                      <a:endParaRPr lang="en-AU"/>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AU"/>
                    </a:p>
                    <a:p>
                      <a:endParaRPr lang="en-AU"/>
                    </a:p>
                  </a:txBody>
                  <a:tcPr anchor="ctr"/>
                </a:tc>
                <a:tc>
                  <a:txBody>
                    <a:bodyPr/>
                    <a:lstStyle/>
                    <a:p>
                      <a:endParaRPr lang="en-AU"/>
                    </a:p>
                  </a:txBody>
                  <a:tcPr anchor="ctr"/>
                </a:tc>
                <a:extLst>
                  <a:ext uri="{0D108BD9-81ED-4DB2-BD59-A6C34878D82A}">
                    <a16:rowId xmlns:a16="http://schemas.microsoft.com/office/drawing/2014/main" val="3622407920"/>
                  </a:ext>
                </a:extLst>
              </a:tr>
              <a:tr h="732367">
                <a:tc>
                  <a:txBody>
                    <a:bodyPr/>
                    <a:lstStyle/>
                    <a:p>
                      <a:r>
                        <a:rPr lang="en-AU" b="1"/>
                        <a:t>Import model</a:t>
                      </a:r>
                    </a:p>
                  </a:txBody>
                  <a:tcPr anchor="ctr"/>
                </a:tc>
                <a:tc>
                  <a:txBody>
                    <a:bodyPr/>
                    <a:lstStyle/>
                    <a:p>
                      <a:r>
                        <a:rPr lang="en-AU"/>
                        <a:t>✅</a:t>
                      </a:r>
                    </a:p>
                  </a:txBody>
                  <a:tcPr anchor="ctr"/>
                </a:tc>
                <a:tc>
                  <a:txBody>
                    <a:bodyPr/>
                    <a:lstStyle/>
                    <a:p>
                      <a:pPr marL="0" marR="0" lvl="0" indent="0" algn="l" defTabSz="914400">
                        <a:lnSpc>
                          <a:spcPct val="100000"/>
                        </a:lnSpc>
                        <a:spcBef>
                          <a:spcPts val="0"/>
                        </a:spcBef>
                        <a:spcAft>
                          <a:spcPts val="0"/>
                        </a:spcAft>
                        <a:buNone/>
                        <a:tabLst/>
                        <a:defRPr/>
                      </a:pPr>
                      <a:r>
                        <a:rPr lang="en-AU" sz="1800" b="0" i="0" u="none" strike="noStrike" noProof="0">
                          <a:solidFill>
                            <a:srgbClr val="000000"/>
                          </a:solidFill>
                          <a:latin typeface="Malgun Gothic"/>
                        </a:rPr>
                        <a:t>✅</a:t>
                      </a:r>
                      <a:endParaRPr lang="en-US"/>
                    </a:p>
                    <a:p>
                      <a:endParaRPr lang="en-AU"/>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a:t>✅</a:t>
                      </a:r>
                    </a:p>
                    <a:p>
                      <a:endParaRPr lang="en-AU"/>
                    </a:p>
                  </a:txBody>
                  <a:tcPr anchor="ctr"/>
                </a:tc>
                <a:extLst>
                  <a:ext uri="{0D108BD9-81ED-4DB2-BD59-A6C34878D82A}">
                    <a16:rowId xmlns:a16="http://schemas.microsoft.com/office/drawing/2014/main" val="4224438111"/>
                  </a:ext>
                </a:extLst>
              </a:tr>
              <a:tr h="732367">
                <a:tc>
                  <a:txBody>
                    <a:bodyPr/>
                    <a:lstStyle/>
                    <a:p>
                      <a:r>
                        <a:rPr lang="en-AU" b="1"/>
                        <a:t>Dynamic Environment &amp; Effects</a:t>
                      </a:r>
                      <a:endParaRPr lang="en-AU"/>
                    </a:p>
                  </a:txBody>
                  <a:tcPr anchor="ctr"/>
                </a:tc>
                <a:tc>
                  <a:txBody>
                    <a:bodyPr/>
                    <a:lstStyle/>
                    <a:p>
                      <a:endParaRPr lang="en-AU"/>
                    </a:p>
                  </a:txBody>
                  <a:tcPr anchor="ctr"/>
                </a:tc>
                <a:tc>
                  <a:txBody>
                    <a:bodyPr/>
                    <a:lstStyle/>
                    <a:p>
                      <a:pPr lvl="0">
                        <a:buNone/>
                      </a:pPr>
                      <a:r>
                        <a:rPr lang="en-AU" sz="1800" b="0" i="0" u="none" strike="noStrike" noProof="0">
                          <a:solidFill>
                            <a:srgbClr val="000000"/>
                          </a:solidFill>
                          <a:latin typeface="Malgun Gothic"/>
                        </a:rPr>
                        <a:t>✅</a:t>
                      </a:r>
                      <a:endParaRPr lang="en-US"/>
                    </a:p>
                  </a:txBody>
                  <a:tcPr anchor="ctr"/>
                </a:tc>
                <a:tc>
                  <a:txBody>
                    <a:bodyPr/>
                    <a:lstStyle/>
                    <a:p>
                      <a:endParaRPr lang="en-AU"/>
                    </a:p>
                  </a:txBody>
                  <a:tcPr anchor="ctr"/>
                </a:tc>
                <a:extLst>
                  <a:ext uri="{0D108BD9-81ED-4DB2-BD59-A6C34878D82A}">
                    <a16:rowId xmlns:a16="http://schemas.microsoft.com/office/drawing/2014/main" val="4194895432"/>
                  </a:ext>
                </a:extLst>
              </a:tr>
              <a:tr h="732367">
                <a:tc>
                  <a:txBody>
                    <a:bodyPr/>
                    <a:lstStyle/>
                    <a:p>
                      <a:r>
                        <a:rPr lang="en-AU" b="1"/>
                        <a:t>User Interaction &amp; UI</a:t>
                      </a:r>
                      <a:endParaRPr lang="en-AU"/>
                    </a:p>
                  </a:txBody>
                  <a:tcPr anchor="ctr"/>
                </a:tc>
                <a:tc>
                  <a:txBody>
                    <a:bodyPr/>
                    <a:lstStyle/>
                    <a:p>
                      <a:endParaRPr lang="en-AU"/>
                    </a:p>
                  </a:txBody>
                  <a:tcPr anchor="ctr"/>
                </a:tc>
                <a:tc>
                  <a:txBody>
                    <a:bodyPr/>
                    <a:lstStyle/>
                    <a:p>
                      <a:endParaRPr lang="en-AU"/>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a:t>✅</a:t>
                      </a:r>
                    </a:p>
                    <a:p>
                      <a:endParaRPr lang="en-AU"/>
                    </a:p>
                  </a:txBody>
                  <a:tcPr anchor="ctr"/>
                </a:tc>
                <a:extLst>
                  <a:ext uri="{0D108BD9-81ED-4DB2-BD59-A6C34878D82A}">
                    <a16:rowId xmlns:a16="http://schemas.microsoft.com/office/drawing/2014/main" val="636536978"/>
                  </a:ext>
                </a:extLst>
              </a:tr>
              <a:tr h="732367">
                <a:tc>
                  <a:txBody>
                    <a:bodyPr/>
                    <a:lstStyle/>
                    <a:p>
                      <a:pPr lvl="0">
                        <a:buNone/>
                      </a:pPr>
                      <a:r>
                        <a:rPr lang="en-AU" sz="1500" b="1" i="0" u="none" strike="noStrike" noProof="0">
                          <a:solidFill>
                            <a:srgbClr val="000000"/>
                          </a:solidFill>
                          <a:latin typeface="Arial"/>
                        </a:rPr>
                        <a:t>Camera Controls</a:t>
                      </a:r>
                      <a:endParaRPr lang="ko-KR" altLang="en-US"/>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a:t>✅</a:t>
                      </a:r>
                    </a:p>
                    <a:p>
                      <a:endParaRPr lang="en-AU"/>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a:t>✅</a:t>
                      </a:r>
                    </a:p>
                    <a:p>
                      <a:endParaRPr lang="en-AU"/>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a:t>✅</a:t>
                      </a:r>
                    </a:p>
                    <a:p>
                      <a:endParaRPr lang="en-AU"/>
                    </a:p>
                  </a:txBody>
                  <a:tcPr anchor="ctr"/>
                </a:tc>
                <a:extLst>
                  <a:ext uri="{0D108BD9-81ED-4DB2-BD59-A6C34878D82A}">
                    <a16:rowId xmlns:a16="http://schemas.microsoft.com/office/drawing/2014/main" val="2601676507"/>
                  </a:ext>
                </a:extLst>
              </a:tr>
            </a:tbl>
          </a:graphicData>
        </a:graphic>
      </p:graphicFrame>
    </p:spTree>
    <p:extLst>
      <p:ext uri="{BB962C8B-B14F-4D97-AF65-F5344CB8AC3E}">
        <p14:creationId xmlns:p14="http://schemas.microsoft.com/office/powerpoint/2010/main" val="2885859312"/>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EC6FB9-0020-9B3F-52D8-BA716A1EC69E}"/>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4B1C308-CC51-C303-CC06-F335F393E130}"/>
              </a:ext>
            </a:extLst>
          </p:cNvPr>
          <p:cNvSpPr>
            <a:spLocks noGrp="1"/>
          </p:cNvSpPr>
          <p:nvPr>
            <p:ph type="title"/>
          </p:nvPr>
        </p:nvSpPr>
        <p:spPr>
          <a:xfrm>
            <a:off x="699713" y="248038"/>
            <a:ext cx="7425983" cy="1159200"/>
          </a:xfrm>
        </p:spPr>
        <p:txBody>
          <a:bodyPr vert="horz" lIns="91440" tIns="45720" rIns="91440" bIns="45720" rtlCol="0" anchor="ctr">
            <a:normAutofit fontScale="90000"/>
          </a:bodyPr>
          <a:lstStyle/>
          <a:p>
            <a:pPr latinLnBrk="0"/>
            <a:r>
              <a:rPr lang="en-US" altLang="ko-KR" sz="4000" b="1">
                <a:solidFill>
                  <a:srgbClr val="FFFFFF"/>
                </a:solidFill>
                <a:ea typeface="맑은 고딕"/>
              </a:rPr>
              <a:t>Possible Challenges</a:t>
            </a:r>
            <a:r>
              <a:rPr lang="en-US" altLang="ko-KR" sz="4000" b="1" kern="1200">
                <a:solidFill>
                  <a:srgbClr val="FFFFFF"/>
                </a:solidFill>
                <a:latin typeface="+mj-lt"/>
                <a:ea typeface="맑은 고딕"/>
                <a:cs typeface="+mj-cs"/>
              </a:rPr>
              <a:t> &amp; </a:t>
            </a:r>
            <a:r>
              <a:rPr lang="en-US" altLang="ko-KR" sz="4000" b="1">
                <a:solidFill>
                  <a:srgbClr val="FFFFFF"/>
                </a:solidFill>
                <a:ea typeface="맑은 고딕"/>
              </a:rPr>
              <a:t>Counters </a:t>
            </a:r>
            <a:endParaRPr lang="en-US" altLang="ko-KR" sz="4000" b="1" kern="1200">
              <a:solidFill>
                <a:srgbClr val="FFFFFF"/>
              </a:solidFill>
              <a:latin typeface="+mj-lt"/>
              <a:ea typeface="맑은 고딕"/>
              <a:cs typeface="+mj-cs"/>
            </a:endParaRPr>
          </a:p>
        </p:txBody>
      </p:sp>
      <p:graphicFrame>
        <p:nvGraphicFramePr>
          <p:cNvPr id="18" name="Table 17">
            <a:extLst>
              <a:ext uri="{FF2B5EF4-FFF2-40B4-BE49-F238E27FC236}">
                <a16:creationId xmlns:a16="http://schemas.microsoft.com/office/drawing/2014/main" id="{EF7F21FD-9F94-870E-0E36-0CFB4AD33A65}"/>
              </a:ext>
            </a:extLst>
          </p:cNvPr>
          <p:cNvGraphicFramePr>
            <a:graphicFrameLocks noGrp="1"/>
          </p:cNvGraphicFramePr>
          <p:nvPr>
            <p:extLst>
              <p:ext uri="{D42A27DB-BD31-4B8C-83A1-F6EECF244321}">
                <p14:modId xmlns:p14="http://schemas.microsoft.com/office/powerpoint/2010/main" val="539694215"/>
              </p:ext>
            </p:extLst>
          </p:nvPr>
        </p:nvGraphicFramePr>
        <p:xfrm>
          <a:off x="406932" y="1822348"/>
          <a:ext cx="11603095" cy="4235270"/>
        </p:xfrm>
        <a:graphic>
          <a:graphicData uri="http://schemas.openxmlformats.org/drawingml/2006/table">
            <a:tbl>
              <a:tblPr firstRow="1" bandRow="1">
                <a:tableStyleId>{5C22544A-7EE6-4342-B048-85BDC9FD1C3A}</a:tableStyleId>
              </a:tblPr>
              <a:tblGrid>
                <a:gridCol w="2782291">
                  <a:extLst>
                    <a:ext uri="{9D8B030D-6E8A-4147-A177-3AD203B41FA5}">
                      <a16:colId xmlns:a16="http://schemas.microsoft.com/office/drawing/2014/main" val="580876503"/>
                    </a:ext>
                  </a:extLst>
                </a:gridCol>
                <a:gridCol w="4066342">
                  <a:extLst>
                    <a:ext uri="{9D8B030D-6E8A-4147-A177-3AD203B41FA5}">
                      <a16:colId xmlns:a16="http://schemas.microsoft.com/office/drawing/2014/main" val="289362138"/>
                    </a:ext>
                  </a:extLst>
                </a:gridCol>
                <a:gridCol w="4754462">
                  <a:extLst>
                    <a:ext uri="{9D8B030D-6E8A-4147-A177-3AD203B41FA5}">
                      <a16:colId xmlns:a16="http://schemas.microsoft.com/office/drawing/2014/main" val="1357527609"/>
                    </a:ext>
                  </a:extLst>
                </a:gridCol>
              </a:tblGrid>
              <a:tr h="409582">
                <a:tc>
                  <a:txBody>
                    <a:bodyPr/>
                    <a:lstStyle/>
                    <a:p>
                      <a:r>
                        <a:rPr lang="en-AU" sz="1500">
                          <a:latin typeface="Arial"/>
                          <a:cs typeface="Arial"/>
                        </a:rPr>
                        <a:t>Feature</a:t>
                      </a:r>
                    </a:p>
                  </a:txBody>
                  <a:tcPr marL="85685" marR="85685" marT="42842" marB="42842" anchor="ctr"/>
                </a:tc>
                <a:tc>
                  <a:txBody>
                    <a:bodyPr/>
                    <a:lstStyle/>
                    <a:p>
                      <a:r>
                        <a:rPr lang="en-AU" sz="1500">
                          <a:latin typeface="Arial"/>
                          <a:cs typeface="Arial"/>
                        </a:rPr>
                        <a:t>Challenges</a:t>
                      </a:r>
                    </a:p>
                  </a:txBody>
                  <a:tcPr marL="85685" marR="85685" marT="42842" marB="42842" anchor="ctr"/>
                </a:tc>
                <a:tc>
                  <a:txBody>
                    <a:bodyPr/>
                    <a:lstStyle/>
                    <a:p>
                      <a:r>
                        <a:rPr lang="en-AU" sz="1500">
                          <a:latin typeface="Arial"/>
                          <a:cs typeface="Arial"/>
                        </a:rPr>
                        <a:t>Counters</a:t>
                      </a:r>
                    </a:p>
                  </a:txBody>
                  <a:tcPr marL="85685" marR="85685" marT="42842" marB="42842" anchor="ctr"/>
                </a:tc>
                <a:extLst>
                  <a:ext uri="{0D108BD9-81ED-4DB2-BD59-A6C34878D82A}">
                    <a16:rowId xmlns:a16="http://schemas.microsoft.com/office/drawing/2014/main" val="477683003"/>
                  </a:ext>
                </a:extLst>
              </a:tr>
              <a:tr h="739870">
                <a:tc>
                  <a:txBody>
                    <a:bodyPr/>
                    <a:lstStyle/>
                    <a:p>
                      <a:r>
                        <a:rPr lang="en-AU" sz="1500" b="1">
                          <a:latin typeface="Arial"/>
                          <a:cs typeface="Arial"/>
                        </a:rPr>
                        <a:t>Objects Placement </a:t>
                      </a:r>
                    </a:p>
                  </a:txBody>
                  <a:tcPr marL="85685" marR="85685" marT="42842" marB="42842" anchor="ctr"/>
                </a:tc>
                <a:tc>
                  <a:txBody>
                    <a:bodyPr/>
                    <a:lstStyle/>
                    <a:p>
                      <a:r>
                        <a:rPr lang="en-AU" sz="1500">
                          <a:latin typeface="Arial"/>
                          <a:cs typeface="Arial"/>
                        </a:rPr>
                        <a:t>Need a way to snap objects to the ground &amp;  prevent collisions/overlapping.</a:t>
                      </a:r>
                    </a:p>
                  </a:txBody>
                  <a:tcPr marL="85685" marR="85685" marT="42842" marB="42842" anchor="ctr"/>
                </a:tc>
                <a:tc>
                  <a:txBody>
                    <a:bodyPr/>
                    <a:lstStyle/>
                    <a:p>
                      <a:pPr marL="171450" indent="-171450">
                        <a:buFont typeface="Arial"/>
                        <a:buChar char="•"/>
                      </a:pPr>
                      <a:r>
                        <a:rPr lang="en-AU" sz="1500">
                          <a:latin typeface="Arial"/>
                          <a:cs typeface="Arial"/>
                        </a:rPr>
                        <a:t>Use ray-casting to detect collisions</a:t>
                      </a:r>
                    </a:p>
                    <a:p>
                      <a:pPr marL="171450" lvl="0" indent="-171450">
                        <a:buFont typeface="Arial"/>
                        <a:buChar char="•"/>
                      </a:pPr>
                      <a:endParaRPr lang="en-AU" altLang="ko-KR" sz="1500">
                        <a:latin typeface="Arial" panose="020B0604020202020204" pitchFamily="34" charset="0"/>
                        <a:cs typeface="Arial" panose="020B0604020202020204" pitchFamily="34" charset="0"/>
                      </a:endParaRPr>
                    </a:p>
                    <a:p>
                      <a:pPr marL="171450" lvl="0" indent="-171450">
                        <a:buFont typeface="Arial"/>
                        <a:buChar char="•"/>
                      </a:pPr>
                      <a:r>
                        <a:rPr lang="en-AU" sz="1500">
                          <a:latin typeface="Arial"/>
                          <a:cs typeface="Arial"/>
                        </a:rPr>
                        <a:t>Implement grid snapping for objects if necessary.</a:t>
                      </a:r>
                    </a:p>
                  </a:txBody>
                  <a:tcPr marL="85685" marR="85685" marT="42842" marB="42842" anchor="ctr"/>
                </a:tc>
                <a:extLst>
                  <a:ext uri="{0D108BD9-81ED-4DB2-BD59-A6C34878D82A}">
                    <a16:rowId xmlns:a16="http://schemas.microsoft.com/office/drawing/2014/main" val="3815031853"/>
                  </a:ext>
                </a:extLst>
              </a:tr>
              <a:tr h="1025163">
                <a:tc>
                  <a:txBody>
                    <a:bodyPr/>
                    <a:lstStyle/>
                    <a:p>
                      <a:r>
                        <a:rPr lang="en-AU" sz="1500" b="1" i="0">
                          <a:latin typeface="Arial"/>
                          <a:cs typeface="Arial"/>
                        </a:rPr>
                        <a:t>Dynamic Environment </a:t>
                      </a:r>
                    </a:p>
                  </a:txBody>
                  <a:tcPr marL="85685" marR="85685" marT="42842" marB="42842" anchor="ctr"/>
                </a:tc>
                <a:tc>
                  <a:txBody>
                    <a:bodyPr/>
                    <a:lstStyle/>
                    <a:p>
                      <a:pPr lvl="0">
                        <a:buNone/>
                      </a:pPr>
                      <a:r>
                        <a:rPr lang="en-AU" altLang="ko-KR" sz="1500" i="0">
                          <a:latin typeface="Arial"/>
                          <a:cs typeface="Arial"/>
                        </a:rPr>
                        <a:t>Performance issue due to many particles</a:t>
                      </a:r>
                    </a:p>
                  </a:txBody>
                  <a:tcPr marL="85685" marR="85685" marT="42842" marB="42842" anchor="ctr"/>
                </a:tc>
                <a:tc>
                  <a:txBody>
                    <a:bodyPr/>
                    <a:lstStyle/>
                    <a:p>
                      <a:pPr marL="285750" indent="-285750">
                        <a:buFont typeface="Arial"/>
                        <a:buChar char="•"/>
                      </a:pPr>
                      <a:r>
                        <a:rPr lang="en-AU" sz="1500" i="0">
                          <a:latin typeface="Arial"/>
                          <a:cs typeface="Arial"/>
                        </a:rPr>
                        <a:t>Remove weather particle </a:t>
                      </a:r>
                    </a:p>
                    <a:p>
                      <a:pPr lvl="0">
                        <a:buNone/>
                      </a:pPr>
                      <a:r>
                        <a:rPr lang="en-AU" sz="1500" i="0">
                          <a:latin typeface="Arial"/>
                          <a:cs typeface="Arial"/>
                        </a:rPr>
                        <a:t>where the user cannot see in their view</a:t>
                      </a:r>
                    </a:p>
                  </a:txBody>
                  <a:tcPr marL="85685" marR="85685" marT="42842" marB="42842" anchor="ctr"/>
                </a:tc>
                <a:extLst>
                  <a:ext uri="{0D108BD9-81ED-4DB2-BD59-A6C34878D82A}">
                    <a16:rowId xmlns:a16="http://schemas.microsoft.com/office/drawing/2014/main" val="508427823"/>
                  </a:ext>
                </a:extLst>
              </a:tr>
              <a:tr h="559841">
                <a:tc>
                  <a:txBody>
                    <a:bodyPr/>
                    <a:lstStyle/>
                    <a:p>
                      <a:r>
                        <a:rPr lang="en-AU" sz="1500" b="1">
                          <a:latin typeface="Arial"/>
                          <a:cs typeface="Arial"/>
                        </a:rPr>
                        <a:t>UI &amp; User Experience</a:t>
                      </a:r>
                      <a:endParaRPr lang="en-AU" sz="1500">
                        <a:latin typeface="Arial"/>
                        <a:cs typeface="Arial"/>
                      </a:endParaRPr>
                    </a:p>
                  </a:txBody>
                  <a:tcPr marL="85685" marR="85685" marT="42842" marB="42842" anchor="ctr"/>
                </a:tc>
                <a:tc>
                  <a:txBody>
                    <a:bodyPr/>
                    <a:lstStyle/>
                    <a:p>
                      <a:r>
                        <a:rPr lang="en-AU" altLang="ko-KR" sz="1500">
                          <a:latin typeface="Arial"/>
                          <a:cs typeface="Arial"/>
                        </a:rPr>
                        <a:t>UI elements must be clear and accessible. </a:t>
                      </a:r>
                    </a:p>
                  </a:txBody>
                  <a:tcPr marL="85685" marR="85685" marT="42842" marB="42842" anchor="ctr"/>
                </a:tc>
                <a:tc>
                  <a:txBody>
                    <a:bodyPr/>
                    <a:lstStyle/>
                    <a:p>
                      <a:pPr marL="171450" indent="-171450">
                        <a:buFont typeface="Arial"/>
                        <a:buChar char="•"/>
                      </a:pPr>
                      <a:r>
                        <a:rPr lang="en-AU" sz="1500">
                          <a:latin typeface="Arial"/>
                          <a:cs typeface="Arial"/>
                        </a:rPr>
                        <a:t>Provide visual feedback</a:t>
                      </a:r>
                    </a:p>
                    <a:p>
                      <a:pPr marL="0" indent="0">
                        <a:buFont typeface="Arial"/>
                        <a:buNone/>
                      </a:pPr>
                      <a:r>
                        <a:rPr lang="en-AU" sz="1500">
                          <a:latin typeface="Arial"/>
                          <a:cs typeface="Arial"/>
                        </a:rPr>
                        <a:t>(e.g., highlight selected object)</a:t>
                      </a:r>
                      <a:endParaRPr lang="en-AU" sz="1500">
                        <a:latin typeface="Arial" panose="020B0604020202020204" pitchFamily="34" charset="0"/>
                        <a:cs typeface="Arial" panose="020B0604020202020204" pitchFamily="34" charset="0"/>
                      </a:endParaRPr>
                    </a:p>
                    <a:p>
                      <a:pPr marL="171450" lvl="0" indent="-171450">
                        <a:buFont typeface="Arial"/>
                        <a:buChar char="•"/>
                      </a:pPr>
                      <a:r>
                        <a:rPr lang="en-AU" sz="1500">
                          <a:latin typeface="Arial"/>
                          <a:cs typeface="Arial"/>
                        </a:rPr>
                        <a:t>Implement a simple tutorial/guide for first-time users </a:t>
                      </a:r>
                    </a:p>
                    <a:p>
                      <a:pPr lvl="0">
                        <a:buNone/>
                      </a:pPr>
                      <a:endParaRPr lang="en-AU" sz="1500">
                        <a:latin typeface="Arial" panose="020B0604020202020204" pitchFamily="34" charset="0"/>
                        <a:cs typeface="Arial" panose="020B0604020202020204" pitchFamily="34" charset="0"/>
                      </a:endParaRPr>
                    </a:p>
                  </a:txBody>
                  <a:tcPr marL="85685" marR="85685" marT="42842" marB="42842" anchor="ctr"/>
                </a:tc>
                <a:extLst>
                  <a:ext uri="{0D108BD9-81ED-4DB2-BD59-A6C34878D82A}">
                    <a16:rowId xmlns:a16="http://schemas.microsoft.com/office/drawing/2014/main" val="1905225140"/>
                  </a:ext>
                </a:extLst>
              </a:tr>
              <a:tr h="1028957">
                <a:tc>
                  <a:txBody>
                    <a:bodyPr/>
                    <a:lstStyle/>
                    <a:p>
                      <a:r>
                        <a:rPr lang="en-AU" sz="1500" b="1">
                          <a:latin typeface="Arial"/>
                          <a:cs typeface="Arial"/>
                        </a:rPr>
                        <a:t>Camera Controls</a:t>
                      </a:r>
                      <a:endParaRPr lang="en-AU" sz="1500" b="1" i="1">
                        <a:latin typeface="Arial"/>
                        <a:cs typeface="Arial"/>
                      </a:endParaRPr>
                    </a:p>
                  </a:txBody>
                  <a:tcPr marL="85685" marR="85685" marT="42842" marB="42842" anchor="ctr"/>
                </a:tc>
                <a:tc>
                  <a:txBody>
                    <a:bodyPr/>
                    <a:lstStyle/>
                    <a:p>
                      <a:r>
                        <a:rPr lang="en-AU" sz="1500" i="0">
                          <a:latin typeface="Arial"/>
                          <a:cs typeface="Arial"/>
                        </a:rPr>
                        <a:t>If the camera is too restrictive or loose camera makes farm viewing difficult</a:t>
                      </a:r>
                    </a:p>
                  </a:txBody>
                  <a:tcPr marL="85685" marR="85685" marT="42842" marB="42842" anchor="ctr"/>
                </a:tc>
                <a:tc>
                  <a:txBody>
                    <a:bodyPr/>
                    <a:lstStyle/>
                    <a:p>
                      <a:pPr marL="171450" indent="-171450">
                        <a:buFont typeface="Arial"/>
                        <a:buChar char="•"/>
                      </a:pPr>
                      <a:r>
                        <a:rPr lang="en-AU" altLang="ko-KR" sz="1500" i="0">
                          <a:latin typeface="Arial"/>
                          <a:cs typeface="Arial"/>
                        </a:rPr>
                        <a:t>Consider fixed camera angles(isometric view) if full 3d control is unnecessary </a:t>
                      </a:r>
                      <a:endParaRPr lang="en-AU" altLang="ko-KR" sz="1500" i="0">
                        <a:latin typeface="Arial" panose="020B0604020202020204" pitchFamily="34" charset="0"/>
                        <a:cs typeface="Arial" panose="020B0604020202020204" pitchFamily="34" charset="0"/>
                      </a:endParaRPr>
                    </a:p>
                    <a:p>
                      <a:pPr marL="171450" lvl="0" indent="-171450">
                        <a:buFont typeface="Arial"/>
                        <a:buChar char="•"/>
                      </a:pPr>
                      <a:r>
                        <a:rPr lang="en-AU" altLang="ko-KR" sz="1500" i="0">
                          <a:latin typeface="Arial"/>
                          <a:cs typeface="Arial"/>
                        </a:rPr>
                        <a:t>Mouse drag to rotate, scroll to zoom</a:t>
                      </a:r>
                    </a:p>
                  </a:txBody>
                  <a:tcPr marL="85685" marR="85685" marT="42842" marB="42842" anchor="ctr"/>
                </a:tc>
                <a:extLst>
                  <a:ext uri="{0D108BD9-81ED-4DB2-BD59-A6C34878D82A}">
                    <a16:rowId xmlns:a16="http://schemas.microsoft.com/office/drawing/2014/main" val="2733163148"/>
                  </a:ext>
                </a:extLst>
              </a:tr>
            </a:tbl>
          </a:graphicData>
        </a:graphic>
      </p:graphicFrame>
    </p:spTree>
    <p:extLst>
      <p:ext uri="{BB962C8B-B14F-4D97-AF65-F5344CB8AC3E}">
        <p14:creationId xmlns:p14="http://schemas.microsoft.com/office/powerpoint/2010/main" val="52776351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테마</vt:lpstr>
      <vt:lpstr>3D interactive animal farm</vt:lpstr>
      <vt:lpstr>Table of contents</vt:lpstr>
      <vt:lpstr>Introduction</vt:lpstr>
      <vt:lpstr>Features  &amp; Interactions </vt:lpstr>
      <vt:lpstr>Inspiration</vt:lpstr>
      <vt:lpstr>Task Allocation</vt:lpstr>
      <vt:lpstr>Possible Challenges &amp; Counters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2025-03-07T05:44:10Z</dcterms:created>
  <dcterms:modified xsi:type="dcterms:W3CDTF">2025-03-13T09:11:01Z</dcterms:modified>
</cp:coreProperties>
</file>