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2BC92-A174-2596-3B85-40BA1E45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6F4317-7236-40BD-5794-BFA8E45D0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867381-9CCA-10CB-A289-473D4746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594FD-F175-5C50-A6EE-5DD05A84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4C570-50CA-202E-31CF-9DA6136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6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9847D-1D0D-688D-C3CD-DD38A66B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6CD511-8691-19FA-859C-DCFE5C3F7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64542F-10B5-0CE8-AE5B-60EDAF8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B734D-D210-A63F-AB65-CF0AD754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62438-7A1A-3C44-A54A-0DD62A7B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1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D2D913-9825-1B8D-350A-E829D022D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05151D-1D48-6B4C-D0D2-A9F4E10D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B9554-E60D-3381-1487-3326FF11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EBE56-D88A-5A87-6EAA-E3AFA8B7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D7F5B-D7C0-D3DB-747B-BF431F9E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4B6A8-5302-B1CE-4C00-261B1E0D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000C4F-DEB8-05F5-1D82-92562F7D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06A18-0547-6680-8712-DAA3D1B5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0B507F-8648-5014-E9A5-6C50D7A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11C753-A542-0F7C-7B51-EE8B1EED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B591B-17A5-AC07-086C-F26CA4B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9A8B7-82A2-D994-82A9-3D3E4FE6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ECF67-FB98-C338-479B-535F79B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E330C-AB17-ECF4-8794-36EA842F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A9BA5-57A8-9B26-4393-4688B81D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DD9E-396F-20F3-7583-0BDB8CEE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DA1B8-F84A-B394-80CC-AF2A96BE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86F97-F40C-F79A-EFEF-C5A30FAA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DF8BB-01F3-1653-51F8-DCBDE32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9FB253-D544-4E1B-9D0B-E9C4EE27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351FBD-78A1-131E-C072-F6DA695B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0A59E-57F9-D262-DE39-1A77B043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11F32-D117-F9C5-25F5-C587816C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9792F9-6F7B-FF0F-D246-2156E70F0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257E41-AD34-7029-AF78-6A22CA26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BD8ECE-A9F4-BE2E-0548-BDFEDF2AD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F20DC2-ACC7-88A9-1A58-21B694D6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605BF2-39A9-AFC5-6CC5-1A8BA447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26BB43-C22A-0AE0-3F5A-51BEDBC3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99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81E25-0B53-BD4F-E918-E645CAE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074177-B2A7-A1A2-7978-113CE0F1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AD7892-2F78-6E31-CFB6-96AA30FB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5DBD0F-866A-57EE-8F77-2BC19898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C796EC-CC76-37E4-69EA-A07042FA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10E73-818D-EE52-1D6D-F92FCFC9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20F1E5-736F-62B5-3C44-9484C8D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0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F8BE3-A6F3-8388-8BA4-7CF21590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B2E86-41A7-4162-19A0-FE57E8B2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A1034F-5396-C684-2A22-CEC632FD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D5B4E-3148-1315-F9F5-69F082AA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238FB-A30D-D151-1DCF-A550CC0E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27CAEE-D252-A2DE-ECCC-EA4C8E3D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DB5A2-7EAA-C61E-5336-B754833B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7D0B05-0DC9-E2D3-5161-79C07A296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A6CC6B-1A17-E39B-FA44-583966312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4CBFCE-EAF9-C2D7-A360-E83CA19F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0FE7AC-70CA-64A7-9593-7F5B8765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2CB616-EC00-0A4A-91E6-6D903D6D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50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49FD03-70B0-0524-252C-93574E55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C9257E-73C4-027D-CB6F-780B6B0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4A4B0-1640-38D7-63CB-01CF83164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9674-C158-4307-8C01-FAA89C7288F7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4FA489-0607-1D1B-B74B-AA8281D5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215C1-3484-3963-F603-BF6B4EE01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A093-F084-407B-B3EE-55C1BE232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11F3DB0-929F-8F2B-9BD8-5BFB330AB173}"/>
              </a:ext>
            </a:extLst>
          </p:cNvPr>
          <p:cNvSpPr/>
          <p:nvPr/>
        </p:nvSpPr>
        <p:spPr>
          <a:xfrm>
            <a:off x="5340000" y="2681399"/>
            <a:ext cx="1512000" cy="756000"/>
          </a:xfrm>
          <a:custGeom>
            <a:avLst/>
            <a:gdLst>
              <a:gd name="connsiteX0" fmla="*/ 756000 w 1512000"/>
              <a:gd name="connsiteY0" fmla="*/ 0 h 756000"/>
              <a:gd name="connsiteX1" fmla="*/ 1512000 w 1512000"/>
              <a:gd name="connsiteY1" fmla="*/ 756000 h 756000"/>
              <a:gd name="connsiteX2" fmla="*/ 0 w 1512000"/>
              <a:gd name="connsiteY2" fmla="*/ 756000 h 756000"/>
              <a:gd name="connsiteX3" fmla="*/ 756000 w 1512000"/>
              <a:gd name="connsiteY3" fmla="*/ 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2000" h="756000">
                <a:moveTo>
                  <a:pt x="756000" y="0"/>
                </a:moveTo>
                <a:cubicBezTo>
                  <a:pt x="1173527" y="0"/>
                  <a:pt x="1512000" y="338473"/>
                  <a:pt x="1512000" y="756000"/>
                </a:cubicBezTo>
                <a:lnTo>
                  <a:pt x="0" y="756000"/>
                </a:lnTo>
                <a:cubicBezTo>
                  <a:pt x="0" y="338473"/>
                  <a:pt x="338473" y="0"/>
                  <a:pt x="75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2F83C8-2B3C-615F-2ACC-1C2DFC00016C}"/>
              </a:ext>
            </a:extLst>
          </p:cNvPr>
          <p:cNvSpPr/>
          <p:nvPr/>
        </p:nvSpPr>
        <p:spPr>
          <a:xfrm rot="16200000">
            <a:off x="5664000" y="2948209"/>
            <a:ext cx="324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EC957A-85A1-4889-F200-8AFF582192B6}"/>
              </a:ext>
            </a:extLst>
          </p:cNvPr>
          <p:cNvSpPr/>
          <p:nvPr/>
        </p:nvSpPr>
        <p:spPr>
          <a:xfrm rot="16200000">
            <a:off x="6204000" y="2948208"/>
            <a:ext cx="324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499FB8-F7B4-52DB-66A0-D5CADD7B684B}"/>
              </a:ext>
            </a:extLst>
          </p:cNvPr>
          <p:cNvSpPr/>
          <p:nvPr/>
        </p:nvSpPr>
        <p:spPr>
          <a:xfrm rot="16200000" flipH="1">
            <a:off x="5944138" y="2068862"/>
            <a:ext cx="984700" cy="464975"/>
          </a:xfrm>
          <a:custGeom>
            <a:avLst/>
            <a:gdLst>
              <a:gd name="connsiteX0" fmla="*/ 0 w 972000"/>
              <a:gd name="connsiteY0" fmla="*/ 0 h 432000"/>
              <a:gd name="connsiteX1" fmla="*/ 972000 w 972000"/>
              <a:gd name="connsiteY1" fmla="*/ 0 h 432000"/>
              <a:gd name="connsiteX2" fmla="*/ 972000 w 972000"/>
              <a:gd name="connsiteY2" fmla="*/ 432000 h 432000"/>
              <a:gd name="connsiteX3" fmla="*/ 0 w 972000"/>
              <a:gd name="connsiteY3" fmla="*/ 432000 h 432000"/>
              <a:gd name="connsiteX4" fmla="*/ 0 w 972000"/>
              <a:gd name="connsiteY4" fmla="*/ 0 h 432000"/>
              <a:gd name="connsiteX0" fmla="*/ 0 w 984700"/>
              <a:gd name="connsiteY0" fmla="*/ 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0 w 984700"/>
              <a:gd name="connsiteY3" fmla="*/ 432000 h 432000"/>
              <a:gd name="connsiteX4" fmla="*/ 0 w 984700"/>
              <a:gd name="connsiteY4" fmla="*/ 0 h 432000"/>
              <a:gd name="connsiteX0" fmla="*/ 0 w 984700"/>
              <a:gd name="connsiteY0" fmla="*/ 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511951 w 984700"/>
              <a:gd name="connsiteY3" fmla="*/ 282550 h 432000"/>
              <a:gd name="connsiteX4" fmla="*/ 0 w 984700"/>
              <a:gd name="connsiteY4" fmla="*/ 432000 h 432000"/>
              <a:gd name="connsiteX5" fmla="*/ 0 w 984700"/>
              <a:gd name="connsiteY5" fmla="*/ 0 h 432000"/>
              <a:gd name="connsiteX0" fmla="*/ 0 w 984700"/>
              <a:gd name="connsiteY0" fmla="*/ 0 h 434950"/>
              <a:gd name="connsiteX1" fmla="*/ 972000 w 984700"/>
              <a:gd name="connsiteY1" fmla="*/ 0 h 434950"/>
              <a:gd name="connsiteX2" fmla="*/ 984700 w 984700"/>
              <a:gd name="connsiteY2" fmla="*/ 158950 h 434950"/>
              <a:gd name="connsiteX3" fmla="*/ 600851 w 984700"/>
              <a:gd name="connsiteY3" fmla="*/ 434950 h 434950"/>
              <a:gd name="connsiteX4" fmla="*/ 0 w 984700"/>
              <a:gd name="connsiteY4" fmla="*/ 432000 h 434950"/>
              <a:gd name="connsiteX5" fmla="*/ 0 w 984700"/>
              <a:gd name="connsiteY5" fmla="*/ 0 h 434950"/>
              <a:gd name="connsiteX0" fmla="*/ 539750 w 984700"/>
              <a:gd name="connsiteY0" fmla="*/ 0 h 447650"/>
              <a:gd name="connsiteX1" fmla="*/ 972000 w 984700"/>
              <a:gd name="connsiteY1" fmla="*/ 12700 h 447650"/>
              <a:gd name="connsiteX2" fmla="*/ 984700 w 984700"/>
              <a:gd name="connsiteY2" fmla="*/ 171650 h 447650"/>
              <a:gd name="connsiteX3" fmla="*/ 600851 w 984700"/>
              <a:gd name="connsiteY3" fmla="*/ 447650 h 447650"/>
              <a:gd name="connsiteX4" fmla="*/ 0 w 984700"/>
              <a:gd name="connsiteY4" fmla="*/ 444700 h 447650"/>
              <a:gd name="connsiteX5" fmla="*/ 539750 w 984700"/>
              <a:gd name="connsiteY5" fmla="*/ 0 h 447650"/>
              <a:gd name="connsiteX0" fmla="*/ 565150 w 984700"/>
              <a:gd name="connsiteY0" fmla="*/ 69850 h 434950"/>
              <a:gd name="connsiteX1" fmla="*/ 972000 w 984700"/>
              <a:gd name="connsiteY1" fmla="*/ 0 h 434950"/>
              <a:gd name="connsiteX2" fmla="*/ 984700 w 984700"/>
              <a:gd name="connsiteY2" fmla="*/ 158950 h 434950"/>
              <a:gd name="connsiteX3" fmla="*/ 600851 w 984700"/>
              <a:gd name="connsiteY3" fmla="*/ 434950 h 434950"/>
              <a:gd name="connsiteX4" fmla="*/ 0 w 984700"/>
              <a:gd name="connsiteY4" fmla="*/ 432000 h 434950"/>
              <a:gd name="connsiteX5" fmla="*/ 565150 w 984700"/>
              <a:gd name="connsiteY5" fmla="*/ 69850 h 43495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835801 w 984700"/>
              <a:gd name="connsiteY3" fmla="*/ 333350 h 432000"/>
              <a:gd name="connsiteX4" fmla="*/ 0 w 984700"/>
              <a:gd name="connsiteY4" fmla="*/ 432000 h 432000"/>
              <a:gd name="connsiteX5" fmla="*/ 565150 w 984700"/>
              <a:gd name="connsiteY5" fmla="*/ 69850 h 43200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797701 w 984700"/>
              <a:gd name="connsiteY3" fmla="*/ 352400 h 432000"/>
              <a:gd name="connsiteX4" fmla="*/ 0 w 984700"/>
              <a:gd name="connsiteY4" fmla="*/ 432000 h 432000"/>
              <a:gd name="connsiteX5" fmla="*/ 565150 w 984700"/>
              <a:gd name="connsiteY5" fmla="*/ 69850 h 43200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797701 w 984700"/>
              <a:gd name="connsiteY3" fmla="*/ 352400 h 432000"/>
              <a:gd name="connsiteX4" fmla="*/ 364751 w 984700"/>
              <a:gd name="connsiteY4" fmla="*/ 407825 h 432000"/>
              <a:gd name="connsiteX5" fmla="*/ 0 w 984700"/>
              <a:gd name="connsiteY5" fmla="*/ 432000 h 432000"/>
              <a:gd name="connsiteX6" fmla="*/ 565150 w 984700"/>
              <a:gd name="connsiteY6" fmla="*/ 69850 h 432000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565150 w 984700"/>
              <a:gd name="connsiteY6" fmla="*/ 69850 h 464975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52052 w 984700"/>
              <a:gd name="connsiteY6" fmla="*/ 198275 h 464975"/>
              <a:gd name="connsiteX7" fmla="*/ 565150 w 984700"/>
              <a:gd name="connsiteY7" fmla="*/ 69850 h 464975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45705 w 984700"/>
              <a:gd name="connsiteY6" fmla="*/ 134775 h 464975"/>
              <a:gd name="connsiteX7" fmla="*/ 565150 w 984700"/>
              <a:gd name="connsiteY7" fmla="*/ 69850 h 464975"/>
              <a:gd name="connsiteX0" fmla="*/ 742953 w 984700"/>
              <a:gd name="connsiteY0" fmla="*/ 63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45705 w 984700"/>
              <a:gd name="connsiteY6" fmla="*/ 134775 h 464975"/>
              <a:gd name="connsiteX7" fmla="*/ 742953 w 984700"/>
              <a:gd name="connsiteY7" fmla="*/ 6350 h 46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700" h="464975">
                <a:moveTo>
                  <a:pt x="742953" y="6350"/>
                </a:moveTo>
                <a:lnTo>
                  <a:pt x="972000" y="0"/>
                </a:lnTo>
                <a:lnTo>
                  <a:pt x="984700" y="158950"/>
                </a:lnTo>
                <a:lnTo>
                  <a:pt x="797701" y="352400"/>
                </a:lnTo>
                <a:lnTo>
                  <a:pt x="434601" y="464975"/>
                </a:lnTo>
                <a:lnTo>
                  <a:pt x="0" y="432000"/>
                </a:lnTo>
                <a:lnTo>
                  <a:pt x="345705" y="134775"/>
                </a:lnTo>
                <a:lnTo>
                  <a:pt x="742953" y="6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6D568A-A72D-96A8-2A19-361132D4140D}"/>
              </a:ext>
            </a:extLst>
          </p:cNvPr>
          <p:cNvSpPr/>
          <p:nvPr/>
        </p:nvSpPr>
        <p:spPr>
          <a:xfrm>
            <a:off x="5473700" y="2130850"/>
            <a:ext cx="510750" cy="665199"/>
          </a:xfrm>
          <a:custGeom>
            <a:avLst/>
            <a:gdLst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0 w 324000"/>
              <a:gd name="connsiteY3" fmla="*/ 872400 h 872400"/>
              <a:gd name="connsiteX4" fmla="*/ 0 w 324000"/>
              <a:gd name="connsiteY4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0 w 324000"/>
              <a:gd name="connsiteY4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67250 w 324000"/>
              <a:gd name="connsiteY4" fmla="*/ 322299 h 872400"/>
              <a:gd name="connsiteX5" fmla="*/ 0 w 324000"/>
              <a:gd name="connsiteY5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54550 w 324000"/>
              <a:gd name="connsiteY4" fmla="*/ 595349 h 872400"/>
              <a:gd name="connsiteX5" fmla="*/ 0 w 324000"/>
              <a:gd name="connsiteY5" fmla="*/ 0 h 872400"/>
              <a:gd name="connsiteX0" fmla="*/ 0 w 336700"/>
              <a:gd name="connsiteY0" fmla="*/ 0 h 872400"/>
              <a:gd name="connsiteX1" fmla="*/ 336700 w 336700"/>
              <a:gd name="connsiteY1" fmla="*/ 615950 h 872400"/>
              <a:gd name="connsiteX2" fmla="*/ 324000 w 336700"/>
              <a:gd name="connsiteY2" fmla="*/ 872400 h 872400"/>
              <a:gd name="connsiteX3" fmla="*/ 165100 w 336700"/>
              <a:gd name="connsiteY3" fmla="*/ 853350 h 872400"/>
              <a:gd name="connsiteX4" fmla="*/ 54550 w 336700"/>
              <a:gd name="connsiteY4" fmla="*/ 595349 h 872400"/>
              <a:gd name="connsiteX5" fmla="*/ 0 w 336700"/>
              <a:gd name="connsiteY5" fmla="*/ 0 h 872400"/>
              <a:gd name="connsiteX0" fmla="*/ 0 w 336700"/>
              <a:gd name="connsiteY0" fmla="*/ 0 h 872400"/>
              <a:gd name="connsiteX1" fmla="*/ 143450 w 336700"/>
              <a:gd name="connsiteY1" fmla="*/ 2841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0 w 336700"/>
              <a:gd name="connsiteY6" fmla="*/ 0 h 872400"/>
              <a:gd name="connsiteX0" fmla="*/ 0 w 336700"/>
              <a:gd name="connsiteY0" fmla="*/ 0 h 872400"/>
              <a:gd name="connsiteX1" fmla="*/ 257750 w 336700"/>
              <a:gd name="connsiteY1" fmla="*/ 3349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0 w 336700"/>
              <a:gd name="connsiteY6" fmla="*/ 0 h 872400"/>
              <a:gd name="connsiteX0" fmla="*/ 0 w 336700"/>
              <a:gd name="connsiteY0" fmla="*/ 0 h 872400"/>
              <a:gd name="connsiteX1" fmla="*/ 257750 w 336700"/>
              <a:gd name="connsiteY1" fmla="*/ 3349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22800 w 336700"/>
              <a:gd name="connsiteY6" fmla="*/ 303249 h 872400"/>
              <a:gd name="connsiteX7" fmla="*/ 0 w 336700"/>
              <a:gd name="connsiteY7" fmla="*/ 0 h 872400"/>
              <a:gd name="connsiteX0" fmla="*/ 8950 w 345650"/>
              <a:gd name="connsiteY0" fmla="*/ 0 h 872400"/>
              <a:gd name="connsiteX1" fmla="*/ 266700 w 345650"/>
              <a:gd name="connsiteY1" fmla="*/ 334999 h 872400"/>
              <a:gd name="connsiteX2" fmla="*/ 345650 w 345650"/>
              <a:gd name="connsiteY2" fmla="*/ 615950 h 872400"/>
              <a:gd name="connsiteX3" fmla="*/ 332950 w 345650"/>
              <a:gd name="connsiteY3" fmla="*/ 872400 h 872400"/>
              <a:gd name="connsiteX4" fmla="*/ 174050 w 345650"/>
              <a:gd name="connsiteY4" fmla="*/ 853350 h 872400"/>
              <a:gd name="connsiteX5" fmla="*/ 63500 w 345650"/>
              <a:gd name="connsiteY5" fmla="*/ 595349 h 872400"/>
              <a:gd name="connsiteX6" fmla="*/ 0 w 345650"/>
              <a:gd name="connsiteY6" fmla="*/ 354049 h 872400"/>
              <a:gd name="connsiteX7" fmla="*/ 8950 w 345650"/>
              <a:gd name="connsiteY7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161350 w 498050"/>
              <a:gd name="connsiteY7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76200 w 498050"/>
              <a:gd name="connsiteY7" fmla="*/ 309599 h 872400"/>
              <a:gd name="connsiteX8" fmla="*/ 161350 w 498050"/>
              <a:gd name="connsiteY8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25400 w 498050"/>
              <a:gd name="connsiteY7" fmla="*/ 360399 h 872400"/>
              <a:gd name="connsiteX8" fmla="*/ 161350 w 498050"/>
              <a:gd name="connsiteY8" fmla="*/ 0 h 872400"/>
              <a:gd name="connsiteX0" fmla="*/ 174050 w 510750"/>
              <a:gd name="connsiteY0" fmla="*/ 0 h 874749"/>
              <a:gd name="connsiteX1" fmla="*/ 431800 w 510750"/>
              <a:gd name="connsiteY1" fmla="*/ 334999 h 874749"/>
              <a:gd name="connsiteX2" fmla="*/ 510750 w 510750"/>
              <a:gd name="connsiteY2" fmla="*/ 615950 h 874749"/>
              <a:gd name="connsiteX3" fmla="*/ 498050 w 510750"/>
              <a:gd name="connsiteY3" fmla="*/ 872400 h 874749"/>
              <a:gd name="connsiteX4" fmla="*/ 339150 w 510750"/>
              <a:gd name="connsiteY4" fmla="*/ 853350 h 874749"/>
              <a:gd name="connsiteX5" fmla="*/ 228600 w 510750"/>
              <a:gd name="connsiteY5" fmla="*/ 595349 h 874749"/>
              <a:gd name="connsiteX6" fmla="*/ 0 w 510750"/>
              <a:gd name="connsiteY6" fmla="*/ 874749 h 874749"/>
              <a:gd name="connsiteX7" fmla="*/ 38100 w 510750"/>
              <a:gd name="connsiteY7" fmla="*/ 360399 h 874749"/>
              <a:gd name="connsiteX8" fmla="*/ 174050 w 510750"/>
              <a:gd name="connsiteY8" fmla="*/ 0 h 874749"/>
              <a:gd name="connsiteX0" fmla="*/ 186750 w 510750"/>
              <a:gd name="connsiteY0" fmla="*/ 0 h 760449"/>
              <a:gd name="connsiteX1" fmla="*/ 431800 w 510750"/>
              <a:gd name="connsiteY1" fmla="*/ 220699 h 760449"/>
              <a:gd name="connsiteX2" fmla="*/ 510750 w 510750"/>
              <a:gd name="connsiteY2" fmla="*/ 501650 h 760449"/>
              <a:gd name="connsiteX3" fmla="*/ 498050 w 510750"/>
              <a:gd name="connsiteY3" fmla="*/ 758100 h 760449"/>
              <a:gd name="connsiteX4" fmla="*/ 339150 w 510750"/>
              <a:gd name="connsiteY4" fmla="*/ 739050 h 760449"/>
              <a:gd name="connsiteX5" fmla="*/ 228600 w 510750"/>
              <a:gd name="connsiteY5" fmla="*/ 481049 h 760449"/>
              <a:gd name="connsiteX6" fmla="*/ 0 w 510750"/>
              <a:gd name="connsiteY6" fmla="*/ 760449 h 760449"/>
              <a:gd name="connsiteX7" fmla="*/ 38100 w 510750"/>
              <a:gd name="connsiteY7" fmla="*/ 246099 h 760449"/>
              <a:gd name="connsiteX8" fmla="*/ 186750 w 510750"/>
              <a:gd name="connsiteY8" fmla="*/ 0 h 760449"/>
              <a:gd name="connsiteX0" fmla="*/ 262950 w 510750"/>
              <a:gd name="connsiteY0" fmla="*/ 0 h 754099"/>
              <a:gd name="connsiteX1" fmla="*/ 431800 w 510750"/>
              <a:gd name="connsiteY1" fmla="*/ 214349 h 754099"/>
              <a:gd name="connsiteX2" fmla="*/ 510750 w 510750"/>
              <a:gd name="connsiteY2" fmla="*/ 495300 h 754099"/>
              <a:gd name="connsiteX3" fmla="*/ 498050 w 510750"/>
              <a:gd name="connsiteY3" fmla="*/ 751750 h 754099"/>
              <a:gd name="connsiteX4" fmla="*/ 339150 w 510750"/>
              <a:gd name="connsiteY4" fmla="*/ 732700 h 754099"/>
              <a:gd name="connsiteX5" fmla="*/ 228600 w 510750"/>
              <a:gd name="connsiteY5" fmla="*/ 474699 h 754099"/>
              <a:gd name="connsiteX6" fmla="*/ 0 w 510750"/>
              <a:gd name="connsiteY6" fmla="*/ 754099 h 754099"/>
              <a:gd name="connsiteX7" fmla="*/ 38100 w 510750"/>
              <a:gd name="connsiteY7" fmla="*/ 239749 h 754099"/>
              <a:gd name="connsiteX8" fmla="*/ 262950 w 510750"/>
              <a:gd name="connsiteY8" fmla="*/ 0 h 754099"/>
              <a:gd name="connsiteX0" fmla="*/ 282000 w 529800"/>
              <a:gd name="connsiteY0" fmla="*/ 0 h 754099"/>
              <a:gd name="connsiteX1" fmla="*/ 4508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500099 h 754099"/>
              <a:gd name="connsiteX8" fmla="*/ 282000 w 529800"/>
              <a:gd name="connsiteY8" fmla="*/ 0 h 754099"/>
              <a:gd name="connsiteX0" fmla="*/ 282000 w 529800"/>
              <a:gd name="connsiteY0" fmla="*/ 0 h 754099"/>
              <a:gd name="connsiteX1" fmla="*/ 4508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468349 h 754099"/>
              <a:gd name="connsiteX8" fmla="*/ 282000 w 529800"/>
              <a:gd name="connsiteY8" fmla="*/ 0 h 754099"/>
              <a:gd name="connsiteX0" fmla="*/ 282000 w 529800"/>
              <a:gd name="connsiteY0" fmla="*/ 0 h 754099"/>
              <a:gd name="connsiteX1" fmla="*/ 5016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468349 h 754099"/>
              <a:gd name="connsiteX8" fmla="*/ 282000 w 529800"/>
              <a:gd name="connsiteY8" fmla="*/ 0 h 75409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326450 w 529800"/>
              <a:gd name="connsiteY8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77800 w 529800"/>
              <a:gd name="connsiteY8" fmla="*/ 214349 h 735049"/>
              <a:gd name="connsiteX9" fmla="*/ 326450 w 529800"/>
              <a:gd name="connsiteY9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27000 w 529800"/>
              <a:gd name="connsiteY8" fmla="*/ 182599 h 735049"/>
              <a:gd name="connsiteX9" fmla="*/ 326450 w 529800"/>
              <a:gd name="connsiteY9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54000 w 529800"/>
              <a:gd name="connsiteY5" fmla="*/ 5191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27000 w 529800"/>
              <a:gd name="connsiteY8" fmla="*/ 182599 h 735049"/>
              <a:gd name="connsiteX9" fmla="*/ 326450 w 529800"/>
              <a:gd name="connsiteY9" fmla="*/ 0 h 735049"/>
              <a:gd name="connsiteX0" fmla="*/ 307400 w 510750"/>
              <a:gd name="connsiteY0" fmla="*/ 0 h 735049"/>
              <a:gd name="connsiteX1" fmla="*/ 482600 w 510750"/>
              <a:gd name="connsiteY1" fmla="*/ 195299 h 735049"/>
              <a:gd name="connsiteX2" fmla="*/ 510750 w 510750"/>
              <a:gd name="connsiteY2" fmla="*/ 476250 h 735049"/>
              <a:gd name="connsiteX3" fmla="*/ 498050 w 510750"/>
              <a:gd name="connsiteY3" fmla="*/ 732700 h 735049"/>
              <a:gd name="connsiteX4" fmla="*/ 339150 w 510750"/>
              <a:gd name="connsiteY4" fmla="*/ 713650 h 735049"/>
              <a:gd name="connsiteX5" fmla="*/ 234950 w 510750"/>
              <a:gd name="connsiteY5" fmla="*/ 519149 h 735049"/>
              <a:gd name="connsiteX6" fmla="*/ 0 w 510750"/>
              <a:gd name="connsiteY6" fmla="*/ 735049 h 735049"/>
              <a:gd name="connsiteX7" fmla="*/ 25400 w 510750"/>
              <a:gd name="connsiteY7" fmla="*/ 474699 h 735049"/>
              <a:gd name="connsiteX8" fmla="*/ 107950 w 510750"/>
              <a:gd name="connsiteY8" fmla="*/ 182599 h 735049"/>
              <a:gd name="connsiteX9" fmla="*/ 307400 w 510750"/>
              <a:gd name="connsiteY9" fmla="*/ 0 h 735049"/>
              <a:gd name="connsiteX0" fmla="*/ 307400 w 510750"/>
              <a:gd name="connsiteY0" fmla="*/ 0 h 735049"/>
              <a:gd name="connsiteX1" fmla="*/ 482600 w 510750"/>
              <a:gd name="connsiteY1" fmla="*/ 195299 h 735049"/>
              <a:gd name="connsiteX2" fmla="*/ 510750 w 510750"/>
              <a:gd name="connsiteY2" fmla="*/ 476250 h 735049"/>
              <a:gd name="connsiteX3" fmla="*/ 498050 w 510750"/>
              <a:gd name="connsiteY3" fmla="*/ 732700 h 735049"/>
              <a:gd name="connsiteX4" fmla="*/ 339150 w 510750"/>
              <a:gd name="connsiteY4" fmla="*/ 713650 h 735049"/>
              <a:gd name="connsiteX5" fmla="*/ 234950 w 510750"/>
              <a:gd name="connsiteY5" fmla="*/ 519149 h 735049"/>
              <a:gd name="connsiteX6" fmla="*/ 0 w 510750"/>
              <a:gd name="connsiteY6" fmla="*/ 735049 h 735049"/>
              <a:gd name="connsiteX7" fmla="*/ 25400 w 510750"/>
              <a:gd name="connsiteY7" fmla="*/ 474699 h 735049"/>
              <a:gd name="connsiteX8" fmla="*/ 158750 w 510750"/>
              <a:gd name="connsiteY8" fmla="*/ 207999 h 735049"/>
              <a:gd name="connsiteX9" fmla="*/ 307400 w 510750"/>
              <a:gd name="connsiteY9" fmla="*/ 0 h 735049"/>
              <a:gd name="connsiteX0" fmla="*/ 351850 w 510750"/>
              <a:gd name="connsiteY0" fmla="*/ 0 h 652499"/>
              <a:gd name="connsiteX1" fmla="*/ 482600 w 510750"/>
              <a:gd name="connsiteY1" fmla="*/ 1127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508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508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635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635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8260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96300 w 510750"/>
              <a:gd name="connsiteY0" fmla="*/ 0 h 665199"/>
              <a:gd name="connsiteX1" fmla="*/ 482600 w 510750"/>
              <a:gd name="connsiteY1" fmla="*/ 150849 h 665199"/>
              <a:gd name="connsiteX2" fmla="*/ 510750 w 510750"/>
              <a:gd name="connsiteY2" fmla="*/ 406400 h 665199"/>
              <a:gd name="connsiteX3" fmla="*/ 498050 w 510750"/>
              <a:gd name="connsiteY3" fmla="*/ 662850 h 665199"/>
              <a:gd name="connsiteX4" fmla="*/ 339150 w 510750"/>
              <a:gd name="connsiteY4" fmla="*/ 643800 h 665199"/>
              <a:gd name="connsiteX5" fmla="*/ 234950 w 510750"/>
              <a:gd name="connsiteY5" fmla="*/ 449299 h 665199"/>
              <a:gd name="connsiteX6" fmla="*/ 0 w 510750"/>
              <a:gd name="connsiteY6" fmla="*/ 665199 h 665199"/>
              <a:gd name="connsiteX7" fmla="*/ 25400 w 510750"/>
              <a:gd name="connsiteY7" fmla="*/ 404849 h 665199"/>
              <a:gd name="connsiteX8" fmla="*/ 158750 w 510750"/>
              <a:gd name="connsiteY8" fmla="*/ 138149 h 665199"/>
              <a:gd name="connsiteX9" fmla="*/ 396300 w 510750"/>
              <a:gd name="connsiteY9" fmla="*/ 0 h 6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750" h="665199">
                <a:moveTo>
                  <a:pt x="396300" y="0"/>
                </a:moveTo>
                <a:lnTo>
                  <a:pt x="482600" y="150849"/>
                </a:lnTo>
                <a:lnTo>
                  <a:pt x="510750" y="406400"/>
                </a:lnTo>
                <a:lnTo>
                  <a:pt x="498050" y="662850"/>
                </a:lnTo>
                <a:lnTo>
                  <a:pt x="339150" y="643800"/>
                </a:lnTo>
                <a:lnTo>
                  <a:pt x="234950" y="449299"/>
                </a:lnTo>
                <a:lnTo>
                  <a:pt x="0" y="665199"/>
                </a:lnTo>
                <a:lnTo>
                  <a:pt x="25400" y="404849"/>
                </a:lnTo>
                <a:lnTo>
                  <a:pt x="158750" y="138149"/>
                </a:lnTo>
                <a:lnTo>
                  <a:pt x="3963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499FB8-F7B4-52DB-66A0-D5CADD7B684B}"/>
              </a:ext>
            </a:extLst>
          </p:cNvPr>
          <p:cNvSpPr/>
          <p:nvPr/>
        </p:nvSpPr>
        <p:spPr>
          <a:xfrm rot="16200000" flipH="1">
            <a:off x="5944138" y="2068862"/>
            <a:ext cx="984700" cy="464975"/>
          </a:xfrm>
          <a:custGeom>
            <a:avLst/>
            <a:gdLst>
              <a:gd name="connsiteX0" fmla="*/ 0 w 972000"/>
              <a:gd name="connsiteY0" fmla="*/ 0 h 432000"/>
              <a:gd name="connsiteX1" fmla="*/ 972000 w 972000"/>
              <a:gd name="connsiteY1" fmla="*/ 0 h 432000"/>
              <a:gd name="connsiteX2" fmla="*/ 972000 w 972000"/>
              <a:gd name="connsiteY2" fmla="*/ 432000 h 432000"/>
              <a:gd name="connsiteX3" fmla="*/ 0 w 972000"/>
              <a:gd name="connsiteY3" fmla="*/ 432000 h 432000"/>
              <a:gd name="connsiteX4" fmla="*/ 0 w 972000"/>
              <a:gd name="connsiteY4" fmla="*/ 0 h 432000"/>
              <a:gd name="connsiteX0" fmla="*/ 0 w 984700"/>
              <a:gd name="connsiteY0" fmla="*/ 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0 w 984700"/>
              <a:gd name="connsiteY3" fmla="*/ 432000 h 432000"/>
              <a:gd name="connsiteX4" fmla="*/ 0 w 984700"/>
              <a:gd name="connsiteY4" fmla="*/ 0 h 432000"/>
              <a:gd name="connsiteX0" fmla="*/ 0 w 984700"/>
              <a:gd name="connsiteY0" fmla="*/ 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511951 w 984700"/>
              <a:gd name="connsiteY3" fmla="*/ 282550 h 432000"/>
              <a:gd name="connsiteX4" fmla="*/ 0 w 984700"/>
              <a:gd name="connsiteY4" fmla="*/ 432000 h 432000"/>
              <a:gd name="connsiteX5" fmla="*/ 0 w 984700"/>
              <a:gd name="connsiteY5" fmla="*/ 0 h 432000"/>
              <a:gd name="connsiteX0" fmla="*/ 0 w 984700"/>
              <a:gd name="connsiteY0" fmla="*/ 0 h 434950"/>
              <a:gd name="connsiteX1" fmla="*/ 972000 w 984700"/>
              <a:gd name="connsiteY1" fmla="*/ 0 h 434950"/>
              <a:gd name="connsiteX2" fmla="*/ 984700 w 984700"/>
              <a:gd name="connsiteY2" fmla="*/ 158950 h 434950"/>
              <a:gd name="connsiteX3" fmla="*/ 600851 w 984700"/>
              <a:gd name="connsiteY3" fmla="*/ 434950 h 434950"/>
              <a:gd name="connsiteX4" fmla="*/ 0 w 984700"/>
              <a:gd name="connsiteY4" fmla="*/ 432000 h 434950"/>
              <a:gd name="connsiteX5" fmla="*/ 0 w 984700"/>
              <a:gd name="connsiteY5" fmla="*/ 0 h 434950"/>
              <a:gd name="connsiteX0" fmla="*/ 539750 w 984700"/>
              <a:gd name="connsiteY0" fmla="*/ 0 h 447650"/>
              <a:gd name="connsiteX1" fmla="*/ 972000 w 984700"/>
              <a:gd name="connsiteY1" fmla="*/ 12700 h 447650"/>
              <a:gd name="connsiteX2" fmla="*/ 984700 w 984700"/>
              <a:gd name="connsiteY2" fmla="*/ 171650 h 447650"/>
              <a:gd name="connsiteX3" fmla="*/ 600851 w 984700"/>
              <a:gd name="connsiteY3" fmla="*/ 447650 h 447650"/>
              <a:gd name="connsiteX4" fmla="*/ 0 w 984700"/>
              <a:gd name="connsiteY4" fmla="*/ 444700 h 447650"/>
              <a:gd name="connsiteX5" fmla="*/ 539750 w 984700"/>
              <a:gd name="connsiteY5" fmla="*/ 0 h 447650"/>
              <a:gd name="connsiteX0" fmla="*/ 565150 w 984700"/>
              <a:gd name="connsiteY0" fmla="*/ 69850 h 434950"/>
              <a:gd name="connsiteX1" fmla="*/ 972000 w 984700"/>
              <a:gd name="connsiteY1" fmla="*/ 0 h 434950"/>
              <a:gd name="connsiteX2" fmla="*/ 984700 w 984700"/>
              <a:gd name="connsiteY2" fmla="*/ 158950 h 434950"/>
              <a:gd name="connsiteX3" fmla="*/ 600851 w 984700"/>
              <a:gd name="connsiteY3" fmla="*/ 434950 h 434950"/>
              <a:gd name="connsiteX4" fmla="*/ 0 w 984700"/>
              <a:gd name="connsiteY4" fmla="*/ 432000 h 434950"/>
              <a:gd name="connsiteX5" fmla="*/ 565150 w 984700"/>
              <a:gd name="connsiteY5" fmla="*/ 69850 h 43495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835801 w 984700"/>
              <a:gd name="connsiteY3" fmla="*/ 333350 h 432000"/>
              <a:gd name="connsiteX4" fmla="*/ 0 w 984700"/>
              <a:gd name="connsiteY4" fmla="*/ 432000 h 432000"/>
              <a:gd name="connsiteX5" fmla="*/ 565150 w 984700"/>
              <a:gd name="connsiteY5" fmla="*/ 69850 h 43200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797701 w 984700"/>
              <a:gd name="connsiteY3" fmla="*/ 352400 h 432000"/>
              <a:gd name="connsiteX4" fmla="*/ 0 w 984700"/>
              <a:gd name="connsiteY4" fmla="*/ 432000 h 432000"/>
              <a:gd name="connsiteX5" fmla="*/ 565150 w 984700"/>
              <a:gd name="connsiteY5" fmla="*/ 69850 h 432000"/>
              <a:gd name="connsiteX0" fmla="*/ 565150 w 984700"/>
              <a:gd name="connsiteY0" fmla="*/ 69850 h 432000"/>
              <a:gd name="connsiteX1" fmla="*/ 972000 w 984700"/>
              <a:gd name="connsiteY1" fmla="*/ 0 h 432000"/>
              <a:gd name="connsiteX2" fmla="*/ 984700 w 984700"/>
              <a:gd name="connsiteY2" fmla="*/ 158950 h 432000"/>
              <a:gd name="connsiteX3" fmla="*/ 797701 w 984700"/>
              <a:gd name="connsiteY3" fmla="*/ 352400 h 432000"/>
              <a:gd name="connsiteX4" fmla="*/ 364751 w 984700"/>
              <a:gd name="connsiteY4" fmla="*/ 407825 h 432000"/>
              <a:gd name="connsiteX5" fmla="*/ 0 w 984700"/>
              <a:gd name="connsiteY5" fmla="*/ 432000 h 432000"/>
              <a:gd name="connsiteX6" fmla="*/ 565150 w 984700"/>
              <a:gd name="connsiteY6" fmla="*/ 69850 h 432000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565150 w 984700"/>
              <a:gd name="connsiteY6" fmla="*/ 69850 h 464975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52052 w 984700"/>
              <a:gd name="connsiteY6" fmla="*/ 198275 h 464975"/>
              <a:gd name="connsiteX7" fmla="*/ 565150 w 984700"/>
              <a:gd name="connsiteY7" fmla="*/ 69850 h 464975"/>
              <a:gd name="connsiteX0" fmla="*/ 565150 w 984700"/>
              <a:gd name="connsiteY0" fmla="*/ 698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45705 w 984700"/>
              <a:gd name="connsiteY6" fmla="*/ 134775 h 464975"/>
              <a:gd name="connsiteX7" fmla="*/ 565150 w 984700"/>
              <a:gd name="connsiteY7" fmla="*/ 69850 h 464975"/>
              <a:gd name="connsiteX0" fmla="*/ 742953 w 984700"/>
              <a:gd name="connsiteY0" fmla="*/ 6350 h 464975"/>
              <a:gd name="connsiteX1" fmla="*/ 972000 w 984700"/>
              <a:gd name="connsiteY1" fmla="*/ 0 h 464975"/>
              <a:gd name="connsiteX2" fmla="*/ 984700 w 984700"/>
              <a:gd name="connsiteY2" fmla="*/ 158950 h 464975"/>
              <a:gd name="connsiteX3" fmla="*/ 797701 w 984700"/>
              <a:gd name="connsiteY3" fmla="*/ 352400 h 464975"/>
              <a:gd name="connsiteX4" fmla="*/ 434601 w 984700"/>
              <a:gd name="connsiteY4" fmla="*/ 464975 h 464975"/>
              <a:gd name="connsiteX5" fmla="*/ 0 w 984700"/>
              <a:gd name="connsiteY5" fmla="*/ 432000 h 464975"/>
              <a:gd name="connsiteX6" fmla="*/ 345705 w 984700"/>
              <a:gd name="connsiteY6" fmla="*/ 134775 h 464975"/>
              <a:gd name="connsiteX7" fmla="*/ 742953 w 984700"/>
              <a:gd name="connsiteY7" fmla="*/ 6350 h 46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700" h="464975">
                <a:moveTo>
                  <a:pt x="742953" y="6350"/>
                </a:moveTo>
                <a:lnTo>
                  <a:pt x="972000" y="0"/>
                </a:lnTo>
                <a:lnTo>
                  <a:pt x="984700" y="158950"/>
                </a:lnTo>
                <a:lnTo>
                  <a:pt x="797701" y="352400"/>
                </a:lnTo>
                <a:lnTo>
                  <a:pt x="434601" y="464975"/>
                </a:lnTo>
                <a:lnTo>
                  <a:pt x="0" y="432000"/>
                </a:lnTo>
                <a:lnTo>
                  <a:pt x="345705" y="134775"/>
                </a:lnTo>
                <a:lnTo>
                  <a:pt x="742953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6D568A-A72D-96A8-2A19-361132D4140D}"/>
              </a:ext>
            </a:extLst>
          </p:cNvPr>
          <p:cNvSpPr/>
          <p:nvPr/>
        </p:nvSpPr>
        <p:spPr>
          <a:xfrm>
            <a:off x="5473700" y="2130850"/>
            <a:ext cx="510750" cy="665199"/>
          </a:xfrm>
          <a:custGeom>
            <a:avLst/>
            <a:gdLst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0 w 324000"/>
              <a:gd name="connsiteY3" fmla="*/ 872400 h 872400"/>
              <a:gd name="connsiteX4" fmla="*/ 0 w 324000"/>
              <a:gd name="connsiteY4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0 w 324000"/>
              <a:gd name="connsiteY4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67250 w 324000"/>
              <a:gd name="connsiteY4" fmla="*/ 322299 h 872400"/>
              <a:gd name="connsiteX5" fmla="*/ 0 w 324000"/>
              <a:gd name="connsiteY5" fmla="*/ 0 h 872400"/>
              <a:gd name="connsiteX0" fmla="*/ 0 w 324000"/>
              <a:gd name="connsiteY0" fmla="*/ 0 h 872400"/>
              <a:gd name="connsiteX1" fmla="*/ 324000 w 324000"/>
              <a:gd name="connsiteY1" fmla="*/ 0 h 872400"/>
              <a:gd name="connsiteX2" fmla="*/ 324000 w 324000"/>
              <a:gd name="connsiteY2" fmla="*/ 872400 h 872400"/>
              <a:gd name="connsiteX3" fmla="*/ 165100 w 324000"/>
              <a:gd name="connsiteY3" fmla="*/ 853350 h 872400"/>
              <a:gd name="connsiteX4" fmla="*/ 54550 w 324000"/>
              <a:gd name="connsiteY4" fmla="*/ 595349 h 872400"/>
              <a:gd name="connsiteX5" fmla="*/ 0 w 324000"/>
              <a:gd name="connsiteY5" fmla="*/ 0 h 872400"/>
              <a:gd name="connsiteX0" fmla="*/ 0 w 336700"/>
              <a:gd name="connsiteY0" fmla="*/ 0 h 872400"/>
              <a:gd name="connsiteX1" fmla="*/ 336700 w 336700"/>
              <a:gd name="connsiteY1" fmla="*/ 615950 h 872400"/>
              <a:gd name="connsiteX2" fmla="*/ 324000 w 336700"/>
              <a:gd name="connsiteY2" fmla="*/ 872400 h 872400"/>
              <a:gd name="connsiteX3" fmla="*/ 165100 w 336700"/>
              <a:gd name="connsiteY3" fmla="*/ 853350 h 872400"/>
              <a:gd name="connsiteX4" fmla="*/ 54550 w 336700"/>
              <a:gd name="connsiteY4" fmla="*/ 595349 h 872400"/>
              <a:gd name="connsiteX5" fmla="*/ 0 w 336700"/>
              <a:gd name="connsiteY5" fmla="*/ 0 h 872400"/>
              <a:gd name="connsiteX0" fmla="*/ 0 w 336700"/>
              <a:gd name="connsiteY0" fmla="*/ 0 h 872400"/>
              <a:gd name="connsiteX1" fmla="*/ 143450 w 336700"/>
              <a:gd name="connsiteY1" fmla="*/ 2841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0 w 336700"/>
              <a:gd name="connsiteY6" fmla="*/ 0 h 872400"/>
              <a:gd name="connsiteX0" fmla="*/ 0 w 336700"/>
              <a:gd name="connsiteY0" fmla="*/ 0 h 872400"/>
              <a:gd name="connsiteX1" fmla="*/ 257750 w 336700"/>
              <a:gd name="connsiteY1" fmla="*/ 3349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0 w 336700"/>
              <a:gd name="connsiteY6" fmla="*/ 0 h 872400"/>
              <a:gd name="connsiteX0" fmla="*/ 0 w 336700"/>
              <a:gd name="connsiteY0" fmla="*/ 0 h 872400"/>
              <a:gd name="connsiteX1" fmla="*/ 257750 w 336700"/>
              <a:gd name="connsiteY1" fmla="*/ 334999 h 872400"/>
              <a:gd name="connsiteX2" fmla="*/ 336700 w 336700"/>
              <a:gd name="connsiteY2" fmla="*/ 615950 h 872400"/>
              <a:gd name="connsiteX3" fmla="*/ 324000 w 336700"/>
              <a:gd name="connsiteY3" fmla="*/ 872400 h 872400"/>
              <a:gd name="connsiteX4" fmla="*/ 165100 w 336700"/>
              <a:gd name="connsiteY4" fmla="*/ 853350 h 872400"/>
              <a:gd name="connsiteX5" fmla="*/ 54550 w 336700"/>
              <a:gd name="connsiteY5" fmla="*/ 595349 h 872400"/>
              <a:gd name="connsiteX6" fmla="*/ 22800 w 336700"/>
              <a:gd name="connsiteY6" fmla="*/ 303249 h 872400"/>
              <a:gd name="connsiteX7" fmla="*/ 0 w 336700"/>
              <a:gd name="connsiteY7" fmla="*/ 0 h 872400"/>
              <a:gd name="connsiteX0" fmla="*/ 8950 w 345650"/>
              <a:gd name="connsiteY0" fmla="*/ 0 h 872400"/>
              <a:gd name="connsiteX1" fmla="*/ 266700 w 345650"/>
              <a:gd name="connsiteY1" fmla="*/ 334999 h 872400"/>
              <a:gd name="connsiteX2" fmla="*/ 345650 w 345650"/>
              <a:gd name="connsiteY2" fmla="*/ 615950 h 872400"/>
              <a:gd name="connsiteX3" fmla="*/ 332950 w 345650"/>
              <a:gd name="connsiteY3" fmla="*/ 872400 h 872400"/>
              <a:gd name="connsiteX4" fmla="*/ 174050 w 345650"/>
              <a:gd name="connsiteY4" fmla="*/ 853350 h 872400"/>
              <a:gd name="connsiteX5" fmla="*/ 63500 w 345650"/>
              <a:gd name="connsiteY5" fmla="*/ 595349 h 872400"/>
              <a:gd name="connsiteX6" fmla="*/ 0 w 345650"/>
              <a:gd name="connsiteY6" fmla="*/ 354049 h 872400"/>
              <a:gd name="connsiteX7" fmla="*/ 8950 w 345650"/>
              <a:gd name="connsiteY7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161350 w 498050"/>
              <a:gd name="connsiteY7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76200 w 498050"/>
              <a:gd name="connsiteY7" fmla="*/ 309599 h 872400"/>
              <a:gd name="connsiteX8" fmla="*/ 161350 w 498050"/>
              <a:gd name="connsiteY8" fmla="*/ 0 h 872400"/>
              <a:gd name="connsiteX0" fmla="*/ 161350 w 498050"/>
              <a:gd name="connsiteY0" fmla="*/ 0 h 872400"/>
              <a:gd name="connsiteX1" fmla="*/ 419100 w 498050"/>
              <a:gd name="connsiteY1" fmla="*/ 334999 h 872400"/>
              <a:gd name="connsiteX2" fmla="*/ 498050 w 498050"/>
              <a:gd name="connsiteY2" fmla="*/ 615950 h 872400"/>
              <a:gd name="connsiteX3" fmla="*/ 485350 w 498050"/>
              <a:gd name="connsiteY3" fmla="*/ 872400 h 872400"/>
              <a:gd name="connsiteX4" fmla="*/ 326450 w 498050"/>
              <a:gd name="connsiteY4" fmla="*/ 853350 h 872400"/>
              <a:gd name="connsiteX5" fmla="*/ 215900 w 498050"/>
              <a:gd name="connsiteY5" fmla="*/ 595349 h 872400"/>
              <a:gd name="connsiteX6" fmla="*/ 0 w 498050"/>
              <a:gd name="connsiteY6" fmla="*/ 722349 h 872400"/>
              <a:gd name="connsiteX7" fmla="*/ 25400 w 498050"/>
              <a:gd name="connsiteY7" fmla="*/ 360399 h 872400"/>
              <a:gd name="connsiteX8" fmla="*/ 161350 w 498050"/>
              <a:gd name="connsiteY8" fmla="*/ 0 h 872400"/>
              <a:gd name="connsiteX0" fmla="*/ 174050 w 510750"/>
              <a:gd name="connsiteY0" fmla="*/ 0 h 874749"/>
              <a:gd name="connsiteX1" fmla="*/ 431800 w 510750"/>
              <a:gd name="connsiteY1" fmla="*/ 334999 h 874749"/>
              <a:gd name="connsiteX2" fmla="*/ 510750 w 510750"/>
              <a:gd name="connsiteY2" fmla="*/ 615950 h 874749"/>
              <a:gd name="connsiteX3" fmla="*/ 498050 w 510750"/>
              <a:gd name="connsiteY3" fmla="*/ 872400 h 874749"/>
              <a:gd name="connsiteX4" fmla="*/ 339150 w 510750"/>
              <a:gd name="connsiteY4" fmla="*/ 853350 h 874749"/>
              <a:gd name="connsiteX5" fmla="*/ 228600 w 510750"/>
              <a:gd name="connsiteY5" fmla="*/ 595349 h 874749"/>
              <a:gd name="connsiteX6" fmla="*/ 0 w 510750"/>
              <a:gd name="connsiteY6" fmla="*/ 874749 h 874749"/>
              <a:gd name="connsiteX7" fmla="*/ 38100 w 510750"/>
              <a:gd name="connsiteY7" fmla="*/ 360399 h 874749"/>
              <a:gd name="connsiteX8" fmla="*/ 174050 w 510750"/>
              <a:gd name="connsiteY8" fmla="*/ 0 h 874749"/>
              <a:gd name="connsiteX0" fmla="*/ 186750 w 510750"/>
              <a:gd name="connsiteY0" fmla="*/ 0 h 760449"/>
              <a:gd name="connsiteX1" fmla="*/ 431800 w 510750"/>
              <a:gd name="connsiteY1" fmla="*/ 220699 h 760449"/>
              <a:gd name="connsiteX2" fmla="*/ 510750 w 510750"/>
              <a:gd name="connsiteY2" fmla="*/ 501650 h 760449"/>
              <a:gd name="connsiteX3" fmla="*/ 498050 w 510750"/>
              <a:gd name="connsiteY3" fmla="*/ 758100 h 760449"/>
              <a:gd name="connsiteX4" fmla="*/ 339150 w 510750"/>
              <a:gd name="connsiteY4" fmla="*/ 739050 h 760449"/>
              <a:gd name="connsiteX5" fmla="*/ 228600 w 510750"/>
              <a:gd name="connsiteY5" fmla="*/ 481049 h 760449"/>
              <a:gd name="connsiteX6" fmla="*/ 0 w 510750"/>
              <a:gd name="connsiteY6" fmla="*/ 760449 h 760449"/>
              <a:gd name="connsiteX7" fmla="*/ 38100 w 510750"/>
              <a:gd name="connsiteY7" fmla="*/ 246099 h 760449"/>
              <a:gd name="connsiteX8" fmla="*/ 186750 w 510750"/>
              <a:gd name="connsiteY8" fmla="*/ 0 h 760449"/>
              <a:gd name="connsiteX0" fmla="*/ 262950 w 510750"/>
              <a:gd name="connsiteY0" fmla="*/ 0 h 754099"/>
              <a:gd name="connsiteX1" fmla="*/ 431800 w 510750"/>
              <a:gd name="connsiteY1" fmla="*/ 214349 h 754099"/>
              <a:gd name="connsiteX2" fmla="*/ 510750 w 510750"/>
              <a:gd name="connsiteY2" fmla="*/ 495300 h 754099"/>
              <a:gd name="connsiteX3" fmla="*/ 498050 w 510750"/>
              <a:gd name="connsiteY3" fmla="*/ 751750 h 754099"/>
              <a:gd name="connsiteX4" fmla="*/ 339150 w 510750"/>
              <a:gd name="connsiteY4" fmla="*/ 732700 h 754099"/>
              <a:gd name="connsiteX5" fmla="*/ 228600 w 510750"/>
              <a:gd name="connsiteY5" fmla="*/ 474699 h 754099"/>
              <a:gd name="connsiteX6" fmla="*/ 0 w 510750"/>
              <a:gd name="connsiteY6" fmla="*/ 754099 h 754099"/>
              <a:gd name="connsiteX7" fmla="*/ 38100 w 510750"/>
              <a:gd name="connsiteY7" fmla="*/ 239749 h 754099"/>
              <a:gd name="connsiteX8" fmla="*/ 262950 w 510750"/>
              <a:gd name="connsiteY8" fmla="*/ 0 h 754099"/>
              <a:gd name="connsiteX0" fmla="*/ 282000 w 529800"/>
              <a:gd name="connsiteY0" fmla="*/ 0 h 754099"/>
              <a:gd name="connsiteX1" fmla="*/ 4508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500099 h 754099"/>
              <a:gd name="connsiteX8" fmla="*/ 282000 w 529800"/>
              <a:gd name="connsiteY8" fmla="*/ 0 h 754099"/>
              <a:gd name="connsiteX0" fmla="*/ 282000 w 529800"/>
              <a:gd name="connsiteY0" fmla="*/ 0 h 754099"/>
              <a:gd name="connsiteX1" fmla="*/ 4508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468349 h 754099"/>
              <a:gd name="connsiteX8" fmla="*/ 282000 w 529800"/>
              <a:gd name="connsiteY8" fmla="*/ 0 h 754099"/>
              <a:gd name="connsiteX0" fmla="*/ 282000 w 529800"/>
              <a:gd name="connsiteY0" fmla="*/ 0 h 754099"/>
              <a:gd name="connsiteX1" fmla="*/ 501650 w 529800"/>
              <a:gd name="connsiteY1" fmla="*/ 214349 h 754099"/>
              <a:gd name="connsiteX2" fmla="*/ 529800 w 529800"/>
              <a:gd name="connsiteY2" fmla="*/ 495300 h 754099"/>
              <a:gd name="connsiteX3" fmla="*/ 517100 w 529800"/>
              <a:gd name="connsiteY3" fmla="*/ 751750 h 754099"/>
              <a:gd name="connsiteX4" fmla="*/ 358200 w 529800"/>
              <a:gd name="connsiteY4" fmla="*/ 732700 h 754099"/>
              <a:gd name="connsiteX5" fmla="*/ 247650 w 529800"/>
              <a:gd name="connsiteY5" fmla="*/ 474699 h 754099"/>
              <a:gd name="connsiteX6" fmla="*/ 19050 w 529800"/>
              <a:gd name="connsiteY6" fmla="*/ 754099 h 754099"/>
              <a:gd name="connsiteX7" fmla="*/ 0 w 529800"/>
              <a:gd name="connsiteY7" fmla="*/ 468349 h 754099"/>
              <a:gd name="connsiteX8" fmla="*/ 282000 w 529800"/>
              <a:gd name="connsiteY8" fmla="*/ 0 h 75409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326450 w 529800"/>
              <a:gd name="connsiteY8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77800 w 529800"/>
              <a:gd name="connsiteY8" fmla="*/ 214349 h 735049"/>
              <a:gd name="connsiteX9" fmla="*/ 326450 w 529800"/>
              <a:gd name="connsiteY9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47650 w 529800"/>
              <a:gd name="connsiteY5" fmla="*/ 4556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27000 w 529800"/>
              <a:gd name="connsiteY8" fmla="*/ 182599 h 735049"/>
              <a:gd name="connsiteX9" fmla="*/ 326450 w 529800"/>
              <a:gd name="connsiteY9" fmla="*/ 0 h 735049"/>
              <a:gd name="connsiteX0" fmla="*/ 326450 w 529800"/>
              <a:gd name="connsiteY0" fmla="*/ 0 h 735049"/>
              <a:gd name="connsiteX1" fmla="*/ 501650 w 529800"/>
              <a:gd name="connsiteY1" fmla="*/ 195299 h 735049"/>
              <a:gd name="connsiteX2" fmla="*/ 529800 w 529800"/>
              <a:gd name="connsiteY2" fmla="*/ 476250 h 735049"/>
              <a:gd name="connsiteX3" fmla="*/ 517100 w 529800"/>
              <a:gd name="connsiteY3" fmla="*/ 732700 h 735049"/>
              <a:gd name="connsiteX4" fmla="*/ 358200 w 529800"/>
              <a:gd name="connsiteY4" fmla="*/ 713650 h 735049"/>
              <a:gd name="connsiteX5" fmla="*/ 254000 w 529800"/>
              <a:gd name="connsiteY5" fmla="*/ 519149 h 735049"/>
              <a:gd name="connsiteX6" fmla="*/ 19050 w 529800"/>
              <a:gd name="connsiteY6" fmla="*/ 735049 h 735049"/>
              <a:gd name="connsiteX7" fmla="*/ 0 w 529800"/>
              <a:gd name="connsiteY7" fmla="*/ 449299 h 735049"/>
              <a:gd name="connsiteX8" fmla="*/ 127000 w 529800"/>
              <a:gd name="connsiteY8" fmla="*/ 182599 h 735049"/>
              <a:gd name="connsiteX9" fmla="*/ 326450 w 529800"/>
              <a:gd name="connsiteY9" fmla="*/ 0 h 735049"/>
              <a:gd name="connsiteX0" fmla="*/ 307400 w 510750"/>
              <a:gd name="connsiteY0" fmla="*/ 0 h 735049"/>
              <a:gd name="connsiteX1" fmla="*/ 482600 w 510750"/>
              <a:gd name="connsiteY1" fmla="*/ 195299 h 735049"/>
              <a:gd name="connsiteX2" fmla="*/ 510750 w 510750"/>
              <a:gd name="connsiteY2" fmla="*/ 476250 h 735049"/>
              <a:gd name="connsiteX3" fmla="*/ 498050 w 510750"/>
              <a:gd name="connsiteY3" fmla="*/ 732700 h 735049"/>
              <a:gd name="connsiteX4" fmla="*/ 339150 w 510750"/>
              <a:gd name="connsiteY4" fmla="*/ 713650 h 735049"/>
              <a:gd name="connsiteX5" fmla="*/ 234950 w 510750"/>
              <a:gd name="connsiteY5" fmla="*/ 519149 h 735049"/>
              <a:gd name="connsiteX6" fmla="*/ 0 w 510750"/>
              <a:gd name="connsiteY6" fmla="*/ 735049 h 735049"/>
              <a:gd name="connsiteX7" fmla="*/ 25400 w 510750"/>
              <a:gd name="connsiteY7" fmla="*/ 474699 h 735049"/>
              <a:gd name="connsiteX8" fmla="*/ 107950 w 510750"/>
              <a:gd name="connsiteY8" fmla="*/ 182599 h 735049"/>
              <a:gd name="connsiteX9" fmla="*/ 307400 w 510750"/>
              <a:gd name="connsiteY9" fmla="*/ 0 h 735049"/>
              <a:gd name="connsiteX0" fmla="*/ 307400 w 510750"/>
              <a:gd name="connsiteY0" fmla="*/ 0 h 735049"/>
              <a:gd name="connsiteX1" fmla="*/ 482600 w 510750"/>
              <a:gd name="connsiteY1" fmla="*/ 195299 h 735049"/>
              <a:gd name="connsiteX2" fmla="*/ 510750 w 510750"/>
              <a:gd name="connsiteY2" fmla="*/ 476250 h 735049"/>
              <a:gd name="connsiteX3" fmla="*/ 498050 w 510750"/>
              <a:gd name="connsiteY3" fmla="*/ 732700 h 735049"/>
              <a:gd name="connsiteX4" fmla="*/ 339150 w 510750"/>
              <a:gd name="connsiteY4" fmla="*/ 713650 h 735049"/>
              <a:gd name="connsiteX5" fmla="*/ 234950 w 510750"/>
              <a:gd name="connsiteY5" fmla="*/ 519149 h 735049"/>
              <a:gd name="connsiteX6" fmla="*/ 0 w 510750"/>
              <a:gd name="connsiteY6" fmla="*/ 735049 h 735049"/>
              <a:gd name="connsiteX7" fmla="*/ 25400 w 510750"/>
              <a:gd name="connsiteY7" fmla="*/ 474699 h 735049"/>
              <a:gd name="connsiteX8" fmla="*/ 158750 w 510750"/>
              <a:gd name="connsiteY8" fmla="*/ 207999 h 735049"/>
              <a:gd name="connsiteX9" fmla="*/ 307400 w 510750"/>
              <a:gd name="connsiteY9" fmla="*/ 0 h 735049"/>
              <a:gd name="connsiteX0" fmla="*/ 351850 w 510750"/>
              <a:gd name="connsiteY0" fmla="*/ 0 h 652499"/>
              <a:gd name="connsiteX1" fmla="*/ 482600 w 510750"/>
              <a:gd name="connsiteY1" fmla="*/ 1127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508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508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635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6355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51850 w 510750"/>
              <a:gd name="connsiteY0" fmla="*/ 0 h 652499"/>
              <a:gd name="connsiteX1" fmla="*/ 482600 w 510750"/>
              <a:gd name="connsiteY1" fmla="*/ 138149 h 652499"/>
              <a:gd name="connsiteX2" fmla="*/ 510750 w 510750"/>
              <a:gd name="connsiteY2" fmla="*/ 393700 h 652499"/>
              <a:gd name="connsiteX3" fmla="*/ 498050 w 510750"/>
              <a:gd name="connsiteY3" fmla="*/ 650150 h 652499"/>
              <a:gd name="connsiteX4" fmla="*/ 339150 w 510750"/>
              <a:gd name="connsiteY4" fmla="*/ 631100 h 652499"/>
              <a:gd name="connsiteX5" fmla="*/ 234950 w 510750"/>
              <a:gd name="connsiteY5" fmla="*/ 436599 h 652499"/>
              <a:gd name="connsiteX6" fmla="*/ 0 w 510750"/>
              <a:gd name="connsiteY6" fmla="*/ 652499 h 652499"/>
              <a:gd name="connsiteX7" fmla="*/ 25400 w 510750"/>
              <a:gd name="connsiteY7" fmla="*/ 392149 h 652499"/>
              <a:gd name="connsiteX8" fmla="*/ 158750 w 510750"/>
              <a:gd name="connsiteY8" fmla="*/ 125449 h 652499"/>
              <a:gd name="connsiteX9" fmla="*/ 351850 w 510750"/>
              <a:gd name="connsiteY9" fmla="*/ 0 h 652499"/>
              <a:gd name="connsiteX0" fmla="*/ 396300 w 510750"/>
              <a:gd name="connsiteY0" fmla="*/ 0 h 665199"/>
              <a:gd name="connsiteX1" fmla="*/ 482600 w 510750"/>
              <a:gd name="connsiteY1" fmla="*/ 150849 h 665199"/>
              <a:gd name="connsiteX2" fmla="*/ 510750 w 510750"/>
              <a:gd name="connsiteY2" fmla="*/ 406400 h 665199"/>
              <a:gd name="connsiteX3" fmla="*/ 498050 w 510750"/>
              <a:gd name="connsiteY3" fmla="*/ 662850 h 665199"/>
              <a:gd name="connsiteX4" fmla="*/ 339150 w 510750"/>
              <a:gd name="connsiteY4" fmla="*/ 643800 h 665199"/>
              <a:gd name="connsiteX5" fmla="*/ 234950 w 510750"/>
              <a:gd name="connsiteY5" fmla="*/ 449299 h 665199"/>
              <a:gd name="connsiteX6" fmla="*/ 0 w 510750"/>
              <a:gd name="connsiteY6" fmla="*/ 665199 h 665199"/>
              <a:gd name="connsiteX7" fmla="*/ 25400 w 510750"/>
              <a:gd name="connsiteY7" fmla="*/ 404849 h 665199"/>
              <a:gd name="connsiteX8" fmla="*/ 158750 w 510750"/>
              <a:gd name="connsiteY8" fmla="*/ 138149 h 665199"/>
              <a:gd name="connsiteX9" fmla="*/ 396300 w 510750"/>
              <a:gd name="connsiteY9" fmla="*/ 0 h 6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750" h="665199">
                <a:moveTo>
                  <a:pt x="396300" y="0"/>
                </a:moveTo>
                <a:lnTo>
                  <a:pt x="482600" y="150849"/>
                </a:lnTo>
                <a:lnTo>
                  <a:pt x="510750" y="406400"/>
                </a:lnTo>
                <a:lnTo>
                  <a:pt x="498050" y="662850"/>
                </a:lnTo>
                <a:lnTo>
                  <a:pt x="339150" y="643800"/>
                </a:lnTo>
                <a:lnTo>
                  <a:pt x="234950" y="449299"/>
                </a:lnTo>
                <a:lnTo>
                  <a:pt x="0" y="665199"/>
                </a:lnTo>
                <a:lnTo>
                  <a:pt x="25400" y="404849"/>
                </a:lnTo>
                <a:lnTo>
                  <a:pt x="158750" y="138149"/>
                </a:lnTo>
                <a:lnTo>
                  <a:pt x="39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A8017D-22DB-42AC-F647-8B8FF6957D8E}"/>
              </a:ext>
            </a:extLst>
          </p:cNvPr>
          <p:cNvSpPr/>
          <p:nvPr/>
        </p:nvSpPr>
        <p:spPr>
          <a:xfrm>
            <a:off x="5351734" y="2681399"/>
            <a:ext cx="1488532" cy="639601"/>
          </a:xfrm>
          <a:custGeom>
            <a:avLst/>
            <a:gdLst>
              <a:gd name="connsiteX0" fmla="*/ 744266 w 1488532"/>
              <a:gd name="connsiteY0" fmla="*/ 0 h 639601"/>
              <a:gd name="connsiteX1" fmla="*/ 1484907 w 1488532"/>
              <a:gd name="connsiteY1" fmla="*/ 603640 h 639601"/>
              <a:gd name="connsiteX2" fmla="*/ 1488532 w 1488532"/>
              <a:gd name="connsiteY2" fmla="*/ 639601 h 639601"/>
              <a:gd name="connsiteX3" fmla="*/ 0 w 1488532"/>
              <a:gd name="connsiteY3" fmla="*/ 639601 h 639601"/>
              <a:gd name="connsiteX4" fmla="*/ 3626 w 1488532"/>
              <a:gd name="connsiteY4" fmla="*/ 603640 h 639601"/>
              <a:gd name="connsiteX5" fmla="*/ 744266 w 1488532"/>
              <a:gd name="connsiteY5" fmla="*/ 0 h 6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532" h="639601">
                <a:moveTo>
                  <a:pt x="744266" y="0"/>
                </a:moveTo>
                <a:cubicBezTo>
                  <a:pt x="1109602" y="0"/>
                  <a:pt x="1414413" y="259144"/>
                  <a:pt x="1484907" y="603640"/>
                </a:cubicBezTo>
                <a:lnTo>
                  <a:pt x="1488532" y="639601"/>
                </a:lnTo>
                <a:lnTo>
                  <a:pt x="0" y="639601"/>
                </a:lnTo>
                <a:lnTo>
                  <a:pt x="3626" y="603640"/>
                </a:lnTo>
                <a:cubicBezTo>
                  <a:pt x="74120" y="259144"/>
                  <a:pt x="378930" y="0"/>
                  <a:pt x="7442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2F83C8-2B3C-615F-2ACC-1C2DFC00016C}"/>
              </a:ext>
            </a:extLst>
          </p:cNvPr>
          <p:cNvSpPr/>
          <p:nvPr/>
        </p:nvSpPr>
        <p:spPr>
          <a:xfrm rot="16200000">
            <a:off x="5664000" y="2948209"/>
            <a:ext cx="324000" cy="108000"/>
          </a:xfrm>
          <a:prstGeom prst="roundRect">
            <a:avLst>
              <a:gd name="adj" fmla="val 50000"/>
            </a:avLst>
          </a:prstGeom>
          <a:solidFill>
            <a:srgbClr val="33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EC957A-85A1-4889-F200-8AFF582192B6}"/>
              </a:ext>
            </a:extLst>
          </p:cNvPr>
          <p:cNvSpPr/>
          <p:nvPr/>
        </p:nvSpPr>
        <p:spPr>
          <a:xfrm rot="16200000">
            <a:off x="6204000" y="2948208"/>
            <a:ext cx="324000" cy="108000"/>
          </a:xfrm>
          <a:prstGeom prst="roundRect">
            <a:avLst>
              <a:gd name="adj" fmla="val 50000"/>
            </a:avLst>
          </a:prstGeom>
          <a:solidFill>
            <a:srgbClr val="33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1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中里 耕作(奈良高専)</dc:creator>
  <cp:lastModifiedBy>中里 耕作(奈良高専)</cp:lastModifiedBy>
  <cp:revision>4</cp:revision>
  <dcterms:created xsi:type="dcterms:W3CDTF">2022-12-31T15:46:05Z</dcterms:created>
  <dcterms:modified xsi:type="dcterms:W3CDTF">2022-12-31T16:34:29Z</dcterms:modified>
</cp:coreProperties>
</file>