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2" r:id="rId5"/>
    <p:sldId id="258" r:id="rId6"/>
    <p:sldId id="259" r:id="rId7"/>
    <p:sldId id="263" r:id="rId8"/>
    <p:sldId id="260" r:id="rId9"/>
    <p:sldId id="264" r:id="rId10"/>
    <p:sldId id="261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16C0-2C4E-44F2-9F22-DB55E3AA4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8834E-649D-4639-90CE-5468E1EDF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456BE-CA53-4D71-A60B-B675833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7BE98-E56A-4176-9391-18B18341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3B10-FCC7-4037-84B2-2609CAD8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79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161-8CAB-4E7A-8465-A561D18A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204B-B56D-4322-9F9C-31E17D080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2E18-F119-48D6-9EEE-F2E0D9E5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47FCD-B858-49F0-B0AC-7378F88C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1B4D-3D8E-458D-A162-12FCCD29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3A1D6-801E-4DE6-8A72-CC2148AB0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D4286-EDAE-44E9-BF28-44BCB2F97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E835-6E5D-4895-95F5-F657B407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2921-35ED-433E-81B8-C7B3C217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A382-3031-4EF1-A278-DF8626A7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2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3382-45DC-496D-B55D-4EDB3700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6439-0996-4B2E-803F-0C1A5ED5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B16E-0D26-4FAA-A3C7-02809BCC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928C2-C1EA-4284-B321-E6FFEE51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6E19-354D-46F4-B133-00DCBB48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Image result for university of glasgow glasgow international college">
            <a:extLst>
              <a:ext uri="{FF2B5EF4-FFF2-40B4-BE49-F238E27FC236}">
                <a16:creationId xmlns:a16="http://schemas.microsoft.com/office/drawing/2014/main" id="{0C4298C7-085A-4278-AC00-9DE2191E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27" y="418215"/>
            <a:ext cx="1269274" cy="126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78FE-57E4-493C-8F5F-4FFC643B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2A3AF-1744-40C2-9A85-44081E5A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768E-3FE6-4899-9F08-BFCFD436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A586-047F-46BB-83AB-EE9EE13C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50A6-833E-4F7F-A2C0-25440793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7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55B4-A8C0-4396-A1F4-711984E0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CE54-5457-4D4E-ABAB-D877F06EC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707E2-1E3A-437D-950D-6B518636A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9FFB-2E1A-4412-B1B0-2258B744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99C-EE77-43E6-AAE7-14C1E436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56312-FC02-45DC-A613-91B2DF8F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4CDF-C69A-4787-B184-6B8415C3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A4F9F-986A-4B28-B12A-EDA8AAF6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0EABF-FC29-4A18-8A77-BF3C9F7D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CE6B-9E56-4E3F-B60F-811F7487C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42D43-EB86-4002-A6C4-95F1C4CCE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53AF7-A7F7-403F-ABBC-95D53298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32BB5-D54D-42D0-8955-7D2AA6E2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8A63A-7BDD-48F1-8DF5-307DB0D4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3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E641-BF57-4BE7-9B8B-8B88C347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215BB-6912-42AB-BE4A-26EB0D1B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CD49F-88BC-4722-8C5F-65D98603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7D633-ED5E-46ED-958D-C9FA471B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5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686C-B5F7-4DC6-81C8-D3998A0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6B3F6-F60C-4BA6-9543-1A03E219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BDC2-6BBB-4D21-9073-E9196506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77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B964-19D2-463C-9761-6012F68C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2F4F-54B1-4BDA-B6AD-68434C9E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062BF-E2F0-44B3-9559-28CBF0027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2EB6-1819-4DCA-84E8-25362C06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4BB18-A946-4E67-B1CC-7655D770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670CA-A695-4B23-AEF0-18C9F44B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4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E087-A797-4345-9F7C-AC614D96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298FD-50ED-41ED-B568-4AE0468A3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4278C-8F01-40C8-82F9-5F343A2D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23D4-B74B-4BFF-A593-7213826C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2E9A6-1928-4C81-A70E-05E05156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AF66C-CB63-4537-860E-7074E495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B371F-6730-459E-B8B6-66439AEE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E213-BFC5-4A58-8206-F21F0E0D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40CE-3EBA-43CD-9190-1A06FED24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1DB4-2F1D-490C-B8DA-51E6023724D4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91B3-EF36-4A67-AD3A-EE7DF504F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58A9-5DF7-4FBC-8CCC-2C2E53CA9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F19-A938-454D-8F96-5D9CE2021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2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74029-AB0B-4C66-85C6-A6278BD5C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F48EC-2752-41C9-AA5F-9FA6EB36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A Practical Example:</a:t>
            </a:r>
          </a:p>
          <a:p>
            <a:pPr algn="l"/>
            <a:r>
              <a:rPr lang="en-GB" sz="2000" dirty="0">
                <a:solidFill>
                  <a:schemeClr val="bg1"/>
                </a:solidFill>
              </a:rPr>
              <a:t>News Article Classification</a:t>
            </a:r>
          </a:p>
        </p:txBody>
      </p:sp>
      <p:sp>
        <p:nvSpPr>
          <p:cNvPr id="2053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Freeform: Shape 13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university of glasgow glasgow international college">
            <a:extLst>
              <a:ext uri="{FF2B5EF4-FFF2-40B4-BE49-F238E27FC236}">
                <a16:creationId xmlns:a16="http://schemas.microsoft.com/office/drawing/2014/main" id="{EA2C688F-0765-4FB4-A759-E666E60FB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" r="6282"/>
          <a:stretch/>
        </p:blipFill>
        <p:spPr bwMode="auto">
          <a:xfrm>
            <a:off x="461865" y="489204"/>
            <a:ext cx="3962876" cy="451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86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381FB-3586-461D-B09F-CCE086F3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7" y="1350499"/>
            <a:ext cx="9584965" cy="49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3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87203-541E-49E0-8DEE-A2B60F6F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4" y="1621668"/>
            <a:ext cx="7477125" cy="3305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8A0A57-6301-453D-BAA4-9C7F737A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94" y="1593093"/>
            <a:ext cx="7448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9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77291-28E6-4DAD-9C78-0468DEC8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" y="1002364"/>
            <a:ext cx="9853246" cy="54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77291-28E6-4DAD-9C78-0468DEC8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" y="1002364"/>
            <a:ext cx="9853246" cy="54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8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78A75-D63E-44A2-AE96-A38F7AE8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574"/>
            <a:ext cx="10230522" cy="56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1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623C9-8180-46FD-AB46-B6E3CAD6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" y="1191549"/>
            <a:ext cx="9825111" cy="556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4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623C9-8180-46FD-AB46-B6E3CAD6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" y="1191549"/>
            <a:ext cx="9825111" cy="556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4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A6414-FDEF-402E-A336-511B3A0B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900"/>
            <a:ext cx="9568083" cy="574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1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5581-EDC8-47E6-9532-527D977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Slides taken from: </a:t>
            </a:r>
          </a:p>
        </p:txBody>
      </p:sp>
      <p:pic>
        <p:nvPicPr>
          <p:cNvPr id="6" name="Picture 5" descr="A picture containing sitting, toy&#10;&#10;Description automatically generated">
            <a:extLst>
              <a:ext uri="{FF2B5EF4-FFF2-40B4-BE49-F238E27FC236}">
                <a16:creationId xmlns:a16="http://schemas.microsoft.com/office/drawing/2014/main" id="{506320C9-978A-4636-9221-1DD266D31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6" y="1690688"/>
            <a:ext cx="7977555" cy="43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5581-EDC8-47E6-9532-527D9773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94"/>
            <a:ext cx="5115339" cy="932715"/>
          </a:xfrm>
        </p:spPr>
        <p:txBody>
          <a:bodyPr/>
          <a:lstStyle/>
          <a:p>
            <a:r>
              <a:rPr lang="en-GB" b="1" dirty="0"/>
              <a:t>Learning Outcomes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21BEB5-73D9-4F5F-BEFF-7B1BD8074E3C}"/>
              </a:ext>
            </a:extLst>
          </p:cNvPr>
          <p:cNvSpPr/>
          <p:nvPr/>
        </p:nvSpPr>
        <p:spPr>
          <a:xfrm>
            <a:off x="1209261" y="1749287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 Supervised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Differentiate between Regression and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 how line of best fit is established for a univariate regression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 what is classification with reference to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 the tasks undertaken to perform task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commonly applied exploratory analysis 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 the tasks undertaken to perform task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the ways in which text can be transformed to numerical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Python’s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scilearn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to transform text to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Undertake steps outlined to clean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data into train and test using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scilearn</a:t>
            </a:r>
            <a:endParaRPr lang="en-GB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hyerparameters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SVM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the test set through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81585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5581-EDC8-47E6-9532-527D977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Machine Learning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5717-6E7F-4B15-95D6-67DE25E5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28" y="1984204"/>
            <a:ext cx="9314131" cy="42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5581-EDC8-47E6-9532-527D977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92F42-3B9D-4EBE-81F6-A29B3A09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31" y="1690688"/>
            <a:ext cx="8995850" cy="46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ECF91-DDC4-4C3D-A605-F45EA38B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6" y="1146107"/>
            <a:ext cx="9332742" cy="50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3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1B8E6-E0FD-4EA3-8B7A-D57B97FC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" y="1679091"/>
            <a:ext cx="10053844" cy="46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9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EFCC2-0AEF-4597-B211-D2187172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5" y="1553454"/>
            <a:ext cx="11472569" cy="45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4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047B4-439D-4802-94FA-D455B875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" y="1382677"/>
            <a:ext cx="9548896" cy="4825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D3BDFB-62D5-4B17-8A50-9F6E63A2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01262"/>
            <a:ext cx="7391400" cy="841273"/>
          </a:xfrm>
        </p:spPr>
        <p:txBody>
          <a:bodyPr/>
          <a:lstStyle/>
          <a:p>
            <a:r>
              <a:rPr lang="en-GB" b="1" dirty="0"/>
              <a:t>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2455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167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Machine Learning</vt:lpstr>
      <vt:lpstr>Slides taken from: </vt:lpstr>
      <vt:lpstr>Learning Outcomes</vt:lpstr>
      <vt:lpstr>What is Machine Learning ?</vt:lpstr>
      <vt:lpstr>Question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  <vt:lpstr>Supervised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saliha minhas</dc:creator>
  <cp:lastModifiedBy>saliha minhas</cp:lastModifiedBy>
  <cp:revision>12</cp:revision>
  <dcterms:created xsi:type="dcterms:W3CDTF">2020-03-05T23:09:48Z</dcterms:created>
  <dcterms:modified xsi:type="dcterms:W3CDTF">2020-03-06T01:05:52Z</dcterms:modified>
</cp:coreProperties>
</file>