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61A6-72C1-9DFE-584E-695A85271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38927-113A-2C67-8307-087281C88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F8DD1-1B89-511B-F245-C074FAC7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442C-661D-45C5-B4D7-D56E0180A629}" type="datetimeFigureOut">
              <a:rPr lang="en-SG" smtClean="0"/>
              <a:t>3/8/2022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2EE03-F33A-1AD6-7144-E4806136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6D46E-DB87-C150-F463-DE549F37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FCDE-2265-472A-AA06-8195FB19F0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148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84EBF-7713-BB27-1B27-60391C60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242FA-81E6-902B-44B6-75BC10817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CE07C-8C3A-5347-3293-FDF36B6D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442C-661D-45C5-B4D7-D56E0180A629}" type="datetimeFigureOut">
              <a:rPr lang="en-SG" smtClean="0"/>
              <a:t>3/8/2022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3039A-01AA-D611-B130-741BFF98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2223F-C2D6-2BF9-E84A-074CD211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FCDE-2265-472A-AA06-8195FB19F0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16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984E01-EE18-A5BD-252A-4896729C5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37EF8-3E35-85DA-5405-B3779BB91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C30E1-465A-E2AE-799D-AD1FF5D9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442C-661D-45C5-B4D7-D56E0180A629}" type="datetimeFigureOut">
              <a:rPr lang="en-SG" smtClean="0"/>
              <a:t>3/8/2022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BB836-DF6E-DAB3-0883-268981330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391F0-63D4-0E60-214E-BC1EAF6F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FCDE-2265-472A-AA06-8195FB19F0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112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CA5EA-0D0E-3C13-33D5-8140AB48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88669-0A0B-434A-250F-339E6AD62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8573F-275A-7910-69AC-BA34ACAF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442C-661D-45C5-B4D7-D56E0180A629}" type="datetimeFigureOut">
              <a:rPr lang="en-SG" smtClean="0"/>
              <a:t>3/8/2022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91A6E-C7B1-D157-0C31-2B63D158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BBECC-B072-9B91-9C33-BF25DAE7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FCDE-2265-472A-AA06-8195FB19F0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759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A1A8-801D-3EDF-0CDC-F2E7EAD04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F47B-1355-7156-9E91-ADE2B9BF3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4CF3C-DB32-5DE1-07D4-00105E60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442C-661D-45C5-B4D7-D56E0180A629}" type="datetimeFigureOut">
              <a:rPr lang="en-SG" smtClean="0"/>
              <a:t>3/8/2022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16610-FC0D-0A50-B0C2-A54A029D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BEBFF-248E-BC19-B2A6-CFBAE6C7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FCDE-2265-472A-AA06-8195FB19F0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596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5BB0-B5D5-326E-6918-7024A402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65DE6-AC0B-895E-0D7F-D09E082C3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8EB92-F5DF-E2CA-2632-89D121FA4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76B55-0154-A90E-E4AE-3498B923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442C-661D-45C5-B4D7-D56E0180A629}" type="datetimeFigureOut">
              <a:rPr lang="en-SG" smtClean="0"/>
              <a:t>3/8/2022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F80D6-5C05-29D4-06CB-9141EEBB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1F3E4-D304-1B0C-5F4A-3472BD14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FCDE-2265-472A-AA06-8195FB19F0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224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9F15-C88B-1B09-696D-BE1A8A66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CE5C6-B3CE-C313-22F0-F079FE30E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56645-69C5-350D-0856-688A1C759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0FEF0-B429-A64A-0238-93853D609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F27BB5-1722-98E4-51E3-7A34EB6AF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D532B6-5F10-7FCD-8FBE-E23890D8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442C-661D-45C5-B4D7-D56E0180A629}" type="datetimeFigureOut">
              <a:rPr lang="en-SG" smtClean="0"/>
              <a:t>3/8/2022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7BE273-2FE0-7992-3776-B6D440C5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4E43B0-53C5-EB9B-1AFB-867D7947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FCDE-2265-472A-AA06-8195FB19F0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285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D321-97BB-1AB6-43A8-59DBB2C4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AED2E-A502-05BE-F0AA-E9C822A8D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442C-661D-45C5-B4D7-D56E0180A629}" type="datetimeFigureOut">
              <a:rPr lang="en-SG" smtClean="0"/>
              <a:t>3/8/2022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96DD3-9AC4-58A0-94E6-8FABAAD9B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A0943-73A8-0321-2157-C0FAC4D2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FCDE-2265-472A-AA06-8195FB19F0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648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EB0DB-F2FD-239C-C184-16887E64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442C-661D-45C5-B4D7-D56E0180A629}" type="datetimeFigureOut">
              <a:rPr lang="en-SG" smtClean="0"/>
              <a:t>3/8/2022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9D534C-488B-1E8D-6D68-5B08ADE19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4D2FA-B97A-5E93-E1A8-69EB2CA0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FCDE-2265-472A-AA06-8195FB19F0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054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DC01-E8A8-6830-9EA9-E7868D50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38FC6-27DE-DF63-94EF-1E49BA4A8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C0179-03E8-57E1-682E-977C06432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08221-2666-FC12-1043-8F913DC3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442C-661D-45C5-B4D7-D56E0180A629}" type="datetimeFigureOut">
              <a:rPr lang="en-SG" smtClean="0"/>
              <a:t>3/8/2022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268AD-45A2-760C-F5D6-A15271A4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712DB-69F6-0225-B791-6DF79B57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FCDE-2265-472A-AA06-8195FB19F0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817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0AEF-7C3D-A466-4F8C-8763C527B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1D5DD-29BF-F43E-0105-3CEFFD05D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2DD84-3C0A-2C6E-CB8D-9F6D2430E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939AE-090E-41DD-A540-2C474E5BA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442C-661D-45C5-B4D7-D56E0180A629}" type="datetimeFigureOut">
              <a:rPr lang="en-SG" smtClean="0"/>
              <a:t>3/8/2022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BB331-E20D-78A0-D401-3190B2B5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1D640-C3D7-9950-3906-28529EA6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FCDE-2265-472A-AA06-8195FB19F0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788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8B62F-4051-58CA-0C2D-8E077897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EE44-FA61-2A65-5698-929DFD5DB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15CA9-6BC4-6110-D773-0136DCDE3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D442C-661D-45C5-B4D7-D56E0180A629}" type="datetimeFigureOut">
              <a:rPr lang="en-SG" smtClean="0"/>
              <a:t>3/8/2022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75D97-AFB0-7606-6D52-6507BF054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D35D6-7B9A-609B-B55C-106206964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AFCDE-2265-472A-AA06-8195FB19F0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013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2734-0E4A-A1CD-0AB4-37813C17C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6263"/>
            <a:ext cx="9144000" cy="2387600"/>
          </a:xfrm>
        </p:spPr>
        <p:txBody>
          <a:bodyPr/>
          <a:lstStyle/>
          <a:p>
            <a:r>
              <a:rPr lang="en-US" dirty="0"/>
              <a:t>Presentation on System Architecture Diagram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7483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F908B90-5EC6-15EB-AAD4-B72457820C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44" b="25970"/>
          <a:stretch/>
        </p:blipFill>
        <p:spPr>
          <a:xfrm>
            <a:off x="-655666" y="321579"/>
            <a:ext cx="9403589" cy="62148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ECA839-6153-533C-5472-92F406ADC136}"/>
              </a:ext>
            </a:extLst>
          </p:cNvPr>
          <p:cNvSpPr txBox="1"/>
          <p:nvPr/>
        </p:nvSpPr>
        <p:spPr>
          <a:xfrm>
            <a:off x="557442" y="1985275"/>
            <a:ext cx="3232184" cy="191192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A2D3FB-8C28-921F-FDEF-BDC33A3A30D8}"/>
              </a:ext>
            </a:extLst>
          </p:cNvPr>
          <p:cNvSpPr txBox="1"/>
          <p:nvPr/>
        </p:nvSpPr>
        <p:spPr>
          <a:xfrm>
            <a:off x="8441793" y="2438401"/>
            <a:ext cx="3038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Amazon Kinesis Data Stream helps to stream large scale data in real-time from the web application</a:t>
            </a:r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0555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F908B90-5EC6-15EB-AAD4-B72457820C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44" b="25970"/>
          <a:stretch/>
        </p:blipFill>
        <p:spPr>
          <a:xfrm>
            <a:off x="-655666" y="321579"/>
            <a:ext cx="9403589" cy="62148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ECA839-6153-533C-5472-92F406ADC136}"/>
              </a:ext>
            </a:extLst>
          </p:cNvPr>
          <p:cNvSpPr txBox="1"/>
          <p:nvPr/>
        </p:nvSpPr>
        <p:spPr>
          <a:xfrm>
            <a:off x="2595791" y="742262"/>
            <a:ext cx="2942997" cy="369331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B0546C-2FD7-0D33-67CD-81E4017E803E}"/>
              </a:ext>
            </a:extLst>
          </p:cNvPr>
          <p:cNvSpPr txBox="1"/>
          <p:nvPr/>
        </p:nvSpPr>
        <p:spPr>
          <a:xfrm>
            <a:off x="8441793" y="2438401"/>
            <a:ext cx="3038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company’s own processing script is used to process the image data and the script function is triggered using AWS Lambda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4768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F908B90-5EC6-15EB-AAD4-B72457820C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44" b="25970"/>
          <a:stretch/>
        </p:blipFill>
        <p:spPr>
          <a:xfrm>
            <a:off x="-655666" y="321579"/>
            <a:ext cx="9403589" cy="62148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ECA839-6153-533C-5472-92F406ADC136}"/>
              </a:ext>
            </a:extLst>
          </p:cNvPr>
          <p:cNvSpPr txBox="1"/>
          <p:nvPr/>
        </p:nvSpPr>
        <p:spPr>
          <a:xfrm>
            <a:off x="4228424" y="2143126"/>
            <a:ext cx="3096301" cy="175432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B0546C-2FD7-0D33-67CD-81E4017E803E}"/>
              </a:ext>
            </a:extLst>
          </p:cNvPr>
          <p:cNvSpPr txBox="1"/>
          <p:nvPr/>
        </p:nvSpPr>
        <p:spPr>
          <a:xfrm>
            <a:off x="8208431" y="1914526"/>
            <a:ext cx="30384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processed images is stored in Mongo DB (</a:t>
            </a:r>
            <a:r>
              <a:rPr lang="en-US" dirty="0" err="1"/>
              <a:t>noSQL</a:t>
            </a:r>
            <a:r>
              <a:rPr lang="en-US" dirty="0"/>
              <a:t> database). Hence, appropriate to store images and can store massive amount of data.</a:t>
            </a:r>
          </a:p>
          <a:p>
            <a:r>
              <a:rPr lang="en-US" dirty="0"/>
              <a:t>Can adjust default settings in MongoDB to ensure the data is not lost.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9546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F908B90-5EC6-15EB-AAD4-B72457820C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44" b="25970"/>
          <a:stretch/>
        </p:blipFill>
        <p:spPr>
          <a:xfrm>
            <a:off x="-546128" y="321579"/>
            <a:ext cx="9403589" cy="62148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ECA839-6153-533C-5472-92F406ADC136}"/>
              </a:ext>
            </a:extLst>
          </p:cNvPr>
          <p:cNvSpPr txBox="1"/>
          <p:nvPr/>
        </p:nvSpPr>
        <p:spPr>
          <a:xfrm>
            <a:off x="5595261" y="595313"/>
            <a:ext cx="2686727" cy="31393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B0546C-2FD7-0D33-67CD-81E4017E803E}"/>
              </a:ext>
            </a:extLst>
          </p:cNvPr>
          <p:cNvSpPr txBox="1"/>
          <p:nvPr/>
        </p:nvSpPr>
        <p:spPr>
          <a:xfrm>
            <a:off x="8517994" y="2657476"/>
            <a:ext cx="3038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can be pulled from MongoDB for analytics and machine learning using Amazon </a:t>
            </a:r>
            <a:r>
              <a:rPr lang="en-US" dirty="0" err="1"/>
              <a:t>Sagemaker</a:t>
            </a:r>
            <a:r>
              <a:rPr lang="en-US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28807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F908B90-5EC6-15EB-AAD4-B72457820C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44" b="25970"/>
          <a:stretch/>
        </p:blipFill>
        <p:spPr>
          <a:xfrm>
            <a:off x="-546128" y="321579"/>
            <a:ext cx="9403589" cy="62148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ECA839-6153-533C-5472-92F406ADC136}"/>
              </a:ext>
            </a:extLst>
          </p:cNvPr>
          <p:cNvSpPr txBox="1"/>
          <p:nvPr/>
        </p:nvSpPr>
        <p:spPr>
          <a:xfrm>
            <a:off x="5690511" y="2178606"/>
            <a:ext cx="2686727" cy="452431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B0546C-2FD7-0D33-67CD-81E4017E803E}"/>
              </a:ext>
            </a:extLst>
          </p:cNvPr>
          <p:cNvSpPr txBox="1"/>
          <p:nvPr/>
        </p:nvSpPr>
        <p:spPr>
          <a:xfrm>
            <a:off x="8508469" y="2600326"/>
            <a:ext cx="3038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Assumption: Data source to provide data to the Kafka stream for processing is Mongo DB and then the processed data from Kafka is saved back into Mongo DB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6841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E3B7-75A8-2A10-33DA-428EF0F45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AD909-E281-358D-E9C1-3691BFB0C4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Large, massive data can be handled without the system to break down (that’s what I infer from my research)</a:t>
            </a:r>
          </a:p>
          <a:p>
            <a:r>
              <a:rPr lang="en-US" dirty="0"/>
              <a:t>Caters to real-time processing</a:t>
            </a:r>
          </a:p>
          <a:p>
            <a:r>
              <a:rPr lang="en-US" dirty="0"/>
              <a:t>Used cloud – don’t have to manage infrastructure by ourselves except the part where the company has their own web application.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2294A-F279-5403-D6FD-6A95E220BD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There might be a more optimal and cheaper solution</a:t>
            </a:r>
          </a:p>
          <a:p>
            <a:r>
              <a:rPr lang="en-US" dirty="0"/>
              <a:t>Need to be careful about configurations (e.g. I came across that it is possible to lose data from Mongo DB if one sticks with default settings)</a:t>
            </a:r>
          </a:p>
          <a:p>
            <a:r>
              <a:rPr lang="en-US" dirty="0"/>
              <a:t>Amazon </a:t>
            </a:r>
            <a:r>
              <a:rPr lang="en-US" dirty="0" err="1"/>
              <a:t>Sagemaker</a:t>
            </a:r>
            <a:r>
              <a:rPr lang="en-US" dirty="0"/>
              <a:t> may not be the best application to provide analytical insights if you are looking for convenience [There is still a need to write code by ourself]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36405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249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Presentation on System Architecture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PROS AND CONS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Siti Salihah Binte Mohamed RILVAN</dc:creator>
  <cp:lastModifiedBy>Siti Salihah Binte Mohamed RILVAN</cp:lastModifiedBy>
  <cp:revision>4</cp:revision>
  <dcterms:created xsi:type="dcterms:W3CDTF">2022-08-03T04:06:30Z</dcterms:created>
  <dcterms:modified xsi:type="dcterms:W3CDTF">2022-08-03T04:28:38Z</dcterms:modified>
</cp:coreProperties>
</file>