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embeddedFontLst>
    <p:embeddedFont>
      <p:font typeface="Fjalla One"/>
      <p:regular r:id="rId34"/>
    </p:embeddedFont>
    <p:embeddedFont>
      <p:font typeface="Barlow Semi Condensed Medium"/>
      <p:regular r:id="rId35"/>
      <p:bold r:id="rId36"/>
      <p:italic r:id="rId37"/>
      <p:boldItalic r:id="rId38"/>
    </p:embeddedFont>
    <p:embeddedFont>
      <p:font typeface="Barlow Semi Condensed"/>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3" roundtripDataSignature="AMtx7mjVzV6S6N41MbID0M3OxovaZdVf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arlowSemiCondensed-bold.fntdata"/><Relationship Id="rId20" Type="http://schemas.openxmlformats.org/officeDocument/2006/relationships/slide" Target="slides/slide16.xml"/><Relationship Id="rId42" Type="http://schemas.openxmlformats.org/officeDocument/2006/relationships/font" Target="fonts/BarlowSemiCondensed-boldItalic.fntdata"/><Relationship Id="rId41" Type="http://schemas.openxmlformats.org/officeDocument/2006/relationships/font" Target="fonts/BarlowSemiCondensed-italic.fntdata"/><Relationship Id="rId22" Type="http://schemas.openxmlformats.org/officeDocument/2006/relationships/slide" Target="slides/slide18.xml"/><Relationship Id="rId21" Type="http://schemas.openxmlformats.org/officeDocument/2006/relationships/slide" Target="slides/slide17.xml"/><Relationship Id="rId43" Type="http://customschemas.google.com/relationships/presentationmetadata" Target="meta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BarlowSemiCondensedMedium-regular.fntdata"/><Relationship Id="rId12" Type="http://schemas.openxmlformats.org/officeDocument/2006/relationships/slide" Target="slides/slide8.xml"/><Relationship Id="rId34" Type="http://schemas.openxmlformats.org/officeDocument/2006/relationships/font" Target="fonts/FjallaOne-regular.fntdata"/><Relationship Id="rId15" Type="http://schemas.openxmlformats.org/officeDocument/2006/relationships/slide" Target="slides/slide11.xml"/><Relationship Id="rId37" Type="http://schemas.openxmlformats.org/officeDocument/2006/relationships/font" Target="fonts/BarlowSemiCondensedMedium-italic.fntdata"/><Relationship Id="rId14" Type="http://schemas.openxmlformats.org/officeDocument/2006/relationships/slide" Target="slides/slide10.xml"/><Relationship Id="rId36" Type="http://schemas.openxmlformats.org/officeDocument/2006/relationships/font" Target="fonts/BarlowSemiCondensedMedium-bold.fntdata"/><Relationship Id="rId17" Type="http://schemas.openxmlformats.org/officeDocument/2006/relationships/slide" Target="slides/slide13.xml"/><Relationship Id="rId39" Type="http://schemas.openxmlformats.org/officeDocument/2006/relationships/font" Target="fonts/BarlowSemiCondensed-regular.fntdata"/><Relationship Id="rId16" Type="http://schemas.openxmlformats.org/officeDocument/2006/relationships/slide" Target="slides/slide12.xml"/><Relationship Id="rId38" Type="http://schemas.openxmlformats.org/officeDocument/2006/relationships/font" Target="fonts/BarlowSemiCondensedMedium-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microsoft.com/en-us/archive/msdn-magazine/2008/june/patterns-in-practice-the-open-closed-principle"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4" name="Google Shape;16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9" name="Shape 2029"/>
        <p:cNvGrpSpPr/>
        <p:nvPr/>
      </p:nvGrpSpPr>
      <p:grpSpPr>
        <a:xfrm>
          <a:off x="0" y="0"/>
          <a:ext cx="0" cy="0"/>
          <a:chOff x="0" y="0"/>
          <a:chExt cx="0" cy="0"/>
        </a:xfrm>
      </p:grpSpPr>
      <p:sp>
        <p:nvSpPr>
          <p:cNvPr id="2030" name="Google Shape;2030;g1232d48f8c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1" name="Google Shape;2031;g1232d48f8c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Firstly, we have role class - which currently identifies user to be sender or admin.</a:t>
            </a:r>
            <a:endParaRPr sz="2000"/>
          </a:p>
          <a:p>
            <a:pPr indent="0" lvl="0" marL="0" rtl="0" algn="l">
              <a:spcBef>
                <a:spcPts val="0"/>
              </a:spcBef>
              <a:spcAft>
                <a:spcPts val="0"/>
              </a:spcAft>
              <a:buNone/>
            </a:pPr>
            <a:r>
              <a:rPr lang="en" sz="2000"/>
              <a:t>Sender class represents one row of sender details in our database. Hence, by the expert principle, it is responsible for</a:t>
            </a:r>
            <a:r>
              <a:rPr lang="en" sz="2000"/>
              <a:t> CRUD functions in the sender information. </a:t>
            </a:r>
            <a:endParaRPr sz="20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7" name="Shape 2037"/>
        <p:cNvGrpSpPr/>
        <p:nvPr/>
      </p:nvGrpSpPr>
      <p:grpSpPr>
        <a:xfrm>
          <a:off x="0" y="0"/>
          <a:ext cx="0" cy="0"/>
          <a:chOff x="0" y="0"/>
          <a:chExt cx="0" cy="0"/>
        </a:xfrm>
      </p:grpSpPr>
      <p:sp>
        <p:nvSpPr>
          <p:cNvPr id="2038" name="Google Shape;2038;g1232d48f8c8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9" name="Google Shape;2039;g1232d48f8c8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solidFill>
                  <a:schemeClr val="dk1"/>
                </a:solidFill>
              </a:rPr>
              <a:t>Similarly for receiver class </a:t>
            </a:r>
            <a:endParaRPr sz="2000">
              <a:solidFill>
                <a:schemeClr val="dk1"/>
              </a:solidFill>
            </a:endParaRPr>
          </a:p>
          <a:p>
            <a:pPr indent="0" lvl="0" marL="0" rtl="0" algn="l">
              <a:spcBef>
                <a:spcPts val="0"/>
              </a:spcBef>
              <a:spcAft>
                <a:spcPts val="0"/>
              </a:spcAft>
              <a:buClr>
                <a:schemeClr val="dk1"/>
              </a:buClr>
              <a:buSzPts val="1100"/>
              <a:buFont typeface="Arial"/>
              <a:buNone/>
            </a:pPr>
            <a:r>
              <a:t/>
            </a:r>
            <a:endParaRPr sz="2000">
              <a:solidFill>
                <a:schemeClr val="dk1"/>
              </a:solidFill>
            </a:endParaRPr>
          </a:p>
          <a:p>
            <a:pPr indent="0" lvl="0" marL="0" rtl="0" algn="l">
              <a:spcBef>
                <a:spcPts val="0"/>
              </a:spcBef>
              <a:spcAft>
                <a:spcPts val="0"/>
              </a:spcAft>
              <a:buNone/>
            </a:pPr>
            <a:r>
              <a:rPr lang="en" sz="2000">
                <a:solidFill>
                  <a:schemeClr val="dk1"/>
                </a:solidFill>
              </a:rPr>
              <a:t>Additionally, receiver contains countryID which is linked to our country class. </a:t>
            </a:r>
            <a:endParaRPr sz="2000">
              <a:solidFill>
                <a:schemeClr val="dk1"/>
              </a:solidFill>
            </a:endParaRPr>
          </a:p>
          <a:p>
            <a:pPr indent="0" lvl="0" marL="0" rtl="0" algn="l">
              <a:spcBef>
                <a:spcPts val="0"/>
              </a:spcBef>
              <a:spcAft>
                <a:spcPts val="0"/>
              </a:spcAft>
              <a:buClr>
                <a:schemeClr val="dk1"/>
              </a:buClr>
              <a:buSzPts val="1100"/>
              <a:buFont typeface="Arial"/>
              <a:buNone/>
            </a:pPr>
            <a:r>
              <a:rPr lang="en" sz="2000">
                <a:solidFill>
                  <a:schemeClr val="dk1"/>
                </a:solidFill>
              </a:rPr>
              <a:t>Country class represents data for respective countries our company may serve beyond China in the future. </a:t>
            </a:r>
            <a:endParaRPr sz="2000">
              <a:solidFill>
                <a:schemeClr val="dk1"/>
              </a:solidFill>
            </a:endParaRPr>
          </a:p>
          <a:p>
            <a:pPr indent="0" lvl="0" marL="0" rtl="0" algn="l">
              <a:spcBef>
                <a:spcPts val="0"/>
              </a:spcBef>
              <a:spcAft>
                <a:spcPts val="0"/>
              </a:spcAft>
              <a:buClr>
                <a:schemeClr val="dk1"/>
              </a:buClr>
              <a:buSzPts val="1100"/>
              <a:buFont typeface="Arial"/>
              <a:buNone/>
            </a:pPr>
            <a:r>
              <a:t/>
            </a:r>
            <a:endParaRPr sz="20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5" name="Shape 2045"/>
        <p:cNvGrpSpPr/>
        <p:nvPr/>
      </p:nvGrpSpPr>
      <p:grpSpPr>
        <a:xfrm>
          <a:off x="0" y="0"/>
          <a:ext cx="0" cy="0"/>
          <a:chOff x="0" y="0"/>
          <a:chExt cx="0" cy="0"/>
        </a:xfrm>
      </p:grpSpPr>
      <p:sp>
        <p:nvSpPr>
          <p:cNvPr id="2046" name="Google Shape;2046;g1232d48f8c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7" name="Google Shape;2047;g1232d48f8c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Moving on to SSOT Field.</a:t>
            </a:r>
            <a:r>
              <a:rPr lang="en" sz="1500">
                <a:solidFill>
                  <a:schemeClr val="dk1"/>
                </a:solidFill>
              </a:rPr>
              <a:t> Each object of this class represents one SSOTField of our SSOT for the country. Responsible for CRUD functions of SSOT</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This field is used by the SSOTFieldMap class and the SSOTReceiverMap class which each represents one field mapping of the Sender Field to the SSOT field, and Receiver field to the SSOT field. This closely abides to the single responsibility principle, where each class is only responsible for CRUDs of one single field.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Additionally it creates relationships between the Ssots and the SsotSenderMap and SsotReceiverMap - such that a Ssot object is deleted, it's dependent objects in SsotSenderMap and SsotReceiverMap are deleted as well</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Such modularisation also further abides to the open closed principle - allowing our classes to be easily open for extension of more field values which affecting the other fields and closed for modification where information of other already well mapped fields are hidden and unaffected. </a:t>
            </a:r>
            <a:endParaRPr sz="15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5" name="Shape 2055"/>
        <p:cNvGrpSpPr/>
        <p:nvPr/>
      </p:nvGrpSpPr>
      <p:grpSpPr>
        <a:xfrm>
          <a:off x="0" y="0"/>
          <a:ext cx="0" cy="0"/>
          <a:chOff x="0" y="0"/>
          <a:chExt cx="0" cy="0"/>
        </a:xfrm>
      </p:grpSpPr>
      <p:sp>
        <p:nvSpPr>
          <p:cNvPr id="2056" name="Google Shape;2056;g1215fee72e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7" name="Google Shape;2057;g1215fee72e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As mentioned SSOT Sender Map class represents one field mapping between </a:t>
            </a:r>
            <a:r>
              <a:rPr lang="en" sz="2000">
                <a:solidFill>
                  <a:schemeClr val="dk1"/>
                </a:solidFill>
              </a:rPr>
              <a:t>a single SSOT field to</a:t>
            </a:r>
            <a:r>
              <a:rPr lang="en" sz="2000"/>
              <a:t> single sender field</a:t>
            </a:r>
            <a:endParaRPr sz="2000"/>
          </a:p>
          <a:p>
            <a:pPr indent="0" lvl="0" marL="0" rtl="0" algn="l">
              <a:spcBef>
                <a:spcPts val="0"/>
              </a:spcBef>
              <a:spcAft>
                <a:spcPts val="0"/>
              </a:spcAft>
              <a:buNone/>
            </a:pPr>
            <a:r>
              <a:rPr lang="en" sz="2000"/>
              <a:t>created by </a:t>
            </a:r>
            <a:r>
              <a:rPr lang="en" sz="2000"/>
              <a:t>pure fabrication </a:t>
            </a:r>
            <a:r>
              <a:rPr lang="en" sz="2000"/>
              <a:t>following the MVC pattern - overall have </a:t>
            </a:r>
            <a:r>
              <a:rPr lang="en" sz="2000"/>
              <a:t>responsibility</a:t>
            </a:r>
            <a:r>
              <a:rPr lang="en" sz="2000"/>
              <a:t> to map sender headers to SSOT.</a:t>
            </a:r>
            <a:endParaRPr sz="2000" strike="sngStrike"/>
          </a:p>
          <a:p>
            <a:pPr indent="0" lvl="0" marL="0" rtl="0" algn="l">
              <a:spcBef>
                <a:spcPts val="0"/>
              </a:spcBef>
              <a:spcAft>
                <a:spcPts val="0"/>
              </a:spcAft>
              <a:buNone/>
            </a:pPr>
            <a:r>
              <a:t/>
            </a:r>
            <a:endParaRPr sz="2000"/>
          </a:p>
          <a:p>
            <a:pPr indent="0" lvl="0" marL="0" rtl="0" algn="l">
              <a:spcBef>
                <a:spcPts val="0"/>
              </a:spcBef>
              <a:spcAft>
                <a:spcPts val="0"/>
              </a:spcAft>
              <a:buNone/>
            </a:pPr>
            <a:r>
              <a:rPr lang="en" sz="2000"/>
              <a:t>Pure fabrication: https://www.oreilly.com/library/view/applying-uml-and/0130925691/0130925691_ch22lev1sec3.html</a:t>
            </a:r>
            <a:endParaRPr sz="20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4" name="Shape 2064"/>
        <p:cNvGrpSpPr/>
        <p:nvPr/>
      </p:nvGrpSpPr>
      <p:grpSpPr>
        <a:xfrm>
          <a:off x="0" y="0"/>
          <a:ext cx="0" cy="0"/>
          <a:chOff x="0" y="0"/>
          <a:chExt cx="0" cy="0"/>
        </a:xfrm>
      </p:grpSpPr>
      <p:sp>
        <p:nvSpPr>
          <p:cNvPr id="2065" name="Google Shape;2065;g1232d48f8c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6" name="Google Shape;2066;g1232d48f8c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solidFill>
                  <a:schemeClr val="dk1"/>
                </a:solidFill>
              </a:rPr>
              <a:t>Similarly for SSOT Receiver</a:t>
            </a:r>
            <a:r>
              <a:rPr lang="en" sz="2000">
                <a:solidFill>
                  <a:schemeClr val="dk1"/>
                </a:solidFill>
              </a:rPr>
              <a:t> Map which has the main responsibility to map receiver headers to SSOT </a:t>
            </a:r>
            <a:endParaRPr sz="2000">
              <a:solidFill>
                <a:schemeClr val="dk1"/>
              </a:solidFill>
            </a:endParaRPr>
          </a:p>
          <a:p>
            <a:pPr indent="0" lvl="0" marL="0" rtl="0" algn="l">
              <a:spcBef>
                <a:spcPts val="0"/>
              </a:spcBef>
              <a:spcAft>
                <a:spcPts val="0"/>
              </a:spcAft>
              <a:buClr>
                <a:schemeClr val="dk1"/>
              </a:buClr>
              <a:buSzPts val="1100"/>
              <a:buFont typeface="Arial"/>
              <a:buNone/>
            </a:pPr>
            <a:r>
              <a:t/>
            </a:r>
            <a:endParaRPr sz="20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3" name="Shape 2073"/>
        <p:cNvGrpSpPr/>
        <p:nvPr/>
      </p:nvGrpSpPr>
      <p:grpSpPr>
        <a:xfrm>
          <a:off x="0" y="0"/>
          <a:ext cx="0" cy="0"/>
          <a:chOff x="0" y="0"/>
          <a:chExt cx="0" cy="0"/>
        </a:xfrm>
      </p:grpSpPr>
      <p:sp>
        <p:nvSpPr>
          <p:cNvPr id="2074" name="Google Shape;2074;g1232d48f8c8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5" name="Google Shape;2075;g1232d48f8c8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Transaction class represents the key information for our transaction as well as one row of transaction stored in JSONString. </a:t>
            </a:r>
            <a:endParaRPr sz="1800"/>
          </a:p>
          <a:p>
            <a:pPr indent="0" lvl="0" marL="0" rtl="0" algn="l">
              <a:spcBef>
                <a:spcPts val="0"/>
              </a:spcBef>
              <a:spcAft>
                <a:spcPts val="0"/>
              </a:spcAft>
              <a:buNone/>
            </a:pPr>
            <a:r>
              <a:rPr lang="en" sz="1800"/>
              <a:t>This ensures that if there are any changes to number of SSOTs, transactions data stored in the JSONString will not be affected. </a:t>
            </a:r>
            <a:endParaRPr sz="1800" strike="sngStrike"/>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This class </a:t>
            </a:r>
            <a:r>
              <a:rPr lang="en" sz="1800">
                <a:solidFill>
                  <a:schemeClr val="dk1"/>
                </a:solidFill>
              </a:rPr>
              <a:t>is mainly responsible for sending transaction and validating the fields. </a:t>
            </a:r>
            <a:endParaRPr sz="1800">
              <a:solidFill>
                <a:schemeClr val="dk1"/>
              </a:solidFill>
            </a:endParaRPr>
          </a:p>
          <a:p>
            <a:pPr indent="0" lvl="0" marL="0" rtl="0" algn="l">
              <a:spcBef>
                <a:spcPts val="0"/>
              </a:spcBef>
              <a:spcAft>
                <a:spcPts val="0"/>
              </a:spcAft>
              <a:buNone/>
            </a:pPr>
            <a:r>
              <a:rPr lang="en" sz="1800"/>
              <a:t>Our validators also follow the chain of responsibility pattern - allowing easy addition of new validation rules from future onboarded receivers.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Chain of </a:t>
            </a:r>
            <a:r>
              <a:rPr lang="en" sz="1800"/>
              <a:t>responsibility</a:t>
            </a:r>
            <a:r>
              <a:rPr lang="en" sz="1800"/>
              <a:t> </a:t>
            </a:r>
            <a:r>
              <a:rPr lang="en" sz="1800"/>
              <a:t>pattern</a:t>
            </a:r>
            <a:r>
              <a:rPr lang="en" sz="1800"/>
              <a:t> - </a:t>
            </a:r>
            <a:r>
              <a:rPr lang="en" sz="1800" u="sng">
                <a:solidFill>
                  <a:schemeClr val="hlink"/>
                </a:solidFill>
                <a:hlinkClick r:id="rId2"/>
              </a:rPr>
              <a:t>https://docs.microsoft.com/en-us/archive/msdn-magazine/2008/june/patterns-in-practice-the-open-closed-principle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Future plans: </a:t>
            </a:r>
            <a:r>
              <a:rPr i="1" lang="en" sz="1800">
                <a:solidFill>
                  <a:srgbClr val="494949"/>
                </a:solidFill>
                <a:latin typeface="Barlow Semi Condensed"/>
                <a:ea typeface="Barlow Semi Condensed"/>
                <a:cs typeface="Barlow Semi Condensed"/>
                <a:sym typeface="Barlow Semi Condensed"/>
              </a:rPr>
              <a:t>AmountChecker for Receiver APIs - as chain of responsibility</a:t>
            </a:r>
            <a:endParaRPr i="1" sz="1800">
              <a:solidFill>
                <a:srgbClr val="494949"/>
              </a:solidFill>
              <a:latin typeface="Barlow Semi Condensed"/>
              <a:ea typeface="Barlow Semi Condensed"/>
              <a:cs typeface="Barlow Semi Condensed"/>
              <a:sym typeface="Barlow Semi Condensed"/>
            </a:endParaRPr>
          </a:p>
          <a:p>
            <a:pPr indent="0" lvl="0" marL="457200" rtl="0" algn="r">
              <a:spcBef>
                <a:spcPts val="0"/>
              </a:spcBef>
              <a:spcAft>
                <a:spcPts val="0"/>
              </a:spcAft>
              <a:buClr>
                <a:schemeClr val="dk1"/>
              </a:buClr>
              <a:buSzPts val="1100"/>
              <a:buFont typeface="Arial"/>
              <a:buNone/>
            </a:pPr>
            <a:r>
              <a:t/>
            </a:r>
            <a:endParaRPr i="1" sz="1800">
              <a:solidFill>
                <a:srgbClr val="494949"/>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8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2" name="Shape 2082"/>
        <p:cNvGrpSpPr/>
        <p:nvPr/>
      </p:nvGrpSpPr>
      <p:grpSpPr>
        <a:xfrm>
          <a:off x="0" y="0"/>
          <a:ext cx="0" cy="0"/>
          <a:chOff x="0" y="0"/>
          <a:chExt cx="0" cy="0"/>
        </a:xfrm>
      </p:grpSpPr>
      <p:sp>
        <p:nvSpPr>
          <p:cNvPr id="2083" name="Google Shape;2083;g120be565b1d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4" name="Google Shape;2084;g120be565b1d_3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t>Next, here is the client-server architecture diagram of our solution. </a:t>
            </a:r>
            <a:endParaRPr sz="2000"/>
          </a:p>
          <a:p>
            <a:pPr indent="0" lvl="0" marL="0" rtl="0" algn="l">
              <a:lnSpc>
                <a:spcPct val="100000"/>
              </a:lnSpc>
              <a:spcBef>
                <a:spcPts val="0"/>
              </a:spcBef>
              <a:spcAft>
                <a:spcPts val="0"/>
              </a:spcAft>
              <a:buNone/>
            </a:pPr>
            <a:r>
              <a:t/>
            </a:r>
            <a:endParaRPr sz="2000"/>
          </a:p>
          <a:p>
            <a:pPr indent="0" lvl="0" marL="0" rtl="0" algn="l">
              <a:lnSpc>
                <a:spcPct val="100000"/>
              </a:lnSpc>
              <a:spcBef>
                <a:spcPts val="0"/>
              </a:spcBef>
              <a:spcAft>
                <a:spcPts val="0"/>
              </a:spcAft>
              <a:buNone/>
            </a:pPr>
            <a:r>
              <a:t/>
            </a:r>
            <a:endParaRPr sz="20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4" name="Shape 2094"/>
        <p:cNvGrpSpPr/>
        <p:nvPr/>
      </p:nvGrpSpPr>
      <p:grpSpPr>
        <a:xfrm>
          <a:off x="0" y="0"/>
          <a:ext cx="0" cy="0"/>
          <a:chOff x="0" y="0"/>
          <a:chExt cx="0" cy="0"/>
        </a:xfrm>
      </p:grpSpPr>
      <p:sp>
        <p:nvSpPr>
          <p:cNvPr id="2095" name="Google Shape;2095;g1232d48f8c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6" name="Google Shape;2096;g1232d48f8c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solidFill>
                  <a:schemeClr val="dk1"/>
                </a:solidFill>
              </a:rPr>
              <a:t>Next, here is the client-server architecture diagram of our solution. </a:t>
            </a:r>
            <a:endParaRPr sz="2000">
              <a:solidFill>
                <a:schemeClr val="dk1"/>
              </a:solidFill>
            </a:endParaRPr>
          </a:p>
          <a:p>
            <a:pPr indent="0" lvl="0" marL="0" rtl="0" algn="l">
              <a:spcBef>
                <a:spcPts val="0"/>
              </a:spcBef>
              <a:spcAft>
                <a:spcPts val="0"/>
              </a:spcAft>
              <a:buClr>
                <a:schemeClr val="dk1"/>
              </a:buClr>
              <a:buSzPts val="1100"/>
              <a:buFont typeface="Arial"/>
              <a:buNone/>
            </a:pPr>
            <a:r>
              <a:t/>
            </a:r>
            <a:endParaRPr sz="2000">
              <a:solidFill>
                <a:schemeClr val="dk1"/>
              </a:solidFill>
            </a:endParaRPr>
          </a:p>
          <a:p>
            <a:pPr indent="0" lvl="0" marL="0" rtl="0" algn="l">
              <a:spcBef>
                <a:spcPts val="0"/>
              </a:spcBef>
              <a:spcAft>
                <a:spcPts val="0"/>
              </a:spcAft>
              <a:buClr>
                <a:schemeClr val="dk1"/>
              </a:buClr>
              <a:buSzPts val="1100"/>
              <a:buFont typeface="Arial"/>
              <a:buNone/>
            </a:pPr>
            <a:r>
              <a:rPr lang="en" sz="2000">
                <a:solidFill>
                  <a:schemeClr val="dk1"/>
                </a:solidFill>
              </a:rPr>
              <a:t>Firstly, the client will make the HTTP request from the web browser. Then, the request goes to the controller. In the service layer, the business logic is done. The logic performed on the data is then mapped to JPA with model classes. The repository classes are involved in the data access layer whereby CRUD operations are performed. </a:t>
            </a:r>
            <a:endParaRPr sz="2000">
              <a:solidFill>
                <a:schemeClr val="dk1"/>
              </a:solidFill>
            </a:endParaRPr>
          </a:p>
          <a:p>
            <a:pPr indent="0" lvl="0" marL="0" rtl="0" algn="l">
              <a:spcBef>
                <a:spcPts val="0"/>
              </a:spcBef>
              <a:spcAft>
                <a:spcPts val="0"/>
              </a:spcAft>
              <a:buClr>
                <a:schemeClr val="dk1"/>
              </a:buClr>
              <a:buSzPts val="1100"/>
              <a:buFont typeface="Arial"/>
              <a:buNone/>
            </a:pPr>
            <a:r>
              <a:t/>
            </a:r>
            <a:endParaRPr sz="2000">
              <a:solidFill>
                <a:schemeClr val="dk1"/>
              </a:solidFill>
            </a:endParaRPr>
          </a:p>
          <a:p>
            <a:pPr indent="0" lvl="0" marL="0" rtl="0" algn="l">
              <a:spcBef>
                <a:spcPts val="0"/>
              </a:spcBef>
              <a:spcAft>
                <a:spcPts val="0"/>
              </a:spcAft>
              <a:buClr>
                <a:schemeClr val="dk1"/>
              </a:buClr>
              <a:buSzPts val="1100"/>
              <a:buFont typeface="Arial"/>
              <a:buNone/>
            </a:pPr>
            <a:r>
              <a:rPr lang="en" sz="2000">
                <a:solidFill>
                  <a:schemeClr val="dk1"/>
                </a:solidFill>
              </a:rPr>
              <a:t>Finally, the web page will then return the message based on the backend. For example, a message about whether the onboarding or submission of transaction data was successful.</a:t>
            </a:r>
            <a:endParaRPr sz="2000">
              <a:solidFill>
                <a:schemeClr val="dk1"/>
              </a:solidFill>
            </a:endParaRPr>
          </a:p>
          <a:p>
            <a:pPr indent="0" lvl="0" marL="0" rtl="0" algn="l">
              <a:spcBef>
                <a:spcPts val="0"/>
              </a:spcBef>
              <a:spcAft>
                <a:spcPts val="0"/>
              </a:spcAft>
              <a:buClr>
                <a:schemeClr val="dk1"/>
              </a:buClr>
              <a:buSzPts val="1100"/>
              <a:buFont typeface="Arial"/>
              <a:buNone/>
            </a:pPr>
            <a:r>
              <a:t/>
            </a:r>
            <a:endParaRPr sz="2000">
              <a:solidFill>
                <a:schemeClr val="dk1"/>
              </a:solidFill>
            </a:endParaRPr>
          </a:p>
          <a:p>
            <a:pPr indent="0" lvl="0" marL="0" rtl="0" algn="l">
              <a:spcBef>
                <a:spcPts val="0"/>
              </a:spcBef>
              <a:spcAft>
                <a:spcPts val="0"/>
              </a:spcAft>
              <a:buClr>
                <a:schemeClr val="dk1"/>
              </a:buClr>
              <a:buSzPts val="1100"/>
              <a:buFont typeface="Arial"/>
              <a:buNone/>
            </a:pPr>
            <a:r>
              <a:rPr lang="en" sz="2000">
                <a:solidFill>
                  <a:schemeClr val="dk1"/>
                </a:solidFill>
              </a:rPr>
              <a:t>This system architecture also links to the concept of MVC </a:t>
            </a:r>
            <a:r>
              <a:rPr b="1" lang="en" sz="2000">
                <a:solidFill>
                  <a:schemeClr val="dk1"/>
                </a:solidFill>
              </a:rPr>
              <a:t>(click slide animation)</a:t>
            </a:r>
            <a:r>
              <a:rPr lang="en" sz="2000">
                <a:solidFill>
                  <a:schemeClr val="dk1"/>
                </a:solidFill>
              </a:rPr>
              <a:t>.</a:t>
            </a:r>
            <a:endParaRPr sz="2000">
              <a:solidFill>
                <a:schemeClr val="dk1"/>
              </a:solidFill>
            </a:endParaRPr>
          </a:p>
          <a:p>
            <a:pPr indent="0" lvl="0" marL="0" rtl="0" algn="l">
              <a:spcBef>
                <a:spcPts val="0"/>
              </a:spcBef>
              <a:spcAft>
                <a:spcPts val="0"/>
              </a:spcAft>
              <a:buClr>
                <a:schemeClr val="dk1"/>
              </a:buClr>
              <a:buSzPts val="1100"/>
              <a:buFont typeface="Arial"/>
              <a:buNone/>
            </a:pPr>
            <a:r>
              <a:t/>
            </a:r>
            <a:endParaRPr sz="2000">
              <a:solidFill>
                <a:schemeClr val="dk1"/>
              </a:solidFill>
            </a:endParaRPr>
          </a:p>
          <a:p>
            <a:pPr indent="0" lvl="0" marL="0" rtl="0" algn="l">
              <a:spcBef>
                <a:spcPts val="0"/>
              </a:spcBef>
              <a:spcAft>
                <a:spcPts val="0"/>
              </a:spcAft>
              <a:buClr>
                <a:schemeClr val="dk1"/>
              </a:buClr>
              <a:buSzPts val="1100"/>
              <a:buFont typeface="Arial"/>
              <a:buNone/>
            </a:pPr>
            <a:r>
              <a:rPr lang="en" sz="2000">
                <a:solidFill>
                  <a:schemeClr val="dk1"/>
                </a:solidFill>
              </a:rPr>
              <a:t>By using the MVC pattern, model, view and controller have separate functions and their interaction with one another is restricted. In this case, the service is the controller and the controller is the view.Model and view cannot be interacting with one another directly and controller will have to mediate the interaction.Since, there isn’t an apparent case where more than 1 component are dependent on each other from our MVC architecture, a component can be easily replaced without causing disruptions to many other components. This would mean low coupling.</a:t>
            </a:r>
            <a:endParaRPr sz="2000">
              <a:solidFill>
                <a:schemeClr val="dk1"/>
              </a:solidFill>
            </a:endParaRPr>
          </a:p>
          <a:p>
            <a:pPr indent="0" lvl="0" marL="0" rtl="0" algn="l">
              <a:spcBef>
                <a:spcPts val="0"/>
              </a:spcBef>
              <a:spcAft>
                <a:spcPts val="0"/>
              </a:spcAft>
              <a:buClr>
                <a:schemeClr val="dk1"/>
              </a:buClr>
              <a:buSzPts val="1100"/>
              <a:buFont typeface="Arial"/>
              <a:buNone/>
            </a:pPr>
            <a:r>
              <a:t/>
            </a:r>
            <a:endParaRPr sz="2000">
              <a:solidFill>
                <a:schemeClr val="dk1"/>
              </a:solidFill>
            </a:endParaRPr>
          </a:p>
          <a:p>
            <a:pPr indent="0" lvl="0" marL="0" rtl="0" algn="l">
              <a:spcBef>
                <a:spcPts val="0"/>
              </a:spcBef>
              <a:spcAft>
                <a:spcPts val="0"/>
              </a:spcAft>
              <a:buClr>
                <a:schemeClr val="dk1"/>
              </a:buClr>
              <a:buSzPts val="1100"/>
              <a:buFont typeface="Arial"/>
              <a:buNone/>
            </a:pPr>
            <a:r>
              <a:rPr lang="en" sz="2000">
                <a:solidFill>
                  <a:schemeClr val="dk1"/>
                </a:solidFill>
              </a:rPr>
              <a:t>On the other hand, each of the classes falls exactly under one of the MVC category: either model, view or controller. There are no overlaps. So, each of the components are well-defined and we are able to isolate the entire behaviour of our program into categories. Therefore, high cohesion.</a:t>
            </a:r>
            <a:endParaRPr sz="2000">
              <a:solidFill>
                <a:schemeClr val="dk1"/>
              </a:solidFill>
            </a:endParaRPr>
          </a:p>
          <a:p>
            <a:pPr indent="0" lvl="0" marL="0" rtl="0" algn="l">
              <a:spcBef>
                <a:spcPts val="0"/>
              </a:spcBef>
              <a:spcAft>
                <a:spcPts val="0"/>
              </a:spcAft>
              <a:buNone/>
            </a:pPr>
            <a:r>
              <a:t/>
            </a:r>
            <a:endParaRPr sz="20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4" name="Shape 2104"/>
        <p:cNvGrpSpPr/>
        <p:nvPr/>
      </p:nvGrpSpPr>
      <p:grpSpPr>
        <a:xfrm>
          <a:off x="0" y="0"/>
          <a:ext cx="0" cy="0"/>
          <a:chOff x="0" y="0"/>
          <a:chExt cx="0" cy="0"/>
        </a:xfrm>
      </p:grpSpPr>
      <p:sp>
        <p:nvSpPr>
          <p:cNvPr id="2105" name="Google Shape;2105;g120be565b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6" name="Google Shape;2106;g120be565b1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2000"/>
              <a:t>Now i will be going through the user scenario diagram of the key scenarios and the details will be then subsequently be shown by Jeff during the demo</a:t>
            </a:r>
            <a:endParaRPr sz="20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7" name="Shape 2117"/>
        <p:cNvGrpSpPr/>
        <p:nvPr/>
      </p:nvGrpSpPr>
      <p:grpSpPr>
        <a:xfrm>
          <a:off x="0" y="0"/>
          <a:ext cx="0" cy="0"/>
          <a:chOff x="0" y="0"/>
          <a:chExt cx="0" cy="0"/>
        </a:xfrm>
      </p:grpSpPr>
      <p:sp>
        <p:nvSpPr>
          <p:cNvPr id="2118" name="Google Shape;2118;g122e2ab5c2b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9" name="Google Shape;2119;g122e2ab5c2b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The first is login where the user can either sign up for the first time or login with email and password via the login UI which subsequently sends email and password to sender controller to check if the email keyed in already exists.</a:t>
            </a:r>
            <a:endParaRPr sz="2200"/>
          </a:p>
          <a:p>
            <a:pPr indent="0" lvl="0" marL="0" rtl="0" algn="l">
              <a:spcBef>
                <a:spcPts val="0"/>
              </a:spcBef>
              <a:spcAft>
                <a:spcPts val="0"/>
              </a:spcAft>
              <a:buNone/>
            </a:pPr>
            <a:r>
              <a:rPr lang="en" sz="2200"/>
              <a:t>Upon checking, sender controller will return the authentication status back to the login UI to display success or error message to the user.</a:t>
            </a:r>
            <a:endParaRPr sz="22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2" name="Shape 1882"/>
        <p:cNvGrpSpPr/>
        <p:nvPr/>
      </p:nvGrpSpPr>
      <p:grpSpPr>
        <a:xfrm>
          <a:off x="0" y="0"/>
          <a:ext cx="0" cy="0"/>
          <a:chOff x="0" y="0"/>
          <a:chExt cx="0" cy="0"/>
        </a:xfrm>
      </p:grpSpPr>
      <p:sp>
        <p:nvSpPr>
          <p:cNvPr id="1883" name="Google Shape;188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4" name="Google Shape;188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outline of our presentation.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5" name="Shape 2135"/>
        <p:cNvGrpSpPr/>
        <p:nvPr/>
      </p:nvGrpSpPr>
      <p:grpSpPr>
        <a:xfrm>
          <a:off x="0" y="0"/>
          <a:ext cx="0" cy="0"/>
          <a:chOff x="0" y="0"/>
          <a:chExt cx="0" cy="0"/>
        </a:xfrm>
      </p:grpSpPr>
      <p:sp>
        <p:nvSpPr>
          <p:cNvPr id="2136" name="Google Shape;2136;g122e2ab5c2b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7" name="Google Shape;2137;g122e2ab5c2b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solidFill>
                  <a:schemeClr val="dk1"/>
                </a:solidFill>
              </a:rPr>
              <a:t>Next we have upload header where the user uploads header as an excel file to the upload header UI</a:t>
            </a:r>
            <a:endParaRPr sz="2200">
              <a:solidFill>
                <a:schemeClr val="dk1"/>
              </a:solidFill>
            </a:endParaRPr>
          </a:p>
          <a:p>
            <a:pPr indent="0" lvl="0" marL="0" rtl="0" algn="l">
              <a:spcBef>
                <a:spcPts val="0"/>
              </a:spcBef>
              <a:spcAft>
                <a:spcPts val="0"/>
              </a:spcAft>
              <a:buClr>
                <a:schemeClr val="dk1"/>
              </a:buClr>
              <a:buSzPts val="1100"/>
              <a:buFont typeface="Arial"/>
              <a:buNone/>
            </a:pPr>
            <a:r>
              <a:rPr lang="en" sz="2200">
                <a:solidFill>
                  <a:schemeClr val="dk1"/>
                </a:solidFill>
              </a:rPr>
              <a:t>which subsequently sends sender fields to SsotSenderMap controller to check if the mapping already exists under the user and also check if number of headers submitted is larger than the number of ssot fields. </a:t>
            </a:r>
            <a:endParaRPr sz="2200">
              <a:solidFill>
                <a:schemeClr val="dk1"/>
              </a:solidFill>
            </a:endParaRPr>
          </a:p>
          <a:p>
            <a:pPr indent="0" lvl="0" marL="0" rtl="0" algn="l">
              <a:spcBef>
                <a:spcPts val="0"/>
              </a:spcBef>
              <a:spcAft>
                <a:spcPts val="0"/>
              </a:spcAft>
              <a:buClr>
                <a:schemeClr val="dk1"/>
              </a:buClr>
              <a:buSzPts val="1100"/>
              <a:buFont typeface="Arial"/>
              <a:buNone/>
            </a:pPr>
            <a:r>
              <a:rPr lang="en" sz="2200">
                <a:solidFill>
                  <a:schemeClr val="dk1"/>
                </a:solidFill>
              </a:rPr>
              <a:t>Upon checking, ssotsendermap controller will return the file upload status back to the login UI to display success or error message to the sender.</a:t>
            </a:r>
            <a:endParaRPr sz="2200">
              <a:solidFill>
                <a:schemeClr val="dk1"/>
              </a:solidFill>
            </a:endParaRPr>
          </a:p>
          <a:p>
            <a:pPr indent="0" lvl="0" marL="0" rtl="0" algn="l">
              <a:spcBef>
                <a:spcPts val="0"/>
              </a:spcBef>
              <a:spcAft>
                <a:spcPts val="0"/>
              </a:spcAft>
              <a:buClr>
                <a:schemeClr val="dk1"/>
              </a:buClr>
              <a:buSzPts val="1100"/>
              <a:buFont typeface="Arial"/>
              <a:buNone/>
            </a:pPr>
            <a:r>
              <a:rPr lang="en" sz="2200">
                <a:solidFill>
                  <a:schemeClr val="dk1"/>
                </a:solidFill>
              </a:rPr>
              <a:t> After the sender successfully uploads the header, they can map the sender fields to ssot and the mapping pair will be sent back to ssotsendermap controller which will check if all the SSOT has a corresponding field and finally send the mapping status back to the sender to be displayed as a success/error message.</a:t>
            </a:r>
            <a:endParaRPr sz="2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3" name="Shape 2163"/>
        <p:cNvGrpSpPr/>
        <p:nvPr/>
      </p:nvGrpSpPr>
      <p:grpSpPr>
        <a:xfrm>
          <a:off x="0" y="0"/>
          <a:ext cx="0" cy="0"/>
          <a:chOff x="0" y="0"/>
          <a:chExt cx="0" cy="0"/>
        </a:xfrm>
      </p:grpSpPr>
      <p:sp>
        <p:nvSpPr>
          <p:cNvPr id="2164" name="Google Shape;2164;g122e2ab5c2b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5" name="Google Shape;2165;g122e2ab5c2b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solidFill>
                  <a:schemeClr val="dk1"/>
                </a:solidFill>
              </a:rPr>
              <a:t>Next we have upload transaction where the user uploads transaction as an excel file to the transaction UI which subsequently sends sender transaction fields to Transaction controller</a:t>
            </a:r>
            <a:endParaRPr sz="2200">
              <a:solidFill>
                <a:schemeClr val="dk1"/>
              </a:solidFill>
            </a:endParaRPr>
          </a:p>
          <a:p>
            <a:pPr indent="0" lvl="0" marL="0" rtl="0" algn="l">
              <a:spcBef>
                <a:spcPts val="0"/>
              </a:spcBef>
              <a:spcAft>
                <a:spcPts val="0"/>
              </a:spcAft>
              <a:buClr>
                <a:schemeClr val="dk1"/>
              </a:buClr>
              <a:buSzPts val="1100"/>
              <a:buFont typeface="Arial"/>
              <a:buNone/>
            </a:pPr>
            <a:r>
              <a:rPr lang="en" sz="2200">
                <a:solidFill>
                  <a:schemeClr val="dk1"/>
                </a:solidFill>
              </a:rPr>
              <a:t>Here, the controller checks if there are missing fields and also check for extra fields to be ignored before finally mapping the transaction to SSOT fields. After this, transaction controller will return the upload status back to the transaction UI to display success or error message to the user.</a:t>
            </a:r>
            <a:endParaRPr sz="2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2" name="Shape 2182"/>
        <p:cNvGrpSpPr/>
        <p:nvPr/>
      </p:nvGrpSpPr>
      <p:grpSpPr>
        <a:xfrm>
          <a:off x="0" y="0"/>
          <a:ext cx="0" cy="0"/>
          <a:chOff x="0" y="0"/>
          <a:chExt cx="0" cy="0"/>
        </a:xfrm>
      </p:grpSpPr>
      <p:sp>
        <p:nvSpPr>
          <p:cNvPr id="2183" name="Google Shape;2183;g122f9c518d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4" name="Google Shape;2184;g122f9c518d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solidFill>
                  <a:schemeClr val="dk1"/>
                </a:solidFill>
              </a:rPr>
              <a:t>Finally </a:t>
            </a:r>
            <a:r>
              <a:rPr lang="en" sz="2200">
                <a:solidFill>
                  <a:schemeClr val="dk1"/>
                </a:solidFill>
              </a:rPr>
              <a:t>we have send transaction where the user presses send button via the transaction UI and subsequently sends the transaction to the transaction controller.</a:t>
            </a:r>
            <a:endParaRPr sz="2200">
              <a:solidFill>
                <a:schemeClr val="dk1"/>
              </a:solidFill>
            </a:endParaRPr>
          </a:p>
          <a:p>
            <a:pPr indent="0" lvl="0" marL="0" rtl="0" algn="l">
              <a:spcBef>
                <a:spcPts val="0"/>
              </a:spcBef>
              <a:spcAft>
                <a:spcPts val="0"/>
              </a:spcAft>
              <a:buClr>
                <a:schemeClr val="dk1"/>
              </a:buClr>
              <a:buSzPts val="1100"/>
              <a:buFont typeface="Arial"/>
              <a:buNone/>
            </a:pPr>
            <a:r>
              <a:rPr lang="en" sz="2200">
                <a:solidFill>
                  <a:schemeClr val="dk1"/>
                </a:solidFill>
              </a:rPr>
              <a:t> Here the controller sends changeSsotReceiverHeader request to the transaction service that checks the amount of transaction in order to select the target API and also change the ssot to the target API’s headers.</a:t>
            </a:r>
            <a:endParaRPr sz="2200">
              <a:solidFill>
                <a:schemeClr val="dk1"/>
              </a:solidFill>
            </a:endParaRPr>
          </a:p>
          <a:p>
            <a:pPr indent="0" lvl="0" marL="0" rtl="0" algn="l">
              <a:spcBef>
                <a:spcPts val="0"/>
              </a:spcBef>
              <a:spcAft>
                <a:spcPts val="0"/>
              </a:spcAft>
              <a:buClr>
                <a:schemeClr val="dk1"/>
              </a:buClr>
              <a:buSzPts val="1100"/>
              <a:buFont typeface="Arial"/>
              <a:buNone/>
            </a:pPr>
            <a:r>
              <a:rPr lang="en" sz="2200">
                <a:solidFill>
                  <a:schemeClr val="dk1"/>
                </a:solidFill>
              </a:rPr>
              <a:t> After this, the transaction service returns hashmap of receiver header and values back to transaction controller that sends the transaction to rest service that validates the data values. The Rest service then sends the transaction to the receiver which finally  returns the transaction status all the way back to the transaction UI to be displayed to the sender. Now I will pass my time to jeff to go through the processes via the demo.</a:t>
            </a:r>
            <a:endParaRPr sz="2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8" name="Shape 2218"/>
        <p:cNvGrpSpPr/>
        <p:nvPr/>
      </p:nvGrpSpPr>
      <p:grpSpPr>
        <a:xfrm>
          <a:off x="0" y="0"/>
          <a:ext cx="0" cy="0"/>
          <a:chOff x="0" y="0"/>
          <a:chExt cx="0" cy="0"/>
        </a:xfrm>
      </p:grpSpPr>
      <p:sp>
        <p:nvSpPr>
          <p:cNvPr id="2219" name="Google Shape;2219;g120be565b1d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0" name="Google Shape;2220;g120be565b1d_3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5" name="Shape 2225"/>
        <p:cNvGrpSpPr/>
        <p:nvPr/>
      </p:nvGrpSpPr>
      <p:grpSpPr>
        <a:xfrm>
          <a:off x="0" y="0"/>
          <a:ext cx="0" cy="0"/>
          <a:chOff x="0" y="0"/>
          <a:chExt cx="0" cy="0"/>
        </a:xfrm>
      </p:grpSpPr>
      <p:sp>
        <p:nvSpPr>
          <p:cNvPr id="2226" name="Google Shape;2226;g122ceb285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7" name="Google Shape;2227;g122ceb285b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2" name="Shape 2232"/>
        <p:cNvGrpSpPr/>
        <p:nvPr/>
      </p:nvGrpSpPr>
      <p:grpSpPr>
        <a:xfrm>
          <a:off x="0" y="0"/>
          <a:ext cx="0" cy="0"/>
          <a:chOff x="0" y="0"/>
          <a:chExt cx="0" cy="0"/>
        </a:xfrm>
      </p:grpSpPr>
      <p:sp>
        <p:nvSpPr>
          <p:cNvPr id="2233" name="Google Shape;2233;g1231eda975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4" name="Google Shape;2234;g1231eda9758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8" name="Shape 2238"/>
        <p:cNvGrpSpPr/>
        <p:nvPr/>
      </p:nvGrpSpPr>
      <p:grpSpPr>
        <a:xfrm>
          <a:off x="0" y="0"/>
          <a:ext cx="0" cy="0"/>
          <a:chOff x="0" y="0"/>
          <a:chExt cx="0" cy="0"/>
        </a:xfrm>
      </p:grpSpPr>
      <p:sp>
        <p:nvSpPr>
          <p:cNvPr id="2239" name="Google Shape;2239;g1232d48f8c8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0" name="Google Shape;2240;g1232d48f8c8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4" name="Shape 2244"/>
        <p:cNvGrpSpPr/>
        <p:nvPr/>
      </p:nvGrpSpPr>
      <p:grpSpPr>
        <a:xfrm>
          <a:off x="0" y="0"/>
          <a:ext cx="0" cy="0"/>
          <a:chOff x="0" y="0"/>
          <a:chExt cx="0" cy="0"/>
        </a:xfrm>
      </p:grpSpPr>
      <p:sp>
        <p:nvSpPr>
          <p:cNvPr id="2245" name="Google Shape;2245;g1232d48f8c8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6" name="Google Shape;2246;g1232d48f8c8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9" name="Shape 2249"/>
        <p:cNvGrpSpPr/>
        <p:nvPr/>
      </p:nvGrpSpPr>
      <p:grpSpPr>
        <a:xfrm>
          <a:off x="0" y="0"/>
          <a:ext cx="0" cy="0"/>
          <a:chOff x="0" y="0"/>
          <a:chExt cx="0" cy="0"/>
        </a:xfrm>
      </p:grpSpPr>
      <p:sp>
        <p:nvSpPr>
          <p:cNvPr id="2250" name="Google Shape;2250;g122e2ab5c2b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1" name="Google Shape;2251;g122e2ab5c2b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7" name="Shape 2267"/>
        <p:cNvGrpSpPr/>
        <p:nvPr/>
      </p:nvGrpSpPr>
      <p:grpSpPr>
        <a:xfrm>
          <a:off x="0" y="0"/>
          <a:ext cx="0" cy="0"/>
          <a:chOff x="0" y="0"/>
          <a:chExt cx="0" cy="0"/>
        </a:xfrm>
      </p:grpSpPr>
      <p:sp>
        <p:nvSpPr>
          <p:cNvPr id="2268" name="Google Shape;226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9" name="Google Shape;226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7" name="Shape 1957"/>
        <p:cNvGrpSpPr/>
        <p:nvPr/>
      </p:nvGrpSpPr>
      <p:grpSpPr>
        <a:xfrm>
          <a:off x="0" y="0"/>
          <a:ext cx="0" cy="0"/>
          <a:chOff x="0" y="0"/>
          <a:chExt cx="0" cy="0"/>
        </a:xfrm>
      </p:grpSpPr>
      <p:sp>
        <p:nvSpPr>
          <p:cNvPr id="1958" name="Google Shape;195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9" name="Google Shape;195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9" name="Shape 1969"/>
        <p:cNvGrpSpPr/>
        <p:nvPr/>
      </p:nvGrpSpPr>
      <p:grpSpPr>
        <a:xfrm>
          <a:off x="0" y="0"/>
          <a:ext cx="0" cy="0"/>
          <a:chOff x="0" y="0"/>
          <a:chExt cx="0" cy="0"/>
        </a:xfrm>
      </p:grpSpPr>
      <p:sp>
        <p:nvSpPr>
          <p:cNvPr id="1970" name="Google Shape;1970;g1231eda975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1" name="Google Shape;1971;g1231eda975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To start off, here is our use case diagram that features the overview of our solution.  It has two primary actors which are the client company and the admin. And their actions are as indicated in the blue circles.</a:t>
            </a:r>
            <a:endParaRPr sz="2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4" name="Shape 1974"/>
        <p:cNvGrpSpPr/>
        <p:nvPr/>
      </p:nvGrpSpPr>
      <p:grpSpPr>
        <a:xfrm>
          <a:off x="0" y="0"/>
          <a:ext cx="0" cy="0"/>
          <a:chOff x="0" y="0"/>
          <a:chExt cx="0" cy="0"/>
        </a:xfrm>
      </p:grpSpPr>
      <p:sp>
        <p:nvSpPr>
          <p:cNvPr id="1975" name="Google Shape;1975;g123281aaaa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6" name="Google Shape;1976;g123281aaaa1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6" name="Shape 1986"/>
        <p:cNvGrpSpPr/>
        <p:nvPr/>
      </p:nvGrpSpPr>
      <p:grpSpPr>
        <a:xfrm>
          <a:off x="0" y="0"/>
          <a:ext cx="0" cy="0"/>
          <a:chOff x="0" y="0"/>
          <a:chExt cx="0" cy="0"/>
        </a:xfrm>
      </p:grpSpPr>
      <p:sp>
        <p:nvSpPr>
          <p:cNvPr id="1987" name="Google Shape;1987;g123281aaaa1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8" name="Google Shape;1988;g123281aaaa1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solidFill>
                  <a:schemeClr val="dk1"/>
                </a:solidFill>
              </a:rPr>
              <a:t>Moving on, here are the conceptual classes that we identified, which are….</a:t>
            </a:r>
            <a:endParaRPr sz="2000">
              <a:solidFill>
                <a:schemeClr val="dk1"/>
              </a:solidFill>
            </a:endParaRPr>
          </a:p>
          <a:p>
            <a:pPr indent="0" lvl="0" marL="0" rtl="0" algn="l">
              <a:spcBef>
                <a:spcPts val="0"/>
              </a:spcBef>
              <a:spcAft>
                <a:spcPts val="0"/>
              </a:spcAft>
              <a:buClr>
                <a:schemeClr val="dk1"/>
              </a:buClr>
              <a:buSzPts val="1100"/>
              <a:buFont typeface="Arial"/>
              <a:buNone/>
            </a:pPr>
            <a:r>
              <a:rPr lang="en" sz="2000">
                <a:solidFill>
                  <a:schemeClr val="dk1"/>
                </a:solidFill>
              </a:rPr>
              <a:t>Sender, ssot, receiver,  transaction and country</a:t>
            </a:r>
            <a:endParaRPr sz="2000">
              <a:solidFill>
                <a:schemeClr val="dk1"/>
              </a:solidFill>
            </a:endParaRPr>
          </a:p>
          <a:p>
            <a:pPr indent="0" lvl="0" marL="0" rtl="0" algn="l">
              <a:spcBef>
                <a:spcPts val="0"/>
              </a:spcBef>
              <a:spcAft>
                <a:spcPts val="0"/>
              </a:spcAft>
              <a:buClr>
                <a:schemeClr val="dk1"/>
              </a:buClr>
              <a:buSzPts val="1100"/>
              <a:buFont typeface="Arial"/>
              <a:buNone/>
            </a:pPr>
            <a:r>
              <a:t/>
            </a:r>
            <a:endParaRPr sz="2000">
              <a:solidFill>
                <a:schemeClr val="dk1"/>
              </a:solidFill>
            </a:endParaRPr>
          </a:p>
          <a:p>
            <a:pPr indent="0" lvl="0" marL="0" rtl="0" algn="l">
              <a:spcBef>
                <a:spcPts val="0"/>
              </a:spcBef>
              <a:spcAft>
                <a:spcPts val="0"/>
              </a:spcAft>
              <a:buClr>
                <a:schemeClr val="dk1"/>
              </a:buClr>
              <a:buSzPts val="1100"/>
              <a:buFont typeface="Arial"/>
              <a:buNone/>
            </a:pPr>
            <a:r>
              <a:rPr b="1" lang="en" sz="2000">
                <a:solidFill>
                  <a:schemeClr val="dk1"/>
                </a:solidFill>
              </a:rPr>
              <a:t>[click animation]</a:t>
            </a:r>
            <a:endParaRPr b="1" sz="2000">
              <a:solidFill>
                <a:schemeClr val="dk1"/>
              </a:solidFill>
            </a:endParaRPr>
          </a:p>
          <a:p>
            <a:pPr indent="0" lvl="0" marL="0" rtl="0" algn="l">
              <a:spcBef>
                <a:spcPts val="0"/>
              </a:spcBef>
              <a:spcAft>
                <a:spcPts val="0"/>
              </a:spcAft>
              <a:buNone/>
            </a:pPr>
            <a:r>
              <a:t/>
            </a:r>
            <a:endParaRPr sz="2000"/>
          </a:p>
          <a:p>
            <a:pPr indent="0" lvl="0" marL="0" rtl="0" algn="l">
              <a:spcBef>
                <a:spcPts val="0"/>
              </a:spcBef>
              <a:spcAft>
                <a:spcPts val="0"/>
              </a:spcAft>
              <a:buNone/>
            </a:pPr>
            <a:r>
              <a:rPr lang="en" sz="2000"/>
              <a:t>For our solution, we decided to include SsotReceiverMap, SsotSenderMap classes and Role in addition to our domain classes. </a:t>
            </a:r>
            <a:r>
              <a:rPr lang="en" sz="2000">
                <a:solidFill>
                  <a:schemeClr val="dk1"/>
                </a:solidFill>
              </a:rPr>
              <a:t>These 3 classes have specialised responsibilities which are not part of the domain concept and distinct from the Ssot or Sender or Receiver classes. This is where the design principle of pure fabrication applies. This helps to promote high cohesion whereby each component has only one primary well-defined purpose.</a:t>
            </a:r>
            <a:endParaRPr sz="2000"/>
          </a:p>
          <a:p>
            <a:pPr indent="0" lvl="0" marL="0" rtl="0" algn="l">
              <a:spcBef>
                <a:spcPts val="0"/>
              </a:spcBef>
              <a:spcAft>
                <a:spcPts val="0"/>
              </a:spcAft>
              <a:buNone/>
            </a:pPr>
            <a:r>
              <a:t/>
            </a:r>
            <a:endParaRPr sz="2000"/>
          </a:p>
          <a:p>
            <a:pPr indent="0" lvl="0" marL="0" rtl="0" algn="l">
              <a:lnSpc>
                <a:spcPct val="115000"/>
              </a:lnSpc>
              <a:spcBef>
                <a:spcPts val="0"/>
              </a:spcBef>
              <a:spcAft>
                <a:spcPts val="0"/>
              </a:spcAft>
              <a:buClr>
                <a:schemeClr val="dk1"/>
              </a:buClr>
              <a:buSzPts val="1100"/>
              <a:buFont typeface="Arial"/>
              <a:buNone/>
            </a:pPr>
            <a:r>
              <a:t/>
            </a:r>
            <a:endParaRPr sz="2000">
              <a:solidFill>
                <a:srgbClr val="666666"/>
              </a:solidFill>
            </a:endParaRPr>
          </a:p>
          <a:p>
            <a:pPr indent="0" lvl="0" marL="0" rtl="0" algn="l">
              <a:spcBef>
                <a:spcPts val="1600"/>
              </a:spcBef>
              <a:spcAft>
                <a:spcPts val="0"/>
              </a:spcAft>
              <a:buNone/>
            </a:pPr>
            <a:r>
              <a:t/>
            </a:r>
            <a:endParaRPr sz="20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1" name="Shape 2001"/>
        <p:cNvGrpSpPr/>
        <p:nvPr/>
      </p:nvGrpSpPr>
      <p:grpSpPr>
        <a:xfrm>
          <a:off x="0" y="0"/>
          <a:ext cx="0" cy="0"/>
          <a:chOff x="0" y="0"/>
          <a:chExt cx="0" cy="0"/>
        </a:xfrm>
      </p:grpSpPr>
      <p:sp>
        <p:nvSpPr>
          <p:cNvPr id="2002" name="Google Shape;2002;g1232d48f8c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3" name="Google Shape;2003;g1232d48f8c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solidFill>
                  <a:schemeClr val="dk1"/>
                </a:solidFill>
              </a:rPr>
              <a:t>Next, this is how we</a:t>
            </a:r>
            <a:r>
              <a:rPr lang="en" sz="2000">
                <a:solidFill>
                  <a:schemeClr val="dk1"/>
                </a:solidFill>
              </a:rPr>
              <a:t> packaged our code files which is as featured in this slide (to insert the diagram into a slide).</a:t>
            </a:r>
            <a:endParaRPr sz="2000">
              <a:solidFill>
                <a:schemeClr val="dk1"/>
              </a:solidFill>
            </a:endParaRPr>
          </a:p>
          <a:p>
            <a:pPr indent="0" lvl="0" marL="0" rtl="0" algn="l">
              <a:spcBef>
                <a:spcPts val="0"/>
              </a:spcBef>
              <a:spcAft>
                <a:spcPts val="0"/>
              </a:spcAft>
              <a:buClr>
                <a:schemeClr val="dk1"/>
              </a:buClr>
              <a:buSzPts val="1100"/>
              <a:buFont typeface="Arial"/>
              <a:buNone/>
            </a:pPr>
            <a:r>
              <a:t/>
            </a:r>
            <a:endParaRPr sz="2000">
              <a:solidFill>
                <a:schemeClr val="dk1"/>
              </a:solidFill>
            </a:endParaRPr>
          </a:p>
          <a:p>
            <a:pPr indent="0" lvl="0" marL="0" rtl="0" algn="l">
              <a:spcBef>
                <a:spcPts val="0"/>
              </a:spcBef>
              <a:spcAft>
                <a:spcPts val="0"/>
              </a:spcAft>
              <a:buClr>
                <a:schemeClr val="dk1"/>
              </a:buClr>
              <a:buSzPts val="1100"/>
              <a:buFont typeface="Arial"/>
              <a:buNone/>
            </a:pPr>
            <a:r>
              <a:rPr lang="en" sz="2000">
                <a:solidFill>
                  <a:schemeClr val="dk1"/>
                </a:solidFill>
              </a:rPr>
              <a:t>The reason why we packaged our files in this way is to ensure that most of the code that a feature needs are located within the package. This helps to avoid dependencies with other feature packages as much as possible. Hence, there is low coupling as it is less likely we disrupt other features while trying to change a feature.  </a:t>
            </a:r>
            <a:endParaRPr sz="2000">
              <a:solidFill>
                <a:schemeClr val="dk1"/>
              </a:solidFill>
            </a:endParaRPr>
          </a:p>
          <a:p>
            <a:pPr indent="0" lvl="0" marL="0" rtl="0" algn="l">
              <a:spcBef>
                <a:spcPts val="0"/>
              </a:spcBef>
              <a:spcAft>
                <a:spcPts val="0"/>
              </a:spcAft>
              <a:buClr>
                <a:schemeClr val="dk1"/>
              </a:buClr>
              <a:buSzPts val="1100"/>
              <a:buFont typeface="Arial"/>
              <a:buNone/>
            </a:pPr>
            <a:r>
              <a:t/>
            </a:r>
            <a:endParaRPr sz="2000">
              <a:solidFill>
                <a:schemeClr val="dk1"/>
              </a:solidFill>
            </a:endParaRPr>
          </a:p>
          <a:p>
            <a:pPr indent="0" lvl="0" marL="0" rtl="0" algn="l">
              <a:spcBef>
                <a:spcPts val="0"/>
              </a:spcBef>
              <a:spcAft>
                <a:spcPts val="0"/>
              </a:spcAft>
              <a:buClr>
                <a:schemeClr val="dk1"/>
              </a:buClr>
              <a:buSzPts val="1100"/>
              <a:buFont typeface="Arial"/>
              <a:buNone/>
            </a:pPr>
            <a:r>
              <a:rPr lang="en" sz="2000">
                <a:solidFill>
                  <a:schemeClr val="dk1"/>
                </a:solidFill>
              </a:rPr>
              <a:t>Also, by packaging by feature, each component is well-defined which allows for high cohesion.</a:t>
            </a:r>
            <a:endParaRPr sz="2000">
              <a:solidFill>
                <a:schemeClr val="dk1"/>
              </a:solidFill>
            </a:endParaRPr>
          </a:p>
          <a:p>
            <a:pPr indent="0" lvl="0" marL="0" rtl="0" algn="l">
              <a:spcBef>
                <a:spcPts val="0"/>
              </a:spcBef>
              <a:spcAft>
                <a:spcPts val="0"/>
              </a:spcAft>
              <a:buClr>
                <a:schemeClr val="dk1"/>
              </a:buClr>
              <a:buSzPts val="1100"/>
              <a:buFont typeface="Arial"/>
              <a:buNone/>
            </a:pPr>
            <a:r>
              <a:t/>
            </a:r>
            <a:endParaRPr sz="2000">
              <a:solidFill>
                <a:schemeClr val="dk1"/>
              </a:solidFill>
            </a:endParaRPr>
          </a:p>
          <a:p>
            <a:pPr indent="0" lvl="0" marL="0" rtl="0" algn="l">
              <a:spcBef>
                <a:spcPts val="0"/>
              </a:spcBef>
              <a:spcAft>
                <a:spcPts val="0"/>
              </a:spcAft>
              <a:buClr>
                <a:schemeClr val="dk1"/>
              </a:buClr>
              <a:buSzPts val="1100"/>
              <a:buFont typeface="Arial"/>
              <a:buNone/>
            </a:pPr>
            <a:r>
              <a:t/>
            </a:r>
            <a:endParaRPr sz="2000">
              <a:solidFill>
                <a:schemeClr val="dk1"/>
              </a:solidFill>
            </a:endParaRPr>
          </a:p>
          <a:p>
            <a:pPr indent="0" lvl="0" marL="0" rtl="0" algn="l">
              <a:spcBef>
                <a:spcPts val="0"/>
              </a:spcBef>
              <a:spcAft>
                <a:spcPts val="0"/>
              </a:spcAft>
              <a:buClr>
                <a:schemeClr val="dk1"/>
              </a:buClr>
              <a:buSzPts val="1100"/>
              <a:buFont typeface="Arial"/>
              <a:buNone/>
            </a:pPr>
            <a:r>
              <a:t/>
            </a:r>
            <a:endParaRPr sz="2000">
              <a:solidFill>
                <a:schemeClr val="dk1"/>
              </a:solidFill>
            </a:endParaRPr>
          </a:p>
          <a:p>
            <a:pPr indent="0" lvl="0" marL="0" rtl="0" algn="l">
              <a:spcBef>
                <a:spcPts val="0"/>
              </a:spcBef>
              <a:spcAft>
                <a:spcPts val="0"/>
              </a:spcAft>
              <a:buClr>
                <a:schemeClr val="dk1"/>
              </a:buClr>
              <a:buSzPts val="1100"/>
              <a:buFont typeface="Arial"/>
              <a:buNone/>
            </a:pPr>
            <a:r>
              <a:t/>
            </a:r>
            <a:endParaRPr sz="20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9" name="Shape 2009"/>
        <p:cNvGrpSpPr/>
        <p:nvPr/>
      </p:nvGrpSpPr>
      <p:grpSpPr>
        <a:xfrm>
          <a:off x="0" y="0"/>
          <a:ext cx="0" cy="0"/>
          <a:chOff x="0" y="0"/>
          <a:chExt cx="0" cy="0"/>
        </a:xfrm>
      </p:grpSpPr>
      <p:sp>
        <p:nvSpPr>
          <p:cNvPr id="2010" name="Google Shape;2010;g120be565b1d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1" name="Google Shape;2011;g120be565b1d_3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a:p>
            <a:pPr indent="-298450" lvl="2" marL="1371600" rtl="0" algn="l">
              <a:lnSpc>
                <a:spcPct val="100000"/>
              </a:lnSpc>
              <a:spcBef>
                <a:spcPts val="0"/>
              </a:spcBef>
              <a:spcAft>
                <a:spcPts val="0"/>
              </a:spcAft>
              <a:buSzPts val="1100"/>
              <a:buChar char="-"/>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1" name="Shape 2021"/>
        <p:cNvGrpSpPr/>
        <p:nvPr/>
      </p:nvGrpSpPr>
      <p:grpSpPr>
        <a:xfrm>
          <a:off x="0" y="0"/>
          <a:ext cx="0" cy="0"/>
          <a:chOff x="0" y="0"/>
          <a:chExt cx="0" cy="0"/>
        </a:xfrm>
      </p:grpSpPr>
      <p:sp>
        <p:nvSpPr>
          <p:cNvPr id="2022" name="Google Shape;2022;g1232d48f8c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3" name="Google Shape;2023;g1232d48f8c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Moving on to our class diagram, we will be showing how we stereotyped our classes and how we assigned responsibilities to them. </a:t>
            </a:r>
            <a:endParaRPr sz="2000"/>
          </a:p>
          <a:p>
            <a:pPr indent="0" lvl="0" marL="0" rtl="0" algn="l">
              <a:spcBef>
                <a:spcPts val="0"/>
              </a:spcBef>
              <a:spcAft>
                <a:spcPts val="0"/>
              </a:spcAft>
              <a:buNone/>
            </a:pPr>
            <a:r>
              <a:t/>
            </a:r>
            <a:endParaRPr sz="2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50"/>
          <p:cNvSpPr txBox="1"/>
          <p:nvPr>
            <p:ph type="ctrTitle"/>
          </p:nvPr>
        </p:nvSpPr>
        <p:spPr>
          <a:xfrm>
            <a:off x="5248656" y="2002536"/>
            <a:ext cx="3264300" cy="1792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5200"/>
              <a:buNone/>
              <a:defRPr sz="5200"/>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
        <p:nvSpPr>
          <p:cNvPr id="9" name="Google Shape;9;p50"/>
          <p:cNvSpPr txBox="1"/>
          <p:nvPr>
            <p:ph idx="1" type="subTitle"/>
          </p:nvPr>
        </p:nvSpPr>
        <p:spPr>
          <a:xfrm>
            <a:off x="5248656" y="3721608"/>
            <a:ext cx="3264300" cy="8961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0" name="Google Shape;10;p50"/>
          <p:cNvCxnSpPr/>
          <p:nvPr/>
        </p:nvCxnSpPr>
        <p:spPr>
          <a:xfrm flipH="1">
            <a:off x="5827050" y="451300"/>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11" name="Google Shape;11;p50"/>
          <p:cNvCxnSpPr/>
          <p:nvPr/>
        </p:nvCxnSpPr>
        <p:spPr>
          <a:xfrm rot="10800000">
            <a:off x="7512925" y="45785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12" name="Google Shape;12;p50"/>
          <p:cNvCxnSpPr/>
          <p:nvPr/>
        </p:nvCxnSpPr>
        <p:spPr>
          <a:xfrm flipH="1">
            <a:off x="8348975" y="-6625"/>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13" name="Google Shape;13;p50"/>
          <p:cNvGrpSpPr/>
          <p:nvPr/>
        </p:nvGrpSpPr>
        <p:grpSpPr>
          <a:xfrm>
            <a:off x="8064275" y="887850"/>
            <a:ext cx="581800" cy="582350"/>
            <a:chOff x="8064275" y="887850"/>
            <a:chExt cx="581800" cy="582350"/>
          </a:xfrm>
        </p:grpSpPr>
        <p:sp>
          <p:nvSpPr>
            <p:cNvPr id="14" name="Google Shape;14;p5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5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5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5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5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5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50"/>
          <p:cNvGrpSpPr/>
          <p:nvPr/>
        </p:nvGrpSpPr>
        <p:grpSpPr>
          <a:xfrm>
            <a:off x="7353050" y="316275"/>
            <a:ext cx="292025" cy="292575"/>
            <a:chOff x="7353050" y="316275"/>
            <a:chExt cx="292025" cy="292575"/>
          </a:xfrm>
        </p:grpSpPr>
        <p:sp>
          <p:nvSpPr>
            <p:cNvPr id="21" name="Google Shape;21;p5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5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5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5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 name="Google Shape;25;p50"/>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50"/>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0"/>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50"/>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50"/>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50"/>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 name="Google Shape;31;p50"/>
          <p:cNvGrpSpPr/>
          <p:nvPr/>
        </p:nvGrpSpPr>
        <p:grpSpPr>
          <a:xfrm>
            <a:off x="5443350" y="289275"/>
            <a:ext cx="175013" cy="27000"/>
            <a:chOff x="5662375" y="212375"/>
            <a:chExt cx="175013" cy="27000"/>
          </a:xfrm>
        </p:grpSpPr>
        <p:sp>
          <p:nvSpPr>
            <p:cNvPr id="32" name="Google Shape;32;p5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 name="Google Shape;35;p50"/>
          <p:cNvGrpSpPr/>
          <p:nvPr/>
        </p:nvGrpSpPr>
        <p:grpSpPr>
          <a:xfrm>
            <a:off x="8490050" y="170875"/>
            <a:ext cx="175013" cy="27000"/>
            <a:chOff x="5662375" y="212375"/>
            <a:chExt cx="175013" cy="27000"/>
          </a:xfrm>
        </p:grpSpPr>
        <p:sp>
          <p:nvSpPr>
            <p:cNvPr id="36" name="Google Shape;36;p5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5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 name="Google Shape;39;p50"/>
          <p:cNvGrpSpPr/>
          <p:nvPr/>
        </p:nvGrpSpPr>
        <p:grpSpPr>
          <a:xfrm>
            <a:off x="8068750" y="1581800"/>
            <a:ext cx="175013" cy="27000"/>
            <a:chOff x="5662375" y="212375"/>
            <a:chExt cx="175013" cy="27000"/>
          </a:xfrm>
        </p:grpSpPr>
        <p:sp>
          <p:nvSpPr>
            <p:cNvPr id="40" name="Google Shape;40;p5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5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5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1" name="Shape 431"/>
        <p:cNvGrpSpPr/>
        <p:nvPr/>
      </p:nvGrpSpPr>
      <p:grpSpPr>
        <a:xfrm>
          <a:off x="0" y="0"/>
          <a:ext cx="0" cy="0"/>
          <a:chOff x="0" y="0"/>
          <a:chExt cx="0" cy="0"/>
        </a:xfrm>
      </p:grpSpPr>
      <p:grpSp>
        <p:nvGrpSpPr>
          <p:cNvPr id="432" name="Google Shape;432;p59"/>
          <p:cNvGrpSpPr/>
          <p:nvPr/>
        </p:nvGrpSpPr>
        <p:grpSpPr>
          <a:xfrm>
            <a:off x="1349626" y="598417"/>
            <a:ext cx="6453730" cy="3631136"/>
            <a:chOff x="365750" y="1285025"/>
            <a:chExt cx="6934275" cy="3315500"/>
          </a:xfrm>
        </p:grpSpPr>
        <p:sp>
          <p:nvSpPr>
            <p:cNvPr id="433" name="Google Shape;433;p59"/>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59"/>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5" name="Google Shape;435;p59"/>
          <p:cNvSpPr txBox="1"/>
          <p:nvPr>
            <p:ph type="title"/>
          </p:nvPr>
        </p:nvSpPr>
        <p:spPr>
          <a:xfrm>
            <a:off x="2624328" y="1620753"/>
            <a:ext cx="3904500" cy="190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73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grpSp>
        <p:nvGrpSpPr>
          <p:cNvPr id="436" name="Google Shape;436;p59"/>
          <p:cNvGrpSpPr/>
          <p:nvPr/>
        </p:nvGrpSpPr>
        <p:grpSpPr>
          <a:xfrm>
            <a:off x="-6867" y="-6625"/>
            <a:ext cx="9152342" cy="5102050"/>
            <a:chOff x="-6867" y="-6625"/>
            <a:chExt cx="9152342" cy="5102050"/>
          </a:xfrm>
        </p:grpSpPr>
        <p:cxnSp>
          <p:nvCxnSpPr>
            <p:cNvPr id="437" name="Google Shape;437;p59"/>
            <p:cNvCxnSpPr/>
            <p:nvPr/>
          </p:nvCxnSpPr>
          <p:spPr>
            <a:xfrm>
              <a:off x="2904283" y="4513075"/>
              <a:ext cx="1133100" cy="306300"/>
            </a:xfrm>
            <a:prstGeom prst="straightConnector1">
              <a:avLst/>
            </a:prstGeom>
            <a:noFill/>
            <a:ln cap="flat" cmpd="sng" w="9525">
              <a:solidFill>
                <a:schemeClr val="dk1"/>
              </a:solidFill>
              <a:prstDash val="solid"/>
              <a:round/>
              <a:headEnd len="sm" w="sm" type="none"/>
              <a:tailEnd len="sm" w="sm" type="none"/>
            </a:ln>
          </p:spPr>
        </p:cxnSp>
        <p:cxnSp>
          <p:nvCxnSpPr>
            <p:cNvPr id="438" name="Google Shape;438;p59"/>
            <p:cNvCxnSpPr/>
            <p:nvPr/>
          </p:nvCxnSpPr>
          <p:spPr>
            <a:xfrm flipH="1" rot="10800000">
              <a:off x="1562083" y="4492325"/>
              <a:ext cx="1342200" cy="315300"/>
            </a:xfrm>
            <a:prstGeom prst="straightConnector1">
              <a:avLst/>
            </a:prstGeom>
            <a:noFill/>
            <a:ln cap="flat" cmpd="sng" w="9525">
              <a:solidFill>
                <a:schemeClr val="dk1"/>
              </a:solidFill>
              <a:prstDash val="solid"/>
              <a:round/>
              <a:headEnd len="sm" w="sm" type="none"/>
              <a:tailEnd len="sm" w="sm" type="none"/>
            </a:ln>
          </p:spPr>
        </p:cxnSp>
        <p:cxnSp>
          <p:nvCxnSpPr>
            <p:cNvPr id="439" name="Google Shape;439;p59"/>
            <p:cNvCxnSpPr/>
            <p:nvPr/>
          </p:nvCxnSpPr>
          <p:spPr>
            <a:xfrm>
              <a:off x="259558" y="4408000"/>
              <a:ext cx="1332000" cy="392100"/>
            </a:xfrm>
            <a:prstGeom prst="straightConnector1">
              <a:avLst/>
            </a:prstGeom>
            <a:noFill/>
            <a:ln cap="flat" cmpd="sng" w="9525">
              <a:solidFill>
                <a:schemeClr val="dk1"/>
              </a:solidFill>
              <a:prstDash val="solid"/>
              <a:round/>
              <a:headEnd len="sm" w="sm" type="none"/>
              <a:tailEnd len="sm" w="sm" type="none"/>
            </a:ln>
          </p:spPr>
        </p:cxnSp>
        <p:cxnSp>
          <p:nvCxnSpPr>
            <p:cNvPr id="440" name="Google Shape;440;p59"/>
            <p:cNvCxnSpPr/>
            <p:nvPr/>
          </p:nvCxnSpPr>
          <p:spPr>
            <a:xfrm>
              <a:off x="-6867" y="3993550"/>
              <a:ext cx="273900" cy="407100"/>
            </a:xfrm>
            <a:prstGeom prst="straightConnector1">
              <a:avLst/>
            </a:prstGeom>
            <a:noFill/>
            <a:ln cap="flat" cmpd="sng" w="9525">
              <a:solidFill>
                <a:schemeClr val="dk1"/>
              </a:solidFill>
              <a:prstDash val="solid"/>
              <a:round/>
              <a:headEnd len="sm" w="sm" type="none"/>
              <a:tailEnd len="sm" w="sm" type="none"/>
            </a:ln>
          </p:spPr>
        </p:cxnSp>
        <p:grpSp>
          <p:nvGrpSpPr>
            <p:cNvPr id="441" name="Google Shape;441;p59"/>
            <p:cNvGrpSpPr/>
            <p:nvPr/>
          </p:nvGrpSpPr>
          <p:grpSpPr>
            <a:xfrm flipH="1">
              <a:off x="1278333" y="4513075"/>
              <a:ext cx="581800" cy="582350"/>
              <a:chOff x="8064275" y="887850"/>
              <a:chExt cx="581800" cy="582350"/>
            </a:xfrm>
          </p:grpSpPr>
          <p:sp>
            <p:nvSpPr>
              <p:cNvPr id="442" name="Google Shape;442;p5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5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5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5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5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5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8" name="Google Shape;448;p59"/>
            <p:cNvGrpSpPr/>
            <p:nvPr/>
          </p:nvGrpSpPr>
          <p:grpSpPr>
            <a:xfrm flipH="1">
              <a:off x="2747608" y="4340463"/>
              <a:ext cx="292025" cy="292575"/>
              <a:chOff x="7353050" y="316275"/>
              <a:chExt cx="292025" cy="292575"/>
            </a:xfrm>
          </p:grpSpPr>
          <p:sp>
            <p:nvSpPr>
              <p:cNvPr id="449" name="Google Shape;449;p5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5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5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5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3" name="Google Shape;453;p59"/>
            <p:cNvGrpSpPr/>
            <p:nvPr/>
          </p:nvGrpSpPr>
          <p:grpSpPr>
            <a:xfrm flipH="1">
              <a:off x="171308" y="4315025"/>
              <a:ext cx="175000" cy="175000"/>
              <a:chOff x="8792300" y="321275"/>
              <a:chExt cx="175000" cy="175000"/>
            </a:xfrm>
          </p:grpSpPr>
          <p:sp>
            <p:nvSpPr>
              <p:cNvPr id="454" name="Google Shape;454;p5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5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5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5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8" name="Google Shape;458;p59"/>
            <p:cNvGrpSpPr/>
            <p:nvPr/>
          </p:nvGrpSpPr>
          <p:grpSpPr>
            <a:xfrm>
              <a:off x="3873197" y="4657550"/>
              <a:ext cx="293111" cy="293388"/>
              <a:chOff x="3164039" y="430875"/>
              <a:chExt cx="293111" cy="293388"/>
            </a:xfrm>
          </p:grpSpPr>
          <p:sp>
            <p:nvSpPr>
              <p:cNvPr id="459" name="Google Shape;459;p5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5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5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5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5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5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5" name="Google Shape;465;p59"/>
            <p:cNvGrpSpPr/>
            <p:nvPr/>
          </p:nvGrpSpPr>
          <p:grpSpPr>
            <a:xfrm flipH="1">
              <a:off x="242270" y="4142425"/>
              <a:ext cx="175013" cy="27000"/>
              <a:chOff x="5662375" y="212375"/>
              <a:chExt cx="175013" cy="27000"/>
            </a:xfrm>
          </p:grpSpPr>
          <p:sp>
            <p:nvSpPr>
              <p:cNvPr id="466" name="Google Shape;466;p5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5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5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69" name="Google Shape;469;p59"/>
            <p:cNvCxnSpPr/>
            <p:nvPr/>
          </p:nvCxnSpPr>
          <p:spPr>
            <a:xfrm rot="10800000">
              <a:off x="5995050" y="226600"/>
              <a:ext cx="1504500" cy="224700"/>
            </a:xfrm>
            <a:prstGeom prst="straightConnector1">
              <a:avLst/>
            </a:prstGeom>
            <a:noFill/>
            <a:ln cap="flat" cmpd="sng" w="9525">
              <a:solidFill>
                <a:schemeClr val="dk1"/>
              </a:solidFill>
              <a:prstDash val="solid"/>
              <a:round/>
              <a:headEnd len="sm" w="sm" type="none"/>
              <a:tailEnd len="sm" w="sm" type="none"/>
            </a:ln>
          </p:spPr>
        </p:cxnSp>
        <p:cxnSp>
          <p:nvCxnSpPr>
            <p:cNvPr id="470" name="Google Shape;470;p59"/>
            <p:cNvCxnSpPr/>
            <p:nvPr/>
          </p:nvCxnSpPr>
          <p:spPr>
            <a:xfrm rot="10800000">
              <a:off x="7512925" y="45785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471" name="Google Shape;471;p59"/>
            <p:cNvCxnSpPr/>
            <p:nvPr/>
          </p:nvCxnSpPr>
          <p:spPr>
            <a:xfrm flipH="1">
              <a:off x="8348975" y="-6625"/>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472" name="Google Shape;472;p59"/>
            <p:cNvGrpSpPr/>
            <p:nvPr/>
          </p:nvGrpSpPr>
          <p:grpSpPr>
            <a:xfrm>
              <a:off x="8064275" y="1040250"/>
              <a:ext cx="581800" cy="582350"/>
              <a:chOff x="8064275" y="887850"/>
              <a:chExt cx="581800" cy="582350"/>
            </a:xfrm>
          </p:grpSpPr>
          <p:sp>
            <p:nvSpPr>
              <p:cNvPr id="473" name="Google Shape;473;p5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5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5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5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5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5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9" name="Google Shape;479;p59"/>
            <p:cNvGrpSpPr/>
            <p:nvPr/>
          </p:nvGrpSpPr>
          <p:grpSpPr>
            <a:xfrm>
              <a:off x="7353050" y="316275"/>
              <a:ext cx="292025" cy="292575"/>
              <a:chOff x="7353050" y="316275"/>
              <a:chExt cx="292025" cy="292575"/>
            </a:xfrm>
          </p:grpSpPr>
          <p:sp>
            <p:nvSpPr>
              <p:cNvPr id="480" name="Google Shape;480;p5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5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5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5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4" name="Google Shape;484;p59"/>
            <p:cNvGrpSpPr/>
            <p:nvPr/>
          </p:nvGrpSpPr>
          <p:grpSpPr>
            <a:xfrm>
              <a:off x="8792300" y="321275"/>
              <a:ext cx="175000" cy="175000"/>
              <a:chOff x="8792300" y="321275"/>
              <a:chExt cx="175000" cy="175000"/>
            </a:xfrm>
          </p:grpSpPr>
          <p:sp>
            <p:nvSpPr>
              <p:cNvPr id="485" name="Google Shape;485;p5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5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5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5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9" name="Google Shape;489;p59"/>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59"/>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59"/>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59"/>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59"/>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59"/>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5" name="Google Shape;495;p59"/>
            <p:cNvGrpSpPr/>
            <p:nvPr/>
          </p:nvGrpSpPr>
          <p:grpSpPr>
            <a:xfrm>
              <a:off x="8490050" y="170875"/>
              <a:ext cx="175013" cy="27000"/>
              <a:chOff x="5662375" y="212375"/>
              <a:chExt cx="175013" cy="27000"/>
            </a:xfrm>
          </p:grpSpPr>
          <p:sp>
            <p:nvSpPr>
              <p:cNvPr id="496" name="Google Shape;496;p5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5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5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9" name="Google Shape;499;p59"/>
            <p:cNvGrpSpPr/>
            <p:nvPr/>
          </p:nvGrpSpPr>
          <p:grpSpPr>
            <a:xfrm>
              <a:off x="8678350" y="1658000"/>
              <a:ext cx="175013" cy="27000"/>
              <a:chOff x="5662375" y="212375"/>
              <a:chExt cx="175013" cy="27000"/>
            </a:xfrm>
          </p:grpSpPr>
          <p:sp>
            <p:nvSpPr>
              <p:cNvPr id="500" name="Google Shape;500;p5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5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5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503" name="Shape 503"/>
        <p:cNvGrpSpPr/>
        <p:nvPr/>
      </p:nvGrpSpPr>
      <p:grpSpPr>
        <a:xfrm>
          <a:off x="0" y="0"/>
          <a:ext cx="0" cy="0"/>
          <a:chOff x="0" y="0"/>
          <a:chExt cx="0" cy="0"/>
        </a:xfrm>
      </p:grpSpPr>
      <p:sp>
        <p:nvSpPr>
          <p:cNvPr id="504" name="Google Shape;504;p60"/>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cxnSp>
        <p:nvCxnSpPr>
          <p:cNvPr id="505" name="Google Shape;505;p60"/>
          <p:cNvCxnSpPr/>
          <p:nvPr/>
        </p:nvCxnSpPr>
        <p:spPr>
          <a:xfrm>
            <a:off x="590450" y="4340600"/>
            <a:ext cx="670200" cy="423000"/>
          </a:xfrm>
          <a:prstGeom prst="straightConnector1">
            <a:avLst/>
          </a:prstGeom>
          <a:noFill/>
          <a:ln cap="flat" cmpd="sng" w="9525">
            <a:solidFill>
              <a:schemeClr val="dk1"/>
            </a:solidFill>
            <a:prstDash val="solid"/>
            <a:round/>
            <a:headEnd len="sm" w="sm" type="none"/>
            <a:tailEnd len="sm" w="sm" type="none"/>
          </a:ln>
        </p:spPr>
      </p:cxnSp>
      <p:cxnSp>
        <p:nvCxnSpPr>
          <p:cNvPr id="506" name="Google Shape;506;p60"/>
          <p:cNvCxnSpPr/>
          <p:nvPr/>
        </p:nvCxnSpPr>
        <p:spPr>
          <a:xfrm flipH="1" rot="10800000">
            <a:off x="0" y="4332550"/>
            <a:ext cx="590700" cy="663900"/>
          </a:xfrm>
          <a:prstGeom prst="straightConnector1">
            <a:avLst/>
          </a:prstGeom>
          <a:noFill/>
          <a:ln cap="flat" cmpd="sng" w="9525">
            <a:solidFill>
              <a:schemeClr val="dk1"/>
            </a:solidFill>
            <a:prstDash val="solid"/>
            <a:round/>
            <a:headEnd len="sm" w="sm" type="none"/>
            <a:tailEnd len="sm" w="sm" type="none"/>
          </a:ln>
        </p:spPr>
      </p:cxnSp>
      <p:grpSp>
        <p:nvGrpSpPr>
          <p:cNvPr id="507" name="Google Shape;507;p60"/>
          <p:cNvGrpSpPr/>
          <p:nvPr/>
        </p:nvGrpSpPr>
        <p:grpSpPr>
          <a:xfrm flipH="1">
            <a:off x="431725" y="4183775"/>
            <a:ext cx="292025" cy="292575"/>
            <a:chOff x="7353050" y="316275"/>
            <a:chExt cx="292025" cy="292575"/>
          </a:xfrm>
        </p:grpSpPr>
        <p:sp>
          <p:nvSpPr>
            <p:cNvPr id="508" name="Google Shape;508;p6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6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6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6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2" name="Google Shape;512;p60"/>
          <p:cNvGrpSpPr/>
          <p:nvPr/>
        </p:nvGrpSpPr>
        <p:grpSpPr>
          <a:xfrm>
            <a:off x="1075789" y="4604675"/>
            <a:ext cx="293111" cy="293388"/>
            <a:chOff x="3164039" y="430875"/>
            <a:chExt cx="293111" cy="293388"/>
          </a:xfrm>
        </p:grpSpPr>
        <p:sp>
          <p:nvSpPr>
            <p:cNvPr id="513" name="Google Shape;513;p6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6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6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6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6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6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19" name="Google Shape;519;p60"/>
          <p:cNvCxnSpPr/>
          <p:nvPr/>
        </p:nvCxnSpPr>
        <p:spPr>
          <a:xfrm rot="10800000">
            <a:off x="7196975" y="295100"/>
            <a:ext cx="1157100" cy="542700"/>
          </a:xfrm>
          <a:prstGeom prst="straightConnector1">
            <a:avLst/>
          </a:prstGeom>
          <a:noFill/>
          <a:ln cap="flat" cmpd="sng" w="9525">
            <a:solidFill>
              <a:schemeClr val="dk2"/>
            </a:solidFill>
            <a:prstDash val="solid"/>
            <a:round/>
            <a:headEnd len="sm" w="sm" type="none"/>
            <a:tailEnd len="sm" w="sm" type="none"/>
          </a:ln>
        </p:spPr>
      </p:cxnSp>
      <p:cxnSp>
        <p:nvCxnSpPr>
          <p:cNvPr id="520" name="Google Shape;520;p60"/>
          <p:cNvCxnSpPr/>
          <p:nvPr/>
        </p:nvCxnSpPr>
        <p:spPr>
          <a:xfrm flipH="1">
            <a:off x="8354075" y="-6625"/>
            <a:ext cx="791400" cy="836400"/>
          </a:xfrm>
          <a:prstGeom prst="straightConnector1">
            <a:avLst/>
          </a:prstGeom>
          <a:noFill/>
          <a:ln cap="flat" cmpd="sng" w="9525">
            <a:solidFill>
              <a:schemeClr val="dk2"/>
            </a:solidFill>
            <a:prstDash val="solid"/>
            <a:round/>
            <a:headEnd len="sm" w="sm" type="none"/>
            <a:tailEnd len="sm" w="sm" type="none"/>
          </a:ln>
        </p:spPr>
      </p:cxnSp>
      <p:grpSp>
        <p:nvGrpSpPr>
          <p:cNvPr id="521" name="Google Shape;521;p60"/>
          <p:cNvGrpSpPr/>
          <p:nvPr/>
        </p:nvGrpSpPr>
        <p:grpSpPr>
          <a:xfrm>
            <a:off x="8064275" y="526925"/>
            <a:ext cx="581800" cy="582350"/>
            <a:chOff x="8064275" y="887850"/>
            <a:chExt cx="581800" cy="582350"/>
          </a:xfrm>
        </p:grpSpPr>
        <p:sp>
          <p:nvSpPr>
            <p:cNvPr id="522" name="Google Shape;522;p6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6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6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6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6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6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8" name="Google Shape;528;p60"/>
          <p:cNvGrpSpPr/>
          <p:nvPr/>
        </p:nvGrpSpPr>
        <p:grpSpPr>
          <a:xfrm>
            <a:off x="7033875" y="170875"/>
            <a:ext cx="292025" cy="292575"/>
            <a:chOff x="7353050" y="316275"/>
            <a:chExt cx="292025" cy="292575"/>
          </a:xfrm>
        </p:grpSpPr>
        <p:sp>
          <p:nvSpPr>
            <p:cNvPr id="529" name="Google Shape;529;p6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6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6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6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3" name="Google Shape;533;p60"/>
          <p:cNvGrpSpPr/>
          <p:nvPr/>
        </p:nvGrpSpPr>
        <p:grpSpPr>
          <a:xfrm>
            <a:off x="8757950" y="229650"/>
            <a:ext cx="175000" cy="175000"/>
            <a:chOff x="8792300" y="321275"/>
            <a:chExt cx="175000" cy="175000"/>
          </a:xfrm>
        </p:grpSpPr>
        <p:sp>
          <p:nvSpPr>
            <p:cNvPr id="534" name="Google Shape;534;p6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6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6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6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8" name="Google Shape;538;p60"/>
          <p:cNvGrpSpPr/>
          <p:nvPr/>
        </p:nvGrpSpPr>
        <p:grpSpPr>
          <a:xfrm>
            <a:off x="8490050" y="170875"/>
            <a:ext cx="175013" cy="27000"/>
            <a:chOff x="5662375" y="212375"/>
            <a:chExt cx="175013" cy="27000"/>
          </a:xfrm>
        </p:grpSpPr>
        <p:sp>
          <p:nvSpPr>
            <p:cNvPr id="539" name="Google Shape;539;p6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6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6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2" name="Google Shape;542;p60"/>
          <p:cNvGrpSpPr/>
          <p:nvPr/>
        </p:nvGrpSpPr>
        <p:grpSpPr>
          <a:xfrm>
            <a:off x="7916350" y="1124600"/>
            <a:ext cx="175013" cy="27000"/>
            <a:chOff x="5662375" y="212375"/>
            <a:chExt cx="175013" cy="27000"/>
          </a:xfrm>
        </p:grpSpPr>
        <p:sp>
          <p:nvSpPr>
            <p:cNvPr id="543" name="Google Shape;543;p6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6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6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546" name="Shape 546"/>
        <p:cNvGrpSpPr/>
        <p:nvPr/>
      </p:nvGrpSpPr>
      <p:grpSpPr>
        <a:xfrm>
          <a:off x="0" y="0"/>
          <a:ext cx="0" cy="0"/>
          <a:chOff x="0" y="0"/>
          <a:chExt cx="0" cy="0"/>
        </a:xfrm>
      </p:grpSpPr>
      <p:sp>
        <p:nvSpPr>
          <p:cNvPr id="547" name="Google Shape;547;p61"/>
          <p:cNvSpPr txBox="1"/>
          <p:nvPr>
            <p:ph type="title"/>
          </p:nvPr>
        </p:nvSpPr>
        <p:spPr>
          <a:xfrm>
            <a:off x="2825496" y="704088"/>
            <a:ext cx="34839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3600"/>
              <a:buNone/>
              <a:defRPr sz="36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p:txBody>
      </p:sp>
      <p:sp>
        <p:nvSpPr>
          <p:cNvPr id="548" name="Google Shape;548;p61"/>
          <p:cNvSpPr txBox="1"/>
          <p:nvPr>
            <p:ph idx="1" type="subTitle"/>
          </p:nvPr>
        </p:nvSpPr>
        <p:spPr>
          <a:xfrm>
            <a:off x="2825496" y="1225296"/>
            <a:ext cx="3483900" cy="274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549" name="Google Shape;549;p61"/>
          <p:cNvSpPr txBox="1"/>
          <p:nvPr>
            <p:ph idx="2" type="title"/>
          </p:nvPr>
        </p:nvSpPr>
        <p:spPr>
          <a:xfrm>
            <a:off x="2825496" y="2185416"/>
            <a:ext cx="34839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3600"/>
              <a:buNone/>
              <a:defRPr sz="36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p:txBody>
      </p:sp>
      <p:sp>
        <p:nvSpPr>
          <p:cNvPr id="550" name="Google Shape;550;p61"/>
          <p:cNvSpPr txBox="1"/>
          <p:nvPr>
            <p:ph idx="3" type="subTitle"/>
          </p:nvPr>
        </p:nvSpPr>
        <p:spPr>
          <a:xfrm>
            <a:off x="2825496" y="2697480"/>
            <a:ext cx="3483900" cy="274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551" name="Google Shape;551;p61"/>
          <p:cNvSpPr txBox="1"/>
          <p:nvPr>
            <p:ph idx="4" type="title"/>
          </p:nvPr>
        </p:nvSpPr>
        <p:spPr>
          <a:xfrm>
            <a:off x="2825496" y="3648456"/>
            <a:ext cx="34839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3600"/>
              <a:buNone/>
              <a:defRPr sz="36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p:txBody>
      </p:sp>
      <p:sp>
        <p:nvSpPr>
          <p:cNvPr id="552" name="Google Shape;552;p61"/>
          <p:cNvSpPr txBox="1"/>
          <p:nvPr>
            <p:ph idx="5" type="subTitle"/>
          </p:nvPr>
        </p:nvSpPr>
        <p:spPr>
          <a:xfrm>
            <a:off x="2834640" y="4169664"/>
            <a:ext cx="3483900" cy="274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553" name="Google Shape;553;p61"/>
          <p:cNvCxnSpPr/>
          <p:nvPr/>
        </p:nvCxnSpPr>
        <p:spPr>
          <a:xfrm rot="5400000">
            <a:off x="7269708" y="3324550"/>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554" name="Google Shape;554;p61"/>
          <p:cNvCxnSpPr/>
          <p:nvPr/>
        </p:nvCxnSpPr>
        <p:spPr>
          <a:xfrm flipH="1" rot="-5400000">
            <a:off x="7181408" y="2082400"/>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555" name="Google Shape;555;p61"/>
          <p:cNvCxnSpPr/>
          <p:nvPr/>
        </p:nvCxnSpPr>
        <p:spPr>
          <a:xfrm rot="5400000">
            <a:off x="7232433" y="736375"/>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556" name="Google Shape;556;p61"/>
          <p:cNvCxnSpPr/>
          <p:nvPr/>
        </p:nvCxnSpPr>
        <p:spPr>
          <a:xfrm rot="5400000">
            <a:off x="8168433" y="-6660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557" name="Google Shape;557;p61"/>
          <p:cNvGrpSpPr/>
          <p:nvPr/>
        </p:nvGrpSpPr>
        <p:grpSpPr>
          <a:xfrm flipH="1" rot="5400000">
            <a:off x="7407333" y="1284925"/>
            <a:ext cx="581800" cy="582350"/>
            <a:chOff x="8064275" y="887850"/>
            <a:chExt cx="581800" cy="582350"/>
          </a:xfrm>
        </p:grpSpPr>
        <p:sp>
          <p:nvSpPr>
            <p:cNvPr id="558" name="Google Shape;558;p6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6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6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6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6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6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4" name="Google Shape;564;p61"/>
          <p:cNvGrpSpPr/>
          <p:nvPr/>
        </p:nvGrpSpPr>
        <p:grpSpPr>
          <a:xfrm flipH="1" rot="5400000">
            <a:off x="7869720" y="2754200"/>
            <a:ext cx="292025" cy="292575"/>
            <a:chOff x="7353050" y="316275"/>
            <a:chExt cx="292025" cy="292575"/>
          </a:xfrm>
        </p:grpSpPr>
        <p:sp>
          <p:nvSpPr>
            <p:cNvPr id="565" name="Google Shape;565;p6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6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6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6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9" name="Google Shape;569;p61"/>
          <p:cNvGrpSpPr/>
          <p:nvPr/>
        </p:nvGrpSpPr>
        <p:grpSpPr>
          <a:xfrm flipH="1" rot="5400000">
            <a:off x="8012458" y="178175"/>
            <a:ext cx="175000" cy="175000"/>
            <a:chOff x="8792300" y="321275"/>
            <a:chExt cx="175000" cy="175000"/>
          </a:xfrm>
        </p:grpSpPr>
        <p:sp>
          <p:nvSpPr>
            <p:cNvPr id="570" name="Google Shape;570;p6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6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6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6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4" name="Google Shape;574;p61"/>
          <p:cNvGrpSpPr/>
          <p:nvPr/>
        </p:nvGrpSpPr>
        <p:grpSpPr>
          <a:xfrm rot="5400000">
            <a:off x="7551683" y="3879926"/>
            <a:ext cx="293111" cy="293388"/>
            <a:chOff x="3164039" y="430875"/>
            <a:chExt cx="293111" cy="293388"/>
          </a:xfrm>
        </p:grpSpPr>
        <p:sp>
          <p:nvSpPr>
            <p:cNvPr id="575" name="Google Shape;575;p6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6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6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6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6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6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1" name="Google Shape;581;p61"/>
          <p:cNvGrpSpPr/>
          <p:nvPr/>
        </p:nvGrpSpPr>
        <p:grpSpPr>
          <a:xfrm flipH="1" rot="5400000">
            <a:off x="8259052" y="323144"/>
            <a:ext cx="175013" cy="27000"/>
            <a:chOff x="5662375" y="212375"/>
            <a:chExt cx="175013" cy="27000"/>
          </a:xfrm>
        </p:grpSpPr>
        <p:sp>
          <p:nvSpPr>
            <p:cNvPr id="582" name="Google Shape;582;p6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6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6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85" name="Google Shape;585;p61"/>
          <p:cNvCxnSpPr/>
          <p:nvPr/>
        </p:nvCxnSpPr>
        <p:spPr>
          <a:xfrm flipH="1" rot="5400000">
            <a:off x="740850" y="2598325"/>
            <a:ext cx="1672500" cy="126000"/>
          </a:xfrm>
          <a:prstGeom prst="straightConnector1">
            <a:avLst/>
          </a:prstGeom>
          <a:noFill/>
          <a:ln cap="flat" cmpd="sng" w="9525">
            <a:solidFill>
              <a:schemeClr val="dk2"/>
            </a:solidFill>
            <a:prstDash val="solid"/>
            <a:round/>
            <a:headEnd len="sm" w="sm" type="none"/>
            <a:tailEnd len="sm" w="sm" type="none"/>
          </a:ln>
        </p:spPr>
      </p:cxnSp>
      <p:cxnSp>
        <p:nvCxnSpPr>
          <p:cNvPr id="586" name="Google Shape;586;p61"/>
          <p:cNvCxnSpPr/>
          <p:nvPr/>
        </p:nvCxnSpPr>
        <p:spPr>
          <a:xfrm rot="-5400000">
            <a:off x="847100" y="3554000"/>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587" name="Google Shape;587;p61"/>
          <p:cNvCxnSpPr/>
          <p:nvPr/>
        </p:nvCxnSpPr>
        <p:spPr>
          <a:xfrm flipH="1" rot="5400000">
            <a:off x="1105775" y="4151250"/>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588" name="Google Shape;588;p61"/>
          <p:cNvGrpSpPr/>
          <p:nvPr/>
        </p:nvGrpSpPr>
        <p:grpSpPr>
          <a:xfrm rot="5400000">
            <a:off x="621475" y="4062025"/>
            <a:ext cx="581800" cy="582350"/>
            <a:chOff x="8064275" y="887850"/>
            <a:chExt cx="581800" cy="582350"/>
          </a:xfrm>
        </p:grpSpPr>
        <p:sp>
          <p:nvSpPr>
            <p:cNvPr id="589" name="Google Shape;589;p6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6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6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6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6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6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5" name="Google Shape;595;p61"/>
          <p:cNvGrpSpPr/>
          <p:nvPr/>
        </p:nvGrpSpPr>
        <p:grpSpPr>
          <a:xfrm rot="5400000">
            <a:off x="1482825" y="3350800"/>
            <a:ext cx="292025" cy="292575"/>
            <a:chOff x="7353050" y="316275"/>
            <a:chExt cx="292025" cy="292575"/>
          </a:xfrm>
        </p:grpSpPr>
        <p:sp>
          <p:nvSpPr>
            <p:cNvPr id="596" name="Google Shape;596;p6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6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6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6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0" name="Google Shape;600;p61"/>
          <p:cNvGrpSpPr/>
          <p:nvPr/>
        </p:nvGrpSpPr>
        <p:grpSpPr>
          <a:xfrm rot="5400000">
            <a:off x="1595125" y="4790325"/>
            <a:ext cx="175000" cy="175000"/>
            <a:chOff x="8792300" y="321275"/>
            <a:chExt cx="175000" cy="175000"/>
          </a:xfrm>
        </p:grpSpPr>
        <p:sp>
          <p:nvSpPr>
            <p:cNvPr id="601" name="Google Shape;601;p6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6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6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6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5" name="Google Shape;605;p61"/>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61"/>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61"/>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61"/>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61"/>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61"/>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1" name="Google Shape;611;p61"/>
          <p:cNvGrpSpPr/>
          <p:nvPr/>
        </p:nvGrpSpPr>
        <p:grpSpPr>
          <a:xfrm rot="5400000">
            <a:off x="1701119" y="1515381"/>
            <a:ext cx="175013" cy="27000"/>
            <a:chOff x="5662375" y="212375"/>
            <a:chExt cx="175013" cy="27000"/>
          </a:xfrm>
        </p:grpSpPr>
        <p:sp>
          <p:nvSpPr>
            <p:cNvPr id="612" name="Google Shape;612;p6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6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6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5" name="Google Shape;615;p61"/>
          <p:cNvGrpSpPr/>
          <p:nvPr/>
        </p:nvGrpSpPr>
        <p:grpSpPr>
          <a:xfrm rot="5400000">
            <a:off x="1819519" y="4562081"/>
            <a:ext cx="175013" cy="27000"/>
            <a:chOff x="5662375" y="212375"/>
            <a:chExt cx="175013" cy="27000"/>
          </a:xfrm>
        </p:grpSpPr>
        <p:sp>
          <p:nvSpPr>
            <p:cNvPr id="616" name="Google Shape;616;p6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6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6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9" name="Google Shape;619;p61"/>
          <p:cNvGrpSpPr/>
          <p:nvPr/>
        </p:nvGrpSpPr>
        <p:grpSpPr>
          <a:xfrm rot="5400000">
            <a:off x="408594" y="4140781"/>
            <a:ext cx="175013" cy="27000"/>
            <a:chOff x="5662375" y="212375"/>
            <a:chExt cx="175013" cy="27000"/>
          </a:xfrm>
        </p:grpSpPr>
        <p:sp>
          <p:nvSpPr>
            <p:cNvPr id="620" name="Google Shape;620;p6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6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6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623" name="Shape 623"/>
        <p:cNvGrpSpPr/>
        <p:nvPr/>
      </p:nvGrpSpPr>
      <p:grpSpPr>
        <a:xfrm>
          <a:off x="0" y="0"/>
          <a:ext cx="0" cy="0"/>
          <a:chOff x="0" y="0"/>
          <a:chExt cx="0" cy="0"/>
        </a:xfrm>
      </p:grpSpPr>
      <p:sp>
        <p:nvSpPr>
          <p:cNvPr id="624" name="Google Shape;624;p62"/>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625" name="Google Shape;625;p62"/>
          <p:cNvCxnSpPr/>
          <p:nvPr/>
        </p:nvCxnSpPr>
        <p:spPr>
          <a:xfrm rot="10800000">
            <a:off x="8109000" y="501275"/>
            <a:ext cx="737700" cy="737700"/>
          </a:xfrm>
          <a:prstGeom prst="straightConnector1">
            <a:avLst/>
          </a:prstGeom>
          <a:noFill/>
          <a:ln cap="flat" cmpd="sng" w="9525">
            <a:solidFill>
              <a:schemeClr val="dk2"/>
            </a:solidFill>
            <a:prstDash val="solid"/>
            <a:round/>
            <a:headEnd len="sm" w="sm" type="none"/>
            <a:tailEnd len="sm" w="sm" type="none"/>
          </a:ln>
        </p:spPr>
      </p:cxnSp>
      <p:cxnSp>
        <p:nvCxnSpPr>
          <p:cNvPr id="626" name="Google Shape;626;p62"/>
          <p:cNvCxnSpPr/>
          <p:nvPr/>
        </p:nvCxnSpPr>
        <p:spPr>
          <a:xfrm>
            <a:off x="582475" y="282188"/>
            <a:ext cx="1212900" cy="422700"/>
          </a:xfrm>
          <a:prstGeom prst="straightConnector1">
            <a:avLst/>
          </a:prstGeom>
          <a:noFill/>
          <a:ln cap="flat" cmpd="sng" w="9525">
            <a:solidFill>
              <a:schemeClr val="dk2"/>
            </a:solidFill>
            <a:prstDash val="solid"/>
            <a:round/>
            <a:headEnd len="sm" w="sm" type="none"/>
            <a:tailEnd len="sm" w="sm" type="none"/>
          </a:ln>
        </p:spPr>
      </p:cxnSp>
      <p:cxnSp>
        <p:nvCxnSpPr>
          <p:cNvPr id="627" name="Google Shape;627;p62"/>
          <p:cNvCxnSpPr/>
          <p:nvPr/>
        </p:nvCxnSpPr>
        <p:spPr>
          <a:xfrm flipH="1" rot="10800000">
            <a:off x="0" y="274188"/>
            <a:ext cx="582600" cy="654300"/>
          </a:xfrm>
          <a:prstGeom prst="straightConnector1">
            <a:avLst/>
          </a:prstGeom>
          <a:noFill/>
          <a:ln cap="flat" cmpd="sng" w="9525">
            <a:solidFill>
              <a:schemeClr val="dk2"/>
            </a:solidFill>
            <a:prstDash val="solid"/>
            <a:round/>
            <a:headEnd len="sm" w="sm" type="none"/>
            <a:tailEnd len="sm" w="sm" type="none"/>
          </a:ln>
        </p:spPr>
      </p:cxnSp>
      <p:grpSp>
        <p:nvGrpSpPr>
          <p:cNvPr id="628" name="Google Shape;628;p62"/>
          <p:cNvGrpSpPr/>
          <p:nvPr/>
        </p:nvGrpSpPr>
        <p:grpSpPr>
          <a:xfrm flipH="1">
            <a:off x="423750" y="125363"/>
            <a:ext cx="292025" cy="292575"/>
            <a:chOff x="7353050" y="316275"/>
            <a:chExt cx="292025" cy="292575"/>
          </a:xfrm>
        </p:grpSpPr>
        <p:sp>
          <p:nvSpPr>
            <p:cNvPr id="629" name="Google Shape;629;p6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6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6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6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3" name="Google Shape;633;p62"/>
          <p:cNvGrpSpPr/>
          <p:nvPr/>
        </p:nvGrpSpPr>
        <p:grpSpPr>
          <a:xfrm>
            <a:off x="1638739" y="558163"/>
            <a:ext cx="293111" cy="293388"/>
            <a:chOff x="3164039" y="430875"/>
            <a:chExt cx="293111" cy="293388"/>
          </a:xfrm>
        </p:grpSpPr>
        <p:sp>
          <p:nvSpPr>
            <p:cNvPr id="634" name="Google Shape;634;p6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6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6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6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6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6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0" name="Google Shape;640;p62"/>
          <p:cNvGrpSpPr/>
          <p:nvPr/>
        </p:nvGrpSpPr>
        <p:grpSpPr>
          <a:xfrm>
            <a:off x="1591750" y="362600"/>
            <a:ext cx="175013" cy="27000"/>
            <a:chOff x="5662375" y="212375"/>
            <a:chExt cx="175013" cy="27000"/>
          </a:xfrm>
        </p:grpSpPr>
        <p:sp>
          <p:nvSpPr>
            <p:cNvPr id="641" name="Google Shape;641;p6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6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6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44" name="Google Shape;644;p62"/>
          <p:cNvCxnSpPr/>
          <p:nvPr/>
        </p:nvCxnSpPr>
        <p:spPr>
          <a:xfrm flipH="1">
            <a:off x="8151325" y="6875"/>
            <a:ext cx="1002600" cy="494400"/>
          </a:xfrm>
          <a:prstGeom prst="straightConnector1">
            <a:avLst/>
          </a:prstGeom>
          <a:noFill/>
          <a:ln cap="flat" cmpd="sng" w="9525">
            <a:solidFill>
              <a:schemeClr val="dk2"/>
            </a:solidFill>
            <a:prstDash val="solid"/>
            <a:round/>
            <a:headEnd len="sm" w="sm" type="none"/>
            <a:tailEnd len="sm" w="sm" type="none"/>
          </a:ln>
        </p:spPr>
      </p:cxnSp>
      <p:grpSp>
        <p:nvGrpSpPr>
          <p:cNvPr id="645" name="Google Shape;645;p62"/>
          <p:cNvGrpSpPr/>
          <p:nvPr/>
        </p:nvGrpSpPr>
        <p:grpSpPr>
          <a:xfrm>
            <a:off x="7823875" y="202375"/>
            <a:ext cx="581800" cy="582350"/>
            <a:chOff x="8064275" y="887850"/>
            <a:chExt cx="581800" cy="582350"/>
          </a:xfrm>
        </p:grpSpPr>
        <p:sp>
          <p:nvSpPr>
            <p:cNvPr id="646" name="Google Shape;646;p6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6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6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6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6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6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2" name="Google Shape;652;p62"/>
          <p:cNvGrpSpPr/>
          <p:nvPr/>
        </p:nvGrpSpPr>
        <p:grpSpPr>
          <a:xfrm flipH="1">
            <a:off x="8698650" y="1117488"/>
            <a:ext cx="292025" cy="292575"/>
            <a:chOff x="7353050" y="316275"/>
            <a:chExt cx="292025" cy="292575"/>
          </a:xfrm>
        </p:grpSpPr>
        <p:sp>
          <p:nvSpPr>
            <p:cNvPr id="653" name="Google Shape;653;p6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6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6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6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7" name="Google Shape;657;p62"/>
          <p:cNvGrpSpPr/>
          <p:nvPr/>
        </p:nvGrpSpPr>
        <p:grpSpPr>
          <a:xfrm>
            <a:off x="8678350" y="1581800"/>
            <a:ext cx="175013" cy="27000"/>
            <a:chOff x="5662375" y="212375"/>
            <a:chExt cx="175013" cy="27000"/>
          </a:xfrm>
        </p:grpSpPr>
        <p:sp>
          <p:nvSpPr>
            <p:cNvPr id="658" name="Google Shape;658;p6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6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6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661" name="Shape 661"/>
        <p:cNvGrpSpPr/>
        <p:nvPr/>
      </p:nvGrpSpPr>
      <p:grpSpPr>
        <a:xfrm>
          <a:off x="0" y="0"/>
          <a:ext cx="0" cy="0"/>
          <a:chOff x="0" y="0"/>
          <a:chExt cx="0" cy="0"/>
        </a:xfrm>
      </p:grpSpPr>
      <p:grpSp>
        <p:nvGrpSpPr>
          <p:cNvPr id="662" name="Google Shape;662;p63"/>
          <p:cNvGrpSpPr/>
          <p:nvPr/>
        </p:nvGrpSpPr>
        <p:grpSpPr>
          <a:xfrm>
            <a:off x="1349626" y="598417"/>
            <a:ext cx="6453730" cy="3631136"/>
            <a:chOff x="365750" y="1285025"/>
            <a:chExt cx="6934275" cy="3315500"/>
          </a:xfrm>
        </p:grpSpPr>
        <p:sp>
          <p:nvSpPr>
            <p:cNvPr id="663" name="Google Shape;663;p63"/>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63"/>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5" name="Google Shape;665;p63"/>
          <p:cNvSpPr txBox="1"/>
          <p:nvPr>
            <p:ph type="title"/>
          </p:nvPr>
        </p:nvSpPr>
        <p:spPr>
          <a:xfrm>
            <a:off x="2624328" y="1018528"/>
            <a:ext cx="3904500" cy="190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grpSp>
        <p:nvGrpSpPr>
          <p:cNvPr id="666" name="Google Shape;666;p63"/>
          <p:cNvGrpSpPr/>
          <p:nvPr/>
        </p:nvGrpSpPr>
        <p:grpSpPr>
          <a:xfrm>
            <a:off x="-6867" y="-6625"/>
            <a:ext cx="9152342" cy="5102050"/>
            <a:chOff x="-6867" y="-6625"/>
            <a:chExt cx="9152342" cy="5102050"/>
          </a:xfrm>
        </p:grpSpPr>
        <p:cxnSp>
          <p:nvCxnSpPr>
            <p:cNvPr id="667" name="Google Shape;667;p63"/>
            <p:cNvCxnSpPr/>
            <p:nvPr/>
          </p:nvCxnSpPr>
          <p:spPr>
            <a:xfrm>
              <a:off x="2904283" y="4513075"/>
              <a:ext cx="1133100" cy="306300"/>
            </a:xfrm>
            <a:prstGeom prst="straightConnector1">
              <a:avLst/>
            </a:prstGeom>
            <a:noFill/>
            <a:ln cap="flat" cmpd="sng" w="9525">
              <a:solidFill>
                <a:srgbClr val="595959"/>
              </a:solidFill>
              <a:prstDash val="solid"/>
              <a:round/>
              <a:headEnd len="sm" w="sm" type="none"/>
              <a:tailEnd len="sm" w="sm" type="none"/>
            </a:ln>
          </p:spPr>
        </p:cxnSp>
        <p:cxnSp>
          <p:nvCxnSpPr>
            <p:cNvPr id="668" name="Google Shape;668;p63"/>
            <p:cNvCxnSpPr/>
            <p:nvPr/>
          </p:nvCxnSpPr>
          <p:spPr>
            <a:xfrm flipH="1" rot="10800000">
              <a:off x="1562083" y="4492325"/>
              <a:ext cx="1342200" cy="315300"/>
            </a:xfrm>
            <a:prstGeom prst="straightConnector1">
              <a:avLst/>
            </a:prstGeom>
            <a:noFill/>
            <a:ln cap="flat" cmpd="sng" w="9525">
              <a:solidFill>
                <a:srgbClr val="595959"/>
              </a:solidFill>
              <a:prstDash val="solid"/>
              <a:round/>
              <a:headEnd len="sm" w="sm" type="none"/>
              <a:tailEnd len="sm" w="sm" type="none"/>
            </a:ln>
          </p:spPr>
        </p:cxnSp>
        <p:cxnSp>
          <p:nvCxnSpPr>
            <p:cNvPr id="669" name="Google Shape;669;p63"/>
            <p:cNvCxnSpPr/>
            <p:nvPr/>
          </p:nvCxnSpPr>
          <p:spPr>
            <a:xfrm>
              <a:off x="259558" y="4408000"/>
              <a:ext cx="1332000" cy="392100"/>
            </a:xfrm>
            <a:prstGeom prst="straightConnector1">
              <a:avLst/>
            </a:prstGeom>
            <a:noFill/>
            <a:ln cap="flat" cmpd="sng" w="9525">
              <a:solidFill>
                <a:srgbClr val="595959"/>
              </a:solidFill>
              <a:prstDash val="solid"/>
              <a:round/>
              <a:headEnd len="sm" w="sm" type="none"/>
              <a:tailEnd len="sm" w="sm" type="none"/>
            </a:ln>
          </p:spPr>
        </p:cxnSp>
        <p:cxnSp>
          <p:nvCxnSpPr>
            <p:cNvPr id="670" name="Google Shape;670;p63"/>
            <p:cNvCxnSpPr/>
            <p:nvPr/>
          </p:nvCxnSpPr>
          <p:spPr>
            <a:xfrm>
              <a:off x="-6867" y="3993550"/>
              <a:ext cx="273900" cy="407100"/>
            </a:xfrm>
            <a:prstGeom prst="straightConnector1">
              <a:avLst/>
            </a:prstGeom>
            <a:noFill/>
            <a:ln cap="flat" cmpd="sng" w="9525">
              <a:solidFill>
                <a:srgbClr val="595959"/>
              </a:solidFill>
              <a:prstDash val="solid"/>
              <a:round/>
              <a:headEnd len="sm" w="sm" type="none"/>
              <a:tailEnd len="sm" w="sm" type="none"/>
            </a:ln>
          </p:spPr>
        </p:cxnSp>
        <p:grpSp>
          <p:nvGrpSpPr>
            <p:cNvPr id="671" name="Google Shape;671;p63"/>
            <p:cNvGrpSpPr/>
            <p:nvPr/>
          </p:nvGrpSpPr>
          <p:grpSpPr>
            <a:xfrm flipH="1">
              <a:off x="1278333" y="4513075"/>
              <a:ext cx="581800" cy="582350"/>
              <a:chOff x="8064275" y="887850"/>
              <a:chExt cx="581800" cy="582350"/>
            </a:xfrm>
          </p:grpSpPr>
          <p:sp>
            <p:nvSpPr>
              <p:cNvPr id="672" name="Google Shape;672;p6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6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6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6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6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6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8" name="Google Shape;678;p63"/>
            <p:cNvGrpSpPr/>
            <p:nvPr/>
          </p:nvGrpSpPr>
          <p:grpSpPr>
            <a:xfrm flipH="1">
              <a:off x="2747608" y="4340463"/>
              <a:ext cx="292025" cy="292575"/>
              <a:chOff x="7353050" y="316275"/>
              <a:chExt cx="292025" cy="292575"/>
            </a:xfrm>
          </p:grpSpPr>
          <p:sp>
            <p:nvSpPr>
              <p:cNvPr id="679" name="Google Shape;679;p6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6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6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6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3" name="Google Shape;683;p63"/>
            <p:cNvGrpSpPr/>
            <p:nvPr/>
          </p:nvGrpSpPr>
          <p:grpSpPr>
            <a:xfrm flipH="1">
              <a:off x="171308" y="4315025"/>
              <a:ext cx="175000" cy="175000"/>
              <a:chOff x="8792300" y="321275"/>
              <a:chExt cx="175000" cy="175000"/>
            </a:xfrm>
          </p:grpSpPr>
          <p:sp>
            <p:nvSpPr>
              <p:cNvPr id="684" name="Google Shape;684;p6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6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6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6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8" name="Google Shape;688;p63"/>
            <p:cNvGrpSpPr/>
            <p:nvPr/>
          </p:nvGrpSpPr>
          <p:grpSpPr>
            <a:xfrm>
              <a:off x="3873197" y="4657550"/>
              <a:ext cx="293111" cy="293388"/>
              <a:chOff x="3164039" y="430875"/>
              <a:chExt cx="293111" cy="293388"/>
            </a:xfrm>
          </p:grpSpPr>
          <p:sp>
            <p:nvSpPr>
              <p:cNvPr id="689" name="Google Shape;689;p6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6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6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6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6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6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5" name="Google Shape;695;p63"/>
            <p:cNvGrpSpPr/>
            <p:nvPr/>
          </p:nvGrpSpPr>
          <p:grpSpPr>
            <a:xfrm flipH="1">
              <a:off x="242270" y="4142425"/>
              <a:ext cx="175013" cy="27000"/>
              <a:chOff x="5662375" y="212375"/>
              <a:chExt cx="175013" cy="27000"/>
            </a:xfrm>
          </p:grpSpPr>
          <p:sp>
            <p:nvSpPr>
              <p:cNvPr id="696" name="Google Shape;696;p6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6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6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99" name="Google Shape;699;p63"/>
            <p:cNvCxnSpPr/>
            <p:nvPr/>
          </p:nvCxnSpPr>
          <p:spPr>
            <a:xfrm rot="10800000">
              <a:off x="5995050" y="226600"/>
              <a:ext cx="1504500" cy="224700"/>
            </a:xfrm>
            <a:prstGeom prst="straightConnector1">
              <a:avLst/>
            </a:prstGeom>
            <a:noFill/>
            <a:ln cap="flat" cmpd="sng" w="9525">
              <a:solidFill>
                <a:srgbClr val="595959"/>
              </a:solidFill>
              <a:prstDash val="solid"/>
              <a:round/>
              <a:headEnd len="sm" w="sm" type="none"/>
              <a:tailEnd len="sm" w="sm" type="none"/>
            </a:ln>
          </p:spPr>
        </p:cxnSp>
        <p:cxnSp>
          <p:nvCxnSpPr>
            <p:cNvPr id="700" name="Google Shape;700;p63"/>
            <p:cNvCxnSpPr/>
            <p:nvPr/>
          </p:nvCxnSpPr>
          <p:spPr>
            <a:xfrm rot="10800000">
              <a:off x="7512925" y="457850"/>
              <a:ext cx="829500" cy="743400"/>
            </a:xfrm>
            <a:prstGeom prst="straightConnector1">
              <a:avLst/>
            </a:prstGeom>
            <a:noFill/>
            <a:ln cap="flat" cmpd="sng" w="9525">
              <a:solidFill>
                <a:srgbClr val="595959"/>
              </a:solidFill>
              <a:prstDash val="solid"/>
              <a:round/>
              <a:headEnd len="sm" w="sm" type="none"/>
              <a:tailEnd len="sm" w="sm" type="none"/>
            </a:ln>
          </p:spPr>
        </p:cxnSp>
        <p:cxnSp>
          <p:nvCxnSpPr>
            <p:cNvPr id="701" name="Google Shape;701;p63"/>
            <p:cNvCxnSpPr/>
            <p:nvPr/>
          </p:nvCxnSpPr>
          <p:spPr>
            <a:xfrm flipH="1">
              <a:off x="8348975" y="-6625"/>
              <a:ext cx="796500" cy="1188000"/>
            </a:xfrm>
            <a:prstGeom prst="straightConnector1">
              <a:avLst/>
            </a:prstGeom>
            <a:noFill/>
            <a:ln cap="flat" cmpd="sng" w="9525">
              <a:solidFill>
                <a:srgbClr val="595959"/>
              </a:solidFill>
              <a:prstDash val="solid"/>
              <a:round/>
              <a:headEnd len="sm" w="sm" type="none"/>
              <a:tailEnd len="sm" w="sm" type="none"/>
            </a:ln>
          </p:spPr>
        </p:cxnSp>
        <p:grpSp>
          <p:nvGrpSpPr>
            <p:cNvPr id="702" name="Google Shape;702;p63"/>
            <p:cNvGrpSpPr/>
            <p:nvPr/>
          </p:nvGrpSpPr>
          <p:grpSpPr>
            <a:xfrm>
              <a:off x="8064275" y="1040250"/>
              <a:ext cx="581800" cy="582350"/>
              <a:chOff x="8064275" y="887850"/>
              <a:chExt cx="581800" cy="582350"/>
            </a:xfrm>
          </p:grpSpPr>
          <p:sp>
            <p:nvSpPr>
              <p:cNvPr id="703" name="Google Shape;703;p6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6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6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6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6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6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9" name="Google Shape;709;p63"/>
            <p:cNvGrpSpPr/>
            <p:nvPr/>
          </p:nvGrpSpPr>
          <p:grpSpPr>
            <a:xfrm>
              <a:off x="7353050" y="316275"/>
              <a:ext cx="292025" cy="292575"/>
              <a:chOff x="7353050" y="316275"/>
              <a:chExt cx="292025" cy="292575"/>
            </a:xfrm>
          </p:grpSpPr>
          <p:sp>
            <p:nvSpPr>
              <p:cNvPr id="710" name="Google Shape;710;p6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6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6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6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4" name="Google Shape;714;p63"/>
            <p:cNvGrpSpPr/>
            <p:nvPr/>
          </p:nvGrpSpPr>
          <p:grpSpPr>
            <a:xfrm>
              <a:off x="8792300" y="321275"/>
              <a:ext cx="175000" cy="175000"/>
              <a:chOff x="8792300" y="321275"/>
              <a:chExt cx="175000" cy="175000"/>
            </a:xfrm>
          </p:grpSpPr>
          <p:sp>
            <p:nvSpPr>
              <p:cNvPr id="715" name="Google Shape;715;p6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6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6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6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9" name="Google Shape;719;p63"/>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63"/>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63"/>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63"/>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63"/>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63"/>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5" name="Google Shape;725;p63"/>
            <p:cNvGrpSpPr/>
            <p:nvPr/>
          </p:nvGrpSpPr>
          <p:grpSpPr>
            <a:xfrm>
              <a:off x="8490050" y="170875"/>
              <a:ext cx="175013" cy="27000"/>
              <a:chOff x="5662375" y="212375"/>
              <a:chExt cx="175013" cy="27000"/>
            </a:xfrm>
          </p:grpSpPr>
          <p:sp>
            <p:nvSpPr>
              <p:cNvPr id="726" name="Google Shape;726;p63"/>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63"/>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63"/>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9" name="Google Shape;729;p63"/>
            <p:cNvGrpSpPr/>
            <p:nvPr/>
          </p:nvGrpSpPr>
          <p:grpSpPr>
            <a:xfrm>
              <a:off x="8678350" y="1658000"/>
              <a:ext cx="175013" cy="27000"/>
              <a:chOff x="5662375" y="212375"/>
              <a:chExt cx="175013" cy="27000"/>
            </a:xfrm>
          </p:grpSpPr>
          <p:sp>
            <p:nvSpPr>
              <p:cNvPr id="730" name="Google Shape;730;p63"/>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63"/>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63"/>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33" name="Google Shape;733;p63"/>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734" name="Shape 734"/>
        <p:cNvGrpSpPr/>
        <p:nvPr/>
      </p:nvGrpSpPr>
      <p:grpSpPr>
        <a:xfrm>
          <a:off x="0" y="0"/>
          <a:ext cx="0" cy="0"/>
          <a:chOff x="0" y="0"/>
          <a:chExt cx="0" cy="0"/>
        </a:xfrm>
      </p:grpSpPr>
      <p:cxnSp>
        <p:nvCxnSpPr>
          <p:cNvPr id="735" name="Google Shape;735;p64"/>
          <p:cNvCxnSpPr/>
          <p:nvPr/>
        </p:nvCxnSpPr>
        <p:spPr>
          <a:xfrm>
            <a:off x="590450" y="4340600"/>
            <a:ext cx="670200" cy="423000"/>
          </a:xfrm>
          <a:prstGeom prst="straightConnector1">
            <a:avLst/>
          </a:prstGeom>
          <a:noFill/>
          <a:ln cap="flat" cmpd="sng" w="9525">
            <a:solidFill>
              <a:schemeClr val="dk1"/>
            </a:solidFill>
            <a:prstDash val="solid"/>
            <a:round/>
            <a:headEnd len="sm" w="sm" type="none"/>
            <a:tailEnd len="sm" w="sm" type="none"/>
          </a:ln>
        </p:spPr>
      </p:cxnSp>
      <p:sp>
        <p:nvSpPr>
          <p:cNvPr id="736" name="Google Shape;736;p64"/>
          <p:cNvSpPr txBox="1"/>
          <p:nvPr>
            <p:ph type="title"/>
          </p:nvPr>
        </p:nvSpPr>
        <p:spPr>
          <a:xfrm>
            <a:off x="2208175" y="342775"/>
            <a:ext cx="4727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737" name="Google Shape;737;p64"/>
          <p:cNvCxnSpPr/>
          <p:nvPr/>
        </p:nvCxnSpPr>
        <p:spPr>
          <a:xfrm flipH="1" rot="10800000">
            <a:off x="0" y="4332550"/>
            <a:ext cx="590700" cy="663900"/>
          </a:xfrm>
          <a:prstGeom prst="straightConnector1">
            <a:avLst/>
          </a:prstGeom>
          <a:noFill/>
          <a:ln cap="flat" cmpd="sng" w="9525">
            <a:solidFill>
              <a:schemeClr val="dk1"/>
            </a:solidFill>
            <a:prstDash val="solid"/>
            <a:round/>
            <a:headEnd len="sm" w="sm" type="none"/>
            <a:tailEnd len="sm" w="sm" type="none"/>
          </a:ln>
        </p:spPr>
      </p:cxnSp>
      <p:grpSp>
        <p:nvGrpSpPr>
          <p:cNvPr id="738" name="Google Shape;738;p64"/>
          <p:cNvGrpSpPr/>
          <p:nvPr/>
        </p:nvGrpSpPr>
        <p:grpSpPr>
          <a:xfrm flipH="1">
            <a:off x="431725" y="4183775"/>
            <a:ext cx="292025" cy="292575"/>
            <a:chOff x="7353050" y="316275"/>
            <a:chExt cx="292025" cy="292575"/>
          </a:xfrm>
        </p:grpSpPr>
        <p:sp>
          <p:nvSpPr>
            <p:cNvPr id="739" name="Google Shape;739;p6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6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6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6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3" name="Google Shape;743;p64"/>
          <p:cNvGrpSpPr/>
          <p:nvPr/>
        </p:nvGrpSpPr>
        <p:grpSpPr>
          <a:xfrm>
            <a:off x="1075789" y="4604675"/>
            <a:ext cx="293111" cy="293388"/>
            <a:chOff x="3164039" y="430875"/>
            <a:chExt cx="293111" cy="293388"/>
          </a:xfrm>
        </p:grpSpPr>
        <p:sp>
          <p:nvSpPr>
            <p:cNvPr id="744" name="Google Shape;744;p6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6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6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6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6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6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750" name="Google Shape;750;p64"/>
          <p:cNvCxnSpPr/>
          <p:nvPr/>
        </p:nvCxnSpPr>
        <p:spPr>
          <a:xfrm rot="10800000">
            <a:off x="7196975" y="2951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751" name="Google Shape;751;p64"/>
          <p:cNvCxnSpPr/>
          <p:nvPr/>
        </p:nvCxnSpPr>
        <p:spPr>
          <a:xfrm flipH="1">
            <a:off x="8354075" y="-66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752" name="Google Shape;752;p64"/>
          <p:cNvGrpSpPr/>
          <p:nvPr/>
        </p:nvGrpSpPr>
        <p:grpSpPr>
          <a:xfrm>
            <a:off x="8064275" y="526925"/>
            <a:ext cx="581800" cy="582350"/>
            <a:chOff x="8064275" y="887850"/>
            <a:chExt cx="581800" cy="582350"/>
          </a:xfrm>
        </p:grpSpPr>
        <p:sp>
          <p:nvSpPr>
            <p:cNvPr id="753" name="Google Shape;753;p6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6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6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6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6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6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9" name="Google Shape;759;p64"/>
          <p:cNvGrpSpPr/>
          <p:nvPr/>
        </p:nvGrpSpPr>
        <p:grpSpPr>
          <a:xfrm>
            <a:off x="7033875" y="170875"/>
            <a:ext cx="292025" cy="292575"/>
            <a:chOff x="7353050" y="316275"/>
            <a:chExt cx="292025" cy="292575"/>
          </a:xfrm>
        </p:grpSpPr>
        <p:sp>
          <p:nvSpPr>
            <p:cNvPr id="760" name="Google Shape;760;p6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6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6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6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4" name="Google Shape;764;p64"/>
          <p:cNvGrpSpPr/>
          <p:nvPr/>
        </p:nvGrpSpPr>
        <p:grpSpPr>
          <a:xfrm>
            <a:off x="8757950" y="229650"/>
            <a:ext cx="175000" cy="175000"/>
            <a:chOff x="8792300" y="321275"/>
            <a:chExt cx="175000" cy="175000"/>
          </a:xfrm>
        </p:grpSpPr>
        <p:sp>
          <p:nvSpPr>
            <p:cNvPr id="765" name="Google Shape;765;p6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6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6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6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9" name="Google Shape;769;p64"/>
          <p:cNvGrpSpPr/>
          <p:nvPr/>
        </p:nvGrpSpPr>
        <p:grpSpPr>
          <a:xfrm>
            <a:off x="8490050" y="170875"/>
            <a:ext cx="175013" cy="27000"/>
            <a:chOff x="5662375" y="212375"/>
            <a:chExt cx="175013" cy="27000"/>
          </a:xfrm>
        </p:grpSpPr>
        <p:sp>
          <p:nvSpPr>
            <p:cNvPr id="770" name="Google Shape;770;p6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6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6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3" name="Google Shape;773;p64"/>
          <p:cNvGrpSpPr/>
          <p:nvPr/>
        </p:nvGrpSpPr>
        <p:grpSpPr>
          <a:xfrm>
            <a:off x="7916350" y="1124600"/>
            <a:ext cx="175013" cy="27000"/>
            <a:chOff x="5662375" y="212375"/>
            <a:chExt cx="175013" cy="27000"/>
          </a:xfrm>
        </p:grpSpPr>
        <p:sp>
          <p:nvSpPr>
            <p:cNvPr id="774" name="Google Shape;774;p6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6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6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7" name="Google Shape;777;p64"/>
          <p:cNvSpPr txBox="1"/>
          <p:nvPr>
            <p:ph idx="1" type="subTitle"/>
          </p:nvPr>
        </p:nvSpPr>
        <p:spPr>
          <a:xfrm>
            <a:off x="6217920" y="1819656"/>
            <a:ext cx="1636800" cy="356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78" name="Google Shape;778;p64"/>
          <p:cNvSpPr txBox="1"/>
          <p:nvPr>
            <p:ph idx="2" type="subTitle"/>
          </p:nvPr>
        </p:nvSpPr>
        <p:spPr>
          <a:xfrm>
            <a:off x="3749040" y="1252728"/>
            <a:ext cx="1636800" cy="356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79" name="Google Shape;779;p64"/>
          <p:cNvSpPr txBox="1"/>
          <p:nvPr>
            <p:ph idx="3" type="subTitle"/>
          </p:nvPr>
        </p:nvSpPr>
        <p:spPr>
          <a:xfrm>
            <a:off x="1289304" y="1819656"/>
            <a:ext cx="1636800" cy="356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80" name="Google Shape;780;p64"/>
          <p:cNvSpPr txBox="1"/>
          <p:nvPr>
            <p:ph idx="4" type="subTitle"/>
          </p:nvPr>
        </p:nvSpPr>
        <p:spPr>
          <a:xfrm>
            <a:off x="6217920" y="2139696"/>
            <a:ext cx="1636800" cy="877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p:txBody>
      </p:sp>
      <p:sp>
        <p:nvSpPr>
          <p:cNvPr id="781" name="Google Shape;781;p64"/>
          <p:cNvSpPr txBox="1"/>
          <p:nvPr>
            <p:ph idx="5" type="subTitle"/>
          </p:nvPr>
        </p:nvSpPr>
        <p:spPr>
          <a:xfrm>
            <a:off x="3749040" y="1581912"/>
            <a:ext cx="1636800" cy="877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782" name="Google Shape;782;p64"/>
          <p:cNvSpPr txBox="1"/>
          <p:nvPr>
            <p:ph idx="6" type="subTitle"/>
          </p:nvPr>
        </p:nvSpPr>
        <p:spPr>
          <a:xfrm>
            <a:off x="1289304" y="2139696"/>
            <a:ext cx="1636800" cy="877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783" name="Shape 783"/>
        <p:cNvGrpSpPr/>
        <p:nvPr/>
      </p:nvGrpSpPr>
      <p:grpSpPr>
        <a:xfrm>
          <a:off x="0" y="0"/>
          <a:ext cx="0" cy="0"/>
          <a:chOff x="0" y="0"/>
          <a:chExt cx="0" cy="0"/>
        </a:xfrm>
      </p:grpSpPr>
      <p:sp>
        <p:nvSpPr>
          <p:cNvPr id="784" name="Google Shape;784;p65"/>
          <p:cNvSpPr txBox="1"/>
          <p:nvPr>
            <p:ph type="title"/>
          </p:nvPr>
        </p:nvSpPr>
        <p:spPr>
          <a:xfrm>
            <a:off x="3090672" y="338328"/>
            <a:ext cx="29628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785" name="Google Shape;785;p65"/>
          <p:cNvSpPr txBox="1"/>
          <p:nvPr>
            <p:ph idx="1" type="subTitle"/>
          </p:nvPr>
        </p:nvSpPr>
        <p:spPr>
          <a:xfrm>
            <a:off x="1522425" y="1588336"/>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86" name="Google Shape;786;p65"/>
          <p:cNvSpPr txBox="1"/>
          <p:nvPr>
            <p:ph idx="2" type="subTitle"/>
          </p:nvPr>
        </p:nvSpPr>
        <p:spPr>
          <a:xfrm>
            <a:off x="1522425" y="1928169"/>
            <a:ext cx="17649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787" name="Google Shape;787;p65"/>
          <p:cNvSpPr txBox="1"/>
          <p:nvPr>
            <p:ph idx="3" type="subTitle"/>
          </p:nvPr>
        </p:nvSpPr>
        <p:spPr>
          <a:xfrm>
            <a:off x="3689552" y="1588336"/>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88" name="Google Shape;788;p65"/>
          <p:cNvSpPr txBox="1"/>
          <p:nvPr>
            <p:ph idx="4" type="subTitle"/>
          </p:nvPr>
        </p:nvSpPr>
        <p:spPr>
          <a:xfrm>
            <a:off x="3689552" y="1928169"/>
            <a:ext cx="17649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9pPr>
          </a:lstStyle>
          <a:p/>
        </p:txBody>
      </p:sp>
      <p:sp>
        <p:nvSpPr>
          <p:cNvPr id="789" name="Google Shape;789;p65"/>
          <p:cNvSpPr txBox="1"/>
          <p:nvPr>
            <p:ph idx="5" type="subTitle"/>
          </p:nvPr>
        </p:nvSpPr>
        <p:spPr>
          <a:xfrm>
            <a:off x="5856675" y="1588336"/>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90" name="Google Shape;790;p65"/>
          <p:cNvSpPr txBox="1"/>
          <p:nvPr>
            <p:ph idx="6" type="subTitle"/>
          </p:nvPr>
        </p:nvSpPr>
        <p:spPr>
          <a:xfrm>
            <a:off x="5856675" y="1928169"/>
            <a:ext cx="17649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791" name="Google Shape;791;p65"/>
          <p:cNvSpPr txBox="1"/>
          <p:nvPr>
            <p:ph idx="7" type="subTitle"/>
          </p:nvPr>
        </p:nvSpPr>
        <p:spPr>
          <a:xfrm>
            <a:off x="1522425" y="3215958"/>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92" name="Google Shape;792;p65"/>
          <p:cNvSpPr txBox="1"/>
          <p:nvPr>
            <p:ph idx="8" type="subTitle"/>
          </p:nvPr>
        </p:nvSpPr>
        <p:spPr>
          <a:xfrm>
            <a:off x="1522425" y="3556017"/>
            <a:ext cx="1764900" cy="6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793" name="Google Shape;793;p65"/>
          <p:cNvSpPr txBox="1"/>
          <p:nvPr>
            <p:ph idx="9" type="subTitle"/>
          </p:nvPr>
        </p:nvSpPr>
        <p:spPr>
          <a:xfrm>
            <a:off x="3597450" y="3215961"/>
            <a:ext cx="19491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94" name="Google Shape;794;p65"/>
          <p:cNvSpPr txBox="1"/>
          <p:nvPr>
            <p:ph idx="13" type="subTitle"/>
          </p:nvPr>
        </p:nvSpPr>
        <p:spPr>
          <a:xfrm>
            <a:off x="3597500" y="3556017"/>
            <a:ext cx="1949100" cy="6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795" name="Google Shape;795;p65"/>
          <p:cNvSpPr txBox="1"/>
          <p:nvPr>
            <p:ph idx="14" type="subTitle"/>
          </p:nvPr>
        </p:nvSpPr>
        <p:spPr>
          <a:xfrm>
            <a:off x="5856675" y="3215958"/>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96" name="Google Shape;796;p65"/>
          <p:cNvSpPr txBox="1"/>
          <p:nvPr>
            <p:ph idx="15" type="subTitle"/>
          </p:nvPr>
        </p:nvSpPr>
        <p:spPr>
          <a:xfrm>
            <a:off x="5856675" y="3556017"/>
            <a:ext cx="1764900" cy="6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797" name="Google Shape;797;p65"/>
          <p:cNvCxnSpPr/>
          <p:nvPr/>
        </p:nvCxnSpPr>
        <p:spPr>
          <a:xfrm>
            <a:off x="2904283" y="4513075"/>
            <a:ext cx="1133100" cy="306300"/>
          </a:xfrm>
          <a:prstGeom prst="straightConnector1">
            <a:avLst/>
          </a:prstGeom>
          <a:noFill/>
          <a:ln cap="flat" cmpd="sng" w="9525">
            <a:solidFill>
              <a:schemeClr val="dk1"/>
            </a:solidFill>
            <a:prstDash val="solid"/>
            <a:round/>
            <a:headEnd len="sm" w="sm" type="none"/>
            <a:tailEnd len="sm" w="sm" type="none"/>
          </a:ln>
        </p:spPr>
      </p:cxnSp>
      <p:cxnSp>
        <p:nvCxnSpPr>
          <p:cNvPr id="798" name="Google Shape;798;p65"/>
          <p:cNvCxnSpPr/>
          <p:nvPr/>
        </p:nvCxnSpPr>
        <p:spPr>
          <a:xfrm flipH="1" rot="10800000">
            <a:off x="1562083" y="4492325"/>
            <a:ext cx="1342200" cy="315300"/>
          </a:xfrm>
          <a:prstGeom prst="straightConnector1">
            <a:avLst/>
          </a:prstGeom>
          <a:noFill/>
          <a:ln cap="flat" cmpd="sng" w="9525">
            <a:solidFill>
              <a:schemeClr val="dk1"/>
            </a:solidFill>
            <a:prstDash val="solid"/>
            <a:round/>
            <a:headEnd len="sm" w="sm" type="none"/>
            <a:tailEnd len="sm" w="sm" type="none"/>
          </a:ln>
        </p:spPr>
      </p:cxnSp>
      <p:cxnSp>
        <p:nvCxnSpPr>
          <p:cNvPr id="799" name="Google Shape;799;p65"/>
          <p:cNvCxnSpPr/>
          <p:nvPr/>
        </p:nvCxnSpPr>
        <p:spPr>
          <a:xfrm>
            <a:off x="259558" y="4408000"/>
            <a:ext cx="1332000" cy="392100"/>
          </a:xfrm>
          <a:prstGeom prst="straightConnector1">
            <a:avLst/>
          </a:prstGeom>
          <a:noFill/>
          <a:ln cap="flat" cmpd="sng" w="9525">
            <a:solidFill>
              <a:schemeClr val="dk1"/>
            </a:solidFill>
            <a:prstDash val="solid"/>
            <a:round/>
            <a:headEnd len="sm" w="sm" type="none"/>
            <a:tailEnd len="sm" w="sm" type="none"/>
          </a:ln>
        </p:spPr>
      </p:cxnSp>
      <p:cxnSp>
        <p:nvCxnSpPr>
          <p:cNvPr id="800" name="Google Shape;800;p65"/>
          <p:cNvCxnSpPr/>
          <p:nvPr/>
        </p:nvCxnSpPr>
        <p:spPr>
          <a:xfrm>
            <a:off x="-6867" y="3993550"/>
            <a:ext cx="273900" cy="407100"/>
          </a:xfrm>
          <a:prstGeom prst="straightConnector1">
            <a:avLst/>
          </a:prstGeom>
          <a:noFill/>
          <a:ln cap="flat" cmpd="sng" w="9525">
            <a:solidFill>
              <a:schemeClr val="dk1"/>
            </a:solidFill>
            <a:prstDash val="solid"/>
            <a:round/>
            <a:headEnd len="sm" w="sm" type="none"/>
            <a:tailEnd len="sm" w="sm" type="none"/>
          </a:ln>
        </p:spPr>
      </p:cxnSp>
      <p:grpSp>
        <p:nvGrpSpPr>
          <p:cNvPr id="801" name="Google Shape;801;p65"/>
          <p:cNvGrpSpPr/>
          <p:nvPr/>
        </p:nvGrpSpPr>
        <p:grpSpPr>
          <a:xfrm flipH="1">
            <a:off x="1278333" y="4513075"/>
            <a:ext cx="581800" cy="582350"/>
            <a:chOff x="8064275" y="887850"/>
            <a:chExt cx="581800" cy="582350"/>
          </a:xfrm>
        </p:grpSpPr>
        <p:sp>
          <p:nvSpPr>
            <p:cNvPr id="802" name="Google Shape;802;p6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6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6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6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6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6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8" name="Google Shape;808;p65"/>
          <p:cNvGrpSpPr/>
          <p:nvPr/>
        </p:nvGrpSpPr>
        <p:grpSpPr>
          <a:xfrm flipH="1">
            <a:off x="2747608" y="4340463"/>
            <a:ext cx="292025" cy="292575"/>
            <a:chOff x="7353050" y="316275"/>
            <a:chExt cx="292025" cy="292575"/>
          </a:xfrm>
        </p:grpSpPr>
        <p:sp>
          <p:nvSpPr>
            <p:cNvPr id="809" name="Google Shape;809;p6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6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6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6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3" name="Google Shape;813;p65"/>
          <p:cNvGrpSpPr/>
          <p:nvPr/>
        </p:nvGrpSpPr>
        <p:grpSpPr>
          <a:xfrm flipH="1">
            <a:off x="171308" y="4315025"/>
            <a:ext cx="175000" cy="175000"/>
            <a:chOff x="8792300" y="321275"/>
            <a:chExt cx="175000" cy="175000"/>
          </a:xfrm>
        </p:grpSpPr>
        <p:sp>
          <p:nvSpPr>
            <p:cNvPr id="814" name="Google Shape;814;p6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6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6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6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8" name="Google Shape;818;p65"/>
          <p:cNvGrpSpPr/>
          <p:nvPr/>
        </p:nvGrpSpPr>
        <p:grpSpPr>
          <a:xfrm>
            <a:off x="3873197" y="4657550"/>
            <a:ext cx="293111" cy="293388"/>
            <a:chOff x="3164039" y="430875"/>
            <a:chExt cx="293111" cy="293388"/>
          </a:xfrm>
        </p:grpSpPr>
        <p:sp>
          <p:nvSpPr>
            <p:cNvPr id="819" name="Google Shape;819;p6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6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6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6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6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6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5" name="Google Shape;825;p65"/>
          <p:cNvGrpSpPr/>
          <p:nvPr/>
        </p:nvGrpSpPr>
        <p:grpSpPr>
          <a:xfrm flipH="1">
            <a:off x="242270" y="4142425"/>
            <a:ext cx="175013" cy="27000"/>
            <a:chOff x="5662375" y="212375"/>
            <a:chExt cx="175013" cy="27000"/>
          </a:xfrm>
        </p:grpSpPr>
        <p:sp>
          <p:nvSpPr>
            <p:cNvPr id="826" name="Google Shape;826;p6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6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6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829" name="Google Shape;829;p65"/>
          <p:cNvCxnSpPr/>
          <p:nvPr/>
        </p:nvCxnSpPr>
        <p:spPr>
          <a:xfrm rot="10800000">
            <a:off x="5995050" y="226600"/>
            <a:ext cx="1504500" cy="224700"/>
          </a:xfrm>
          <a:prstGeom prst="straightConnector1">
            <a:avLst/>
          </a:prstGeom>
          <a:noFill/>
          <a:ln cap="flat" cmpd="sng" w="9525">
            <a:solidFill>
              <a:schemeClr val="dk1"/>
            </a:solidFill>
            <a:prstDash val="solid"/>
            <a:round/>
            <a:headEnd len="sm" w="sm" type="none"/>
            <a:tailEnd len="sm" w="sm" type="none"/>
          </a:ln>
        </p:spPr>
      </p:cxnSp>
      <p:cxnSp>
        <p:nvCxnSpPr>
          <p:cNvPr id="830" name="Google Shape;830;p65"/>
          <p:cNvCxnSpPr/>
          <p:nvPr/>
        </p:nvCxnSpPr>
        <p:spPr>
          <a:xfrm rot="10800000">
            <a:off x="7512925" y="45785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831" name="Google Shape;831;p65"/>
          <p:cNvCxnSpPr/>
          <p:nvPr/>
        </p:nvCxnSpPr>
        <p:spPr>
          <a:xfrm flipH="1">
            <a:off x="8348975" y="-6625"/>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832" name="Google Shape;832;p65"/>
          <p:cNvGrpSpPr/>
          <p:nvPr/>
        </p:nvGrpSpPr>
        <p:grpSpPr>
          <a:xfrm>
            <a:off x="8064275" y="1040250"/>
            <a:ext cx="581800" cy="582350"/>
            <a:chOff x="8064275" y="887850"/>
            <a:chExt cx="581800" cy="582350"/>
          </a:xfrm>
        </p:grpSpPr>
        <p:sp>
          <p:nvSpPr>
            <p:cNvPr id="833" name="Google Shape;833;p6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6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6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6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6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6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9" name="Google Shape;839;p65"/>
          <p:cNvGrpSpPr/>
          <p:nvPr/>
        </p:nvGrpSpPr>
        <p:grpSpPr>
          <a:xfrm>
            <a:off x="7353050" y="316275"/>
            <a:ext cx="292025" cy="292575"/>
            <a:chOff x="7353050" y="316275"/>
            <a:chExt cx="292025" cy="292575"/>
          </a:xfrm>
        </p:grpSpPr>
        <p:sp>
          <p:nvSpPr>
            <p:cNvPr id="840" name="Google Shape;840;p6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6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6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6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4" name="Google Shape;844;p65"/>
          <p:cNvGrpSpPr/>
          <p:nvPr/>
        </p:nvGrpSpPr>
        <p:grpSpPr>
          <a:xfrm>
            <a:off x="8792300" y="321275"/>
            <a:ext cx="175000" cy="175000"/>
            <a:chOff x="8792300" y="321275"/>
            <a:chExt cx="175000" cy="175000"/>
          </a:xfrm>
        </p:grpSpPr>
        <p:sp>
          <p:nvSpPr>
            <p:cNvPr id="845" name="Google Shape;845;p6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6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6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6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9" name="Google Shape;849;p65"/>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65"/>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65"/>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65"/>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65"/>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65"/>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5" name="Google Shape;855;p65"/>
          <p:cNvGrpSpPr/>
          <p:nvPr/>
        </p:nvGrpSpPr>
        <p:grpSpPr>
          <a:xfrm>
            <a:off x="8490050" y="170875"/>
            <a:ext cx="175013" cy="27000"/>
            <a:chOff x="5662375" y="212375"/>
            <a:chExt cx="175013" cy="27000"/>
          </a:xfrm>
        </p:grpSpPr>
        <p:sp>
          <p:nvSpPr>
            <p:cNvPr id="856" name="Google Shape;856;p6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6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6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9" name="Google Shape;859;p65"/>
          <p:cNvGrpSpPr/>
          <p:nvPr/>
        </p:nvGrpSpPr>
        <p:grpSpPr>
          <a:xfrm>
            <a:off x="8678350" y="1658000"/>
            <a:ext cx="175013" cy="27000"/>
            <a:chOff x="5662375" y="212375"/>
            <a:chExt cx="175013" cy="27000"/>
          </a:xfrm>
        </p:grpSpPr>
        <p:sp>
          <p:nvSpPr>
            <p:cNvPr id="860" name="Google Shape;860;p6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6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6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863" name="Shape 863"/>
        <p:cNvGrpSpPr/>
        <p:nvPr/>
      </p:nvGrpSpPr>
      <p:grpSpPr>
        <a:xfrm>
          <a:off x="0" y="0"/>
          <a:ext cx="0" cy="0"/>
          <a:chOff x="0" y="0"/>
          <a:chExt cx="0" cy="0"/>
        </a:xfrm>
      </p:grpSpPr>
      <p:sp>
        <p:nvSpPr>
          <p:cNvPr id="864" name="Google Shape;864;p66"/>
          <p:cNvSpPr txBox="1"/>
          <p:nvPr>
            <p:ph type="title"/>
          </p:nvPr>
        </p:nvSpPr>
        <p:spPr>
          <a:xfrm>
            <a:off x="2962656" y="338328"/>
            <a:ext cx="3218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865" name="Google Shape;865;p66"/>
          <p:cNvGrpSpPr/>
          <p:nvPr/>
        </p:nvGrpSpPr>
        <p:grpSpPr>
          <a:xfrm>
            <a:off x="261711" y="-1158"/>
            <a:ext cx="8550327" cy="3981600"/>
            <a:chOff x="261711" y="-1158"/>
            <a:chExt cx="8550327" cy="3981600"/>
          </a:xfrm>
        </p:grpSpPr>
        <p:cxnSp>
          <p:nvCxnSpPr>
            <p:cNvPr id="866" name="Google Shape;866;p66"/>
            <p:cNvCxnSpPr/>
            <p:nvPr/>
          </p:nvCxnSpPr>
          <p:spPr>
            <a:xfrm>
              <a:off x="515925" y="-1158"/>
              <a:ext cx="0" cy="3981600"/>
            </a:xfrm>
            <a:prstGeom prst="straightConnector1">
              <a:avLst/>
            </a:prstGeom>
            <a:noFill/>
            <a:ln cap="flat" cmpd="sng" w="9525">
              <a:solidFill>
                <a:schemeClr val="dk2"/>
              </a:solidFill>
              <a:prstDash val="solid"/>
              <a:round/>
              <a:headEnd len="sm" w="sm" type="none"/>
              <a:tailEnd len="sm" w="sm" type="none"/>
            </a:ln>
          </p:spPr>
        </p:cxnSp>
        <p:cxnSp>
          <p:nvCxnSpPr>
            <p:cNvPr id="867" name="Google Shape;867;p66"/>
            <p:cNvCxnSpPr/>
            <p:nvPr/>
          </p:nvCxnSpPr>
          <p:spPr>
            <a:xfrm>
              <a:off x="8666025" y="-1158"/>
              <a:ext cx="0" cy="1902000"/>
            </a:xfrm>
            <a:prstGeom prst="straightConnector1">
              <a:avLst/>
            </a:prstGeom>
            <a:noFill/>
            <a:ln cap="flat" cmpd="sng" w="9525">
              <a:solidFill>
                <a:schemeClr val="dk2"/>
              </a:solidFill>
              <a:prstDash val="solid"/>
              <a:round/>
              <a:headEnd len="sm" w="sm" type="none"/>
              <a:tailEnd len="sm" w="sm" type="none"/>
            </a:ln>
          </p:spPr>
        </p:cxnSp>
        <p:grpSp>
          <p:nvGrpSpPr>
            <p:cNvPr id="868" name="Google Shape;868;p66"/>
            <p:cNvGrpSpPr/>
            <p:nvPr/>
          </p:nvGrpSpPr>
          <p:grpSpPr>
            <a:xfrm rot="10800000">
              <a:off x="343275" y="3300779"/>
              <a:ext cx="344736" cy="345385"/>
              <a:chOff x="7353050" y="316275"/>
              <a:chExt cx="292025" cy="292575"/>
            </a:xfrm>
          </p:grpSpPr>
          <p:sp>
            <p:nvSpPr>
              <p:cNvPr id="869" name="Google Shape;869;p6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6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6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6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3" name="Google Shape;873;p66"/>
            <p:cNvGrpSpPr/>
            <p:nvPr/>
          </p:nvGrpSpPr>
          <p:grpSpPr>
            <a:xfrm rot="10800000">
              <a:off x="8520013" y="714742"/>
              <a:ext cx="292025" cy="292575"/>
              <a:chOff x="7353050" y="316275"/>
              <a:chExt cx="292025" cy="292575"/>
            </a:xfrm>
          </p:grpSpPr>
          <p:sp>
            <p:nvSpPr>
              <p:cNvPr id="874" name="Google Shape;874;p6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6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6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6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8" name="Google Shape;878;p66"/>
            <p:cNvGrpSpPr/>
            <p:nvPr/>
          </p:nvGrpSpPr>
          <p:grpSpPr>
            <a:xfrm rot="10800000">
              <a:off x="261711" y="465077"/>
              <a:ext cx="507562" cy="507984"/>
              <a:chOff x="8064275" y="887850"/>
              <a:chExt cx="581800" cy="582350"/>
            </a:xfrm>
          </p:grpSpPr>
          <p:sp>
            <p:nvSpPr>
              <p:cNvPr id="879" name="Google Shape;879;p6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6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6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6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6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6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85" name="Google Shape;885;p66"/>
          <p:cNvSpPr txBox="1"/>
          <p:nvPr>
            <p:ph idx="1" type="subTitle"/>
          </p:nvPr>
        </p:nvSpPr>
        <p:spPr>
          <a:xfrm>
            <a:off x="1408175" y="1035279"/>
            <a:ext cx="2184000"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86" name="Google Shape;886;p66"/>
          <p:cNvSpPr txBox="1"/>
          <p:nvPr>
            <p:ph idx="2" type="subTitle"/>
          </p:nvPr>
        </p:nvSpPr>
        <p:spPr>
          <a:xfrm>
            <a:off x="1408175" y="1336956"/>
            <a:ext cx="2184000" cy="610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887" name="Google Shape;887;p66"/>
          <p:cNvSpPr txBox="1"/>
          <p:nvPr>
            <p:ph idx="3" type="subTitle"/>
          </p:nvPr>
        </p:nvSpPr>
        <p:spPr>
          <a:xfrm>
            <a:off x="1408175" y="2309476"/>
            <a:ext cx="2184000"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88" name="Google Shape;888;p66"/>
          <p:cNvSpPr txBox="1"/>
          <p:nvPr>
            <p:ph idx="4" type="subTitle"/>
          </p:nvPr>
        </p:nvSpPr>
        <p:spPr>
          <a:xfrm>
            <a:off x="1408175" y="2609979"/>
            <a:ext cx="2184000" cy="610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889" name="Google Shape;889;p66"/>
          <p:cNvSpPr txBox="1"/>
          <p:nvPr>
            <p:ph idx="5" type="subTitle"/>
          </p:nvPr>
        </p:nvSpPr>
        <p:spPr>
          <a:xfrm>
            <a:off x="1408175" y="3587645"/>
            <a:ext cx="2184000"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90" name="Google Shape;890;p66"/>
          <p:cNvSpPr txBox="1"/>
          <p:nvPr>
            <p:ph idx="6" type="subTitle"/>
          </p:nvPr>
        </p:nvSpPr>
        <p:spPr>
          <a:xfrm>
            <a:off x="1408175" y="3889317"/>
            <a:ext cx="2184000" cy="610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891" name="Shape 891"/>
        <p:cNvGrpSpPr/>
        <p:nvPr/>
      </p:nvGrpSpPr>
      <p:grpSpPr>
        <a:xfrm>
          <a:off x="0" y="0"/>
          <a:ext cx="0" cy="0"/>
          <a:chOff x="0" y="0"/>
          <a:chExt cx="0" cy="0"/>
        </a:xfrm>
      </p:grpSpPr>
      <p:cxnSp>
        <p:nvCxnSpPr>
          <p:cNvPr id="892" name="Google Shape;892;p67"/>
          <p:cNvCxnSpPr/>
          <p:nvPr/>
        </p:nvCxnSpPr>
        <p:spPr>
          <a:xfrm>
            <a:off x="590450" y="4340600"/>
            <a:ext cx="670200" cy="423000"/>
          </a:xfrm>
          <a:prstGeom prst="straightConnector1">
            <a:avLst/>
          </a:prstGeom>
          <a:noFill/>
          <a:ln cap="flat" cmpd="sng" w="9525">
            <a:solidFill>
              <a:schemeClr val="dk2"/>
            </a:solidFill>
            <a:prstDash val="solid"/>
            <a:round/>
            <a:headEnd len="sm" w="sm" type="none"/>
            <a:tailEnd len="sm" w="sm" type="none"/>
          </a:ln>
        </p:spPr>
      </p:cxnSp>
      <p:sp>
        <p:nvSpPr>
          <p:cNvPr id="893" name="Google Shape;893;p67"/>
          <p:cNvSpPr txBox="1"/>
          <p:nvPr>
            <p:ph type="title"/>
          </p:nvPr>
        </p:nvSpPr>
        <p:spPr>
          <a:xfrm>
            <a:off x="2208175" y="342775"/>
            <a:ext cx="4727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894" name="Google Shape;894;p67"/>
          <p:cNvCxnSpPr/>
          <p:nvPr/>
        </p:nvCxnSpPr>
        <p:spPr>
          <a:xfrm flipH="1" rot="10800000">
            <a:off x="0" y="4332550"/>
            <a:ext cx="590700" cy="663900"/>
          </a:xfrm>
          <a:prstGeom prst="straightConnector1">
            <a:avLst/>
          </a:prstGeom>
          <a:noFill/>
          <a:ln cap="flat" cmpd="sng" w="9525">
            <a:solidFill>
              <a:schemeClr val="dk2"/>
            </a:solidFill>
            <a:prstDash val="solid"/>
            <a:round/>
            <a:headEnd len="sm" w="sm" type="none"/>
            <a:tailEnd len="sm" w="sm" type="none"/>
          </a:ln>
        </p:spPr>
      </p:cxnSp>
      <p:grpSp>
        <p:nvGrpSpPr>
          <p:cNvPr id="895" name="Google Shape;895;p67"/>
          <p:cNvGrpSpPr/>
          <p:nvPr/>
        </p:nvGrpSpPr>
        <p:grpSpPr>
          <a:xfrm flipH="1">
            <a:off x="431725" y="4183775"/>
            <a:ext cx="292025" cy="292575"/>
            <a:chOff x="7353050" y="316275"/>
            <a:chExt cx="292025" cy="292575"/>
          </a:xfrm>
        </p:grpSpPr>
        <p:sp>
          <p:nvSpPr>
            <p:cNvPr id="896" name="Google Shape;896;p6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6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6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6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0" name="Google Shape;900;p67"/>
          <p:cNvGrpSpPr/>
          <p:nvPr/>
        </p:nvGrpSpPr>
        <p:grpSpPr>
          <a:xfrm>
            <a:off x="1075789" y="4604675"/>
            <a:ext cx="293111" cy="293388"/>
            <a:chOff x="3164039" y="430875"/>
            <a:chExt cx="293111" cy="293388"/>
          </a:xfrm>
        </p:grpSpPr>
        <p:sp>
          <p:nvSpPr>
            <p:cNvPr id="901" name="Google Shape;901;p6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6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6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6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6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6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907" name="Google Shape;907;p67"/>
          <p:cNvCxnSpPr/>
          <p:nvPr/>
        </p:nvCxnSpPr>
        <p:spPr>
          <a:xfrm rot="10800000">
            <a:off x="7196975" y="295100"/>
            <a:ext cx="1157100" cy="542700"/>
          </a:xfrm>
          <a:prstGeom prst="straightConnector1">
            <a:avLst/>
          </a:prstGeom>
          <a:noFill/>
          <a:ln cap="flat" cmpd="sng" w="9525">
            <a:solidFill>
              <a:schemeClr val="dk2"/>
            </a:solidFill>
            <a:prstDash val="solid"/>
            <a:round/>
            <a:headEnd len="sm" w="sm" type="none"/>
            <a:tailEnd len="sm" w="sm" type="none"/>
          </a:ln>
        </p:spPr>
      </p:cxnSp>
      <p:cxnSp>
        <p:nvCxnSpPr>
          <p:cNvPr id="908" name="Google Shape;908;p67"/>
          <p:cNvCxnSpPr/>
          <p:nvPr/>
        </p:nvCxnSpPr>
        <p:spPr>
          <a:xfrm flipH="1">
            <a:off x="8354075" y="-6625"/>
            <a:ext cx="791400" cy="836400"/>
          </a:xfrm>
          <a:prstGeom prst="straightConnector1">
            <a:avLst/>
          </a:prstGeom>
          <a:noFill/>
          <a:ln cap="flat" cmpd="sng" w="9525">
            <a:solidFill>
              <a:schemeClr val="dk2"/>
            </a:solidFill>
            <a:prstDash val="solid"/>
            <a:round/>
            <a:headEnd len="sm" w="sm" type="none"/>
            <a:tailEnd len="sm" w="sm" type="none"/>
          </a:ln>
        </p:spPr>
      </p:cxnSp>
      <p:grpSp>
        <p:nvGrpSpPr>
          <p:cNvPr id="909" name="Google Shape;909;p67"/>
          <p:cNvGrpSpPr/>
          <p:nvPr/>
        </p:nvGrpSpPr>
        <p:grpSpPr>
          <a:xfrm>
            <a:off x="8064275" y="526925"/>
            <a:ext cx="581800" cy="582350"/>
            <a:chOff x="8064275" y="887850"/>
            <a:chExt cx="581800" cy="582350"/>
          </a:xfrm>
        </p:grpSpPr>
        <p:sp>
          <p:nvSpPr>
            <p:cNvPr id="910" name="Google Shape;910;p6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6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6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6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6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6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6" name="Google Shape;916;p67"/>
          <p:cNvGrpSpPr/>
          <p:nvPr/>
        </p:nvGrpSpPr>
        <p:grpSpPr>
          <a:xfrm>
            <a:off x="7033875" y="170875"/>
            <a:ext cx="292025" cy="292575"/>
            <a:chOff x="7353050" y="316275"/>
            <a:chExt cx="292025" cy="292575"/>
          </a:xfrm>
        </p:grpSpPr>
        <p:sp>
          <p:nvSpPr>
            <p:cNvPr id="917" name="Google Shape;917;p6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6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6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6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1" name="Google Shape;921;p67"/>
          <p:cNvGrpSpPr/>
          <p:nvPr/>
        </p:nvGrpSpPr>
        <p:grpSpPr>
          <a:xfrm>
            <a:off x="8757950" y="229650"/>
            <a:ext cx="175000" cy="175000"/>
            <a:chOff x="8792300" y="321275"/>
            <a:chExt cx="175000" cy="175000"/>
          </a:xfrm>
        </p:grpSpPr>
        <p:sp>
          <p:nvSpPr>
            <p:cNvPr id="922" name="Google Shape;922;p6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6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6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6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6" name="Google Shape;926;p67"/>
          <p:cNvGrpSpPr/>
          <p:nvPr/>
        </p:nvGrpSpPr>
        <p:grpSpPr>
          <a:xfrm>
            <a:off x="8490050" y="170875"/>
            <a:ext cx="175013" cy="27000"/>
            <a:chOff x="5662375" y="212375"/>
            <a:chExt cx="175013" cy="27000"/>
          </a:xfrm>
        </p:grpSpPr>
        <p:sp>
          <p:nvSpPr>
            <p:cNvPr id="927" name="Google Shape;927;p67"/>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67"/>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67"/>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0" name="Google Shape;930;p67"/>
          <p:cNvGrpSpPr/>
          <p:nvPr/>
        </p:nvGrpSpPr>
        <p:grpSpPr>
          <a:xfrm>
            <a:off x="7916350" y="1124600"/>
            <a:ext cx="175013" cy="27000"/>
            <a:chOff x="5662375" y="212375"/>
            <a:chExt cx="175013" cy="27000"/>
          </a:xfrm>
        </p:grpSpPr>
        <p:sp>
          <p:nvSpPr>
            <p:cNvPr id="931" name="Google Shape;931;p67"/>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67"/>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67"/>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4" name="Google Shape;934;p67"/>
          <p:cNvSpPr txBox="1"/>
          <p:nvPr>
            <p:ph idx="1" type="subTitle"/>
          </p:nvPr>
        </p:nvSpPr>
        <p:spPr>
          <a:xfrm>
            <a:off x="5641848" y="2743200"/>
            <a:ext cx="1865400" cy="402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35" name="Google Shape;935;p67"/>
          <p:cNvSpPr txBox="1"/>
          <p:nvPr>
            <p:ph idx="2" type="subTitle"/>
          </p:nvPr>
        </p:nvSpPr>
        <p:spPr>
          <a:xfrm>
            <a:off x="3639312" y="1636776"/>
            <a:ext cx="1865400" cy="402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36" name="Google Shape;936;p67"/>
          <p:cNvSpPr txBox="1"/>
          <p:nvPr>
            <p:ph idx="3" type="subTitle"/>
          </p:nvPr>
        </p:nvSpPr>
        <p:spPr>
          <a:xfrm>
            <a:off x="1636776" y="2249424"/>
            <a:ext cx="1865400" cy="402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37" name="Google Shape;937;p67"/>
          <p:cNvSpPr txBox="1"/>
          <p:nvPr>
            <p:ph idx="4" type="subTitle"/>
          </p:nvPr>
        </p:nvSpPr>
        <p:spPr>
          <a:xfrm>
            <a:off x="5641848" y="3081528"/>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38" name="Google Shape;938;p67"/>
          <p:cNvSpPr txBox="1"/>
          <p:nvPr>
            <p:ph idx="5" type="subTitle"/>
          </p:nvPr>
        </p:nvSpPr>
        <p:spPr>
          <a:xfrm>
            <a:off x="3639312" y="1975104"/>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39" name="Google Shape;939;p67"/>
          <p:cNvSpPr txBox="1"/>
          <p:nvPr>
            <p:ph idx="6" type="subTitle"/>
          </p:nvPr>
        </p:nvSpPr>
        <p:spPr>
          <a:xfrm>
            <a:off x="1636776" y="2596896"/>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0" name="Shape 940"/>
        <p:cNvGrpSpPr/>
        <p:nvPr/>
      </p:nvGrpSpPr>
      <p:grpSpPr>
        <a:xfrm>
          <a:off x="0" y="0"/>
          <a:ext cx="0" cy="0"/>
          <a:chOff x="0" y="0"/>
          <a:chExt cx="0" cy="0"/>
        </a:xfrm>
      </p:grpSpPr>
      <p:grpSp>
        <p:nvGrpSpPr>
          <p:cNvPr id="941" name="Google Shape;941;p68"/>
          <p:cNvGrpSpPr/>
          <p:nvPr/>
        </p:nvGrpSpPr>
        <p:grpSpPr>
          <a:xfrm rot="10800000">
            <a:off x="1954823" y="1124844"/>
            <a:ext cx="5234354" cy="3069144"/>
            <a:chOff x="1098425" y="237675"/>
            <a:chExt cx="5358675" cy="5174750"/>
          </a:xfrm>
        </p:grpSpPr>
        <p:sp>
          <p:nvSpPr>
            <p:cNvPr id="942" name="Google Shape;942;p68"/>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68"/>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68"/>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5" name="Google Shape;945;p68"/>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946" name="Google Shape;946;p68"/>
          <p:cNvCxnSpPr/>
          <p:nvPr/>
        </p:nvCxnSpPr>
        <p:spPr>
          <a:xfrm rot="5400000">
            <a:off x="7269708" y="3324550"/>
            <a:ext cx="1133100" cy="306300"/>
          </a:xfrm>
          <a:prstGeom prst="straightConnector1">
            <a:avLst/>
          </a:prstGeom>
          <a:noFill/>
          <a:ln cap="flat" cmpd="sng" w="9525">
            <a:solidFill>
              <a:schemeClr val="dk1"/>
            </a:solidFill>
            <a:prstDash val="solid"/>
            <a:round/>
            <a:headEnd len="sm" w="sm" type="none"/>
            <a:tailEnd len="sm" w="sm" type="none"/>
          </a:ln>
        </p:spPr>
      </p:cxnSp>
      <p:cxnSp>
        <p:nvCxnSpPr>
          <p:cNvPr id="947" name="Google Shape;947;p68"/>
          <p:cNvCxnSpPr/>
          <p:nvPr/>
        </p:nvCxnSpPr>
        <p:spPr>
          <a:xfrm flipH="1" rot="-5400000">
            <a:off x="7181408" y="2082400"/>
            <a:ext cx="1342200" cy="315300"/>
          </a:xfrm>
          <a:prstGeom prst="straightConnector1">
            <a:avLst/>
          </a:prstGeom>
          <a:noFill/>
          <a:ln cap="flat" cmpd="sng" w="9525">
            <a:solidFill>
              <a:schemeClr val="dk1"/>
            </a:solidFill>
            <a:prstDash val="solid"/>
            <a:round/>
            <a:headEnd len="sm" w="sm" type="none"/>
            <a:tailEnd len="sm" w="sm" type="none"/>
          </a:ln>
        </p:spPr>
      </p:cxnSp>
      <p:cxnSp>
        <p:nvCxnSpPr>
          <p:cNvPr id="948" name="Google Shape;948;p68"/>
          <p:cNvCxnSpPr/>
          <p:nvPr/>
        </p:nvCxnSpPr>
        <p:spPr>
          <a:xfrm rot="5400000">
            <a:off x="7232433" y="736375"/>
            <a:ext cx="1332000" cy="392100"/>
          </a:xfrm>
          <a:prstGeom prst="straightConnector1">
            <a:avLst/>
          </a:prstGeom>
          <a:noFill/>
          <a:ln cap="flat" cmpd="sng" w="9525">
            <a:solidFill>
              <a:schemeClr val="dk1"/>
            </a:solidFill>
            <a:prstDash val="solid"/>
            <a:round/>
            <a:headEnd len="sm" w="sm" type="none"/>
            <a:tailEnd len="sm" w="sm" type="none"/>
          </a:ln>
        </p:spPr>
      </p:cxnSp>
      <p:cxnSp>
        <p:nvCxnSpPr>
          <p:cNvPr id="949" name="Google Shape;949;p68"/>
          <p:cNvCxnSpPr/>
          <p:nvPr/>
        </p:nvCxnSpPr>
        <p:spPr>
          <a:xfrm rot="5400000">
            <a:off x="8168433" y="-66600"/>
            <a:ext cx="273900" cy="407100"/>
          </a:xfrm>
          <a:prstGeom prst="straightConnector1">
            <a:avLst/>
          </a:prstGeom>
          <a:noFill/>
          <a:ln cap="flat" cmpd="sng" w="9525">
            <a:solidFill>
              <a:schemeClr val="dk1"/>
            </a:solidFill>
            <a:prstDash val="solid"/>
            <a:round/>
            <a:headEnd len="sm" w="sm" type="none"/>
            <a:tailEnd len="sm" w="sm" type="none"/>
          </a:ln>
        </p:spPr>
      </p:cxnSp>
      <p:grpSp>
        <p:nvGrpSpPr>
          <p:cNvPr id="950" name="Google Shape;950;p68"/>
          <p:cNvGrpSpPr/>
          <p:nvPr/>
        </p:nvGrpSpPr>
        <p:grpSpPr>
          <a:xfrm flipH="1" rot="5400000">
            <a:off x="7407333" y="1284925"/>
            <a:ext cx="581800" cy="582350"/>
            <a:chOff x="8064275" y="887850"/>
            <a:chExt cx="581800" cy="582350"/>
          </a:xfrm>
        </p:grpSpPr>
        <p:sp>
          <p:nvSpPr>
            <p:cNvPr id="951" name="Google Shape;951;p6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6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6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6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6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6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7" name="Google Shape;957;p68"/>
          <p:cNvGrpSpPr/>
          <p:nvPr/>
        </p:nvGrpSpPr>
        <p:grpSpPr>
          <a:xfrm flipH="1" rot="5400000">
            <a:off x="7869720" y="2754200"/>
            <a:ext cx="292025" cy="292575"/>
            <a:chOff x="7353050" y="316275"/>
            <a:chExt cx="292025" cy="292575"/>
          </a:xfrm>
        </p:grpSpPr>
        <p:sp>
          <p:nvSpPr>
            <p:cNvPr id="958" name="Google Shape;958;p6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6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6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6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2" name="Google Shape;962;p68"/>
          <p:cNvGrpSpPr/>
          <p:nvPr/>
        </p:nvGrpSpPr>
        <p:grpSpPr>
          <a:xfrm flipH="1" rot="5400000">
            <a:off x="8012458" y="178175"/>
            <a:ext cx="175000" cy="175000"/>
            <a:chOff x="8792300" y="321275"/>
            <a:chExt cx="175000" cy="175000"/>
          </a:xfrm>
        </p:grpSpPr>
        <p:sp>
          <p:nvSpPr>
            <p:cNvPr id="963" name="Google Shape;963;p6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6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6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6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7" name="Google Shape;967;p68"/>
          <p:cNvGrpSpPr/>
          <p:nvPr/>
        </p:nvGrpSpPr>
        <p:grpSpPr>
          <a:xfrm rot="5400000">
            <a:off x="7551683" y="3879926"/>
            <a:ext cx="293111" cy="293388"/>
            <a:chOff x="3164039" y="430875"/>
            <a:chExt cx="293111" cy="293388"/>
          </a:xfrm>
        </p:grpSpPr>
        <p:sp>
          <p:nvSpPr>
            <p:cNvPr id="968" name="Google Shape;968;p6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6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6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6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6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6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4" name="Google Shape;974;p68"/>
          <p:cNvGrpSpPr/>
          <p:nvPr/>
        </p:nvGrpSpPr>
        <p:grpSpPr>
          <a:xfrm flipH="1" rot="5400000">
            <a:off x="8259052" y="323144"/>
            <a:ext cx="175013" cy="27000"/>
            <a:chOff x="5662375" y="212375"/>
            <a:chExt cx="175013" cy="27000"/>
          </a:xfrm>
        </p:grpSpPr>
        <p:sp>
          <p:nvSpPr>
            <p:cNvPr id="975" name="Google Shape;975;p6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6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6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978" name="Google Shape;978;p68"/>
          <p:cNvCxnSpPr/>
          <p:nvPr/>
        </p:nvCxnSpPr>
        <p:spPr>
          <a:xfrm flipH="1" rot="5400000">
            <a:off x="740850" y="2598325"/>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979" name="Google Shape;979;p68"/>
          <p:cNvCxnSpPr/>
          <p:nvPr/>
        </p:nvCxnSpPr>
        <p:spPr>
          <a:xfrm rot="-5400000">
            <a:off x="847100" y="355400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980" name="Google Shape;980;p68"/>
          <p:cNvCxnSpPr/>
          <p:nvPr/>
        </p:nvCxnSpPr>
        <p:spPr>
          <a:xfrm flipH="1" rot="5400000">
            <a:off x="1105775" y="4151250"/>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981" name="Google Shape;981;p68"/>
          <p:cNvGrpSpPr/>
          <p:nvPr/>
        </p:nvGrpSpPr>
        <p:grpSpPr>
          <a:xfrm rot="5400000">
            <a:off x="621475" y="4062025"/>
            <a:ext cx="581800" cy="582350"/>
            <a:chOff x="8064275" y="887850"/>
            <a:chExt cx="581800" cy="582350"/>
          </a:xfrm>
        </p:grpSpPr>
        <p:sp>
          <p:nvSpPr>
            <p:cNvPr id="982" name="Google Shape;982;p6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6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6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6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6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6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8" name="Google Shape;988;p68"/>
          <p:cNvGrpSpPr/>
          <p:nvPr/>
        </p:nvGrpSpPr>
        <p:grpSpPr>
          <a:xfrm rot="5400000">
            <a:off x="1482825" y="3350800"/>
            <a:ext cx="292025" cy="292575"/>
            <a:chOff x="7353050" y="316275"/>
            <a:chExt cx="292025" cy="292575"/>
          </a:xfrm>
        </p:grpSpPr>
        <p:sp>
          <p:nvSpPr>
            <p:cNvPr id="989" name="Google Shape;989;p6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6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6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6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3" name="Google Shape;993;p68"/>
          <p:cNvGrpSpPr/>
          <p:nvPr/>
        </p:nvGrpSpPr>
        <p:grpSpPr>
          <a:xfrm rot="5400000">
            <a:off x="1595125" y="4790325"/>
            <a:ext cx="175000" cy="175000"/>
            <a:chOff x="8792300" y="321275"/>
            <a:chExt cx="175000" cy="175000"/>
          </a:xfrm>
        </p:grpSpPr>
        <p:sp>
          <p:nvSpPr>
            <p:cNvPr id="994" name="Google Shape;994;p6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6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6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6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98" name="Google Shape;998;p68"/>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68"/>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68"/>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68"/>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68"/>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68"/>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04" name="Google Shape;1004;p68"/>
          <p:cNvGrpSpPr/>
          <p:nvPr/>
        </p:nvGrpSpPr>
        <p:grpSpPr>
          <a:xfrm rot="5400000">
            <a:off x="1701119" y="1515381"/>
            <a:ext cx="175013" cy="27000"/>
            <a:chOff x="5662375" y="212375"/>
            <a:chExt cx="175013" cy="27000"/>
          </a:xfrm>
        </p:grpSpPr>
        <p:sp>
          <p:nvSpPr>
            <p:cNvPr id="1005" name="Google Shape;1005;p6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6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6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8" name="Google Shape;1008;p68"/>
          <p:cNvGrpSpPr/>
          <p:nvPr/>
        </p:nvGrpSpPr>
        <p:grpSpPr>
          <a:xfrm rot="5400000">
            <a:off x="1819519" y="4562081"/>
            <a:ext cx="175013" cy="27000"/>
            <a:chOff x="5662375" y="212375"/>
            <a:chExt cx="175013" cy="27000"/>
          </a:xfrm>
        </p:grpSpPr>
        <p:sp>
          <p:nvSpPr>
            <p:cNvPr id="1009" name="Google Shape;1009;p6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6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6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2" name="Google Shape;1012;p68"/>
          <p:cNvGrpSpPr/>
          <p:nvPr/>
        </p:nvGrpSpPr>
        <p:grpSpPr>
          <a:xfrm rot="5400000">
            <a:off x="408594" y="4140781"/>
            <a:ext cx="175013" cy="27000"/>
            <a:chOff x="5662375" y="212375"/>
            <a:chExt cx="175013" cy="27000"/>
          </a:xfrm>
        </p:grpSpPr>
        <p:sp>
          <p:nvSpPr>
            <p:cNvPr id="1013" name="Google Shape;1013;p6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6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6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6" name="Google Shape;1016;p68"/>
          <p:cNvSpPr txBox="1"/>
          <p:nvPr>
            <p:ph hasCustomPrompt="1" type="title"/>
          </p:nvPr>
        </p:nvSpPr>
        <p:spPr>
          <a:xfrm>
            <a:off x="2624328" y="2057400"/>
            <a:ext cx="3904500" cy="78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43" name="Shape 43"/>
        <p:cNvGrpSpPr/>
        <p:nvPr/>
      </p:nvGrpSpPr>
      <p:grpSpPr>
        <a:xfrm>
          <a:off x="0" y="0"/>
          <a:ext cx="0" cy="0"/>
          <a:chOff x="0" y="0"/>
          <a:chExt cx="0" cy="0"/>
        </a:xfrm>
      </p:grpSpPr>
      <p:sp>
        <p:nvSpPr>
          <p:cNvPr id="44" name="Google Shape;44;p51"/>
          <p:cNvSpPr txBox="1"/>
          <p:nvPr>
            <p:ph type="title"/>
          </p:nvPr>
        </p:nvSpPr>
        <p:spPr>
          <a:xfrm>
            <a:off x="2532888" y="338328"/>
            <a:ext cx="40875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45" name="Google Shape;45;p51"/>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434343"/>
              </a:buClr>
              <a:buSzPts val="1200"/>
              <a:buFont typeface="Barlow Semi Condensed Medium"/>
              <a:buAutoNum type="arabicPeriod"/>
              <a:defRPr b="0" i="0" sz="1200" u="none" cap="none" strike="noStrike">
                <a:solidFill>
                  <a:schemeClr val="dk2"/>
                </a:solidFill>
                <a:latin typeface="Barlow Semi Condensed"/>
                <a:ea typeface="Barlow Semi Condensed"/>
                <a:cs typeface="Barlow Semi Condensed"/>
                <a:sym typeface="Barlow Semi Condensed"/>
              </a:defRPr>
            </a:lvl1pPr>
            <a:lvl2pPr indent="-304800" lvl="1" marL="914400" marR="0" rtl="0" algn="l">
              <a:lnSpc>
                <a:spcPct val="100000"/>
              </a:lnSpc>
              <a:spcBef>
                <a:spcPts val="0"/>
              </a:spcBef>
              <a:spcAft>
                <a:spcPts val="0"/>
              </a:spcAft>
              <a:buClr>
                <a:srgbClr val="434343"/>
              </a:buClr>
              <a:buSzPts val="1200"/>
              <a:buFont typeface="Roboto Condensed Light"/>
              <a:buAutoNum type="alphaLcPeriod"/>
              <a:defRPr b="0" i="0" sz="1400" u="none" cap="none" strike="noStrike">
                <a:solidFill>
                  <a:schemeClr val="dk2"/>
                </a:solidFill>
                <a:latin typeface="Barlow Semi Condensed"/>
                <a:ea typeface="Barlow Semi Condensed"/>
                <a:cs typeface="Barlow Semi Condensed"/>
                <a:sym typeface="Barlow Semi Condensed"/>
              </a:defRPr>
            </a:lvl2pPr>
            <a:lvl3pPr indent="-304800" lvl="2" marL="1371600" marR="0" rtl="0" algn="l">
              <a:lnSpc>
                <a:spcPct val="100000"/>
              </a:lnSpc>
              <a:spcBef>
                <a:spcPts val="0"/>
              </a:spcBef>
              <a:spcAft>
                <a:spcPts val="0"/>
              </a:spcAft>
              <a:buClr>
                <a:srgbClr val="434343"/>
              </a:buClr>
              <a:buSzPts val="1200"/>
              <a:buFont typeface="Roboto Condensed Light"/>
              <a:buAutoNum type="romanLcPeriod"/>
              <a:defRPr b="0" i="0" sz="1400" u="none" cap="none" strike="noStrike">
                <a:solidFill>
                  <a:schemeClr val="dk2"/>
                </a:solidFill>
                <a:latin typeface="Barlow Semi Condensed"/>
                <a:ea typeface="Barlow Semi Condensed"/>
                <a:cs typeface="Barlow Semi Condensed"/>
                <a:sym typeface="Barlow Semi Condensed"/>
              </a:defRPr>
            </a:lvl3pPr>
            <a:lvl4pPr indent="-304800" lvl="3" marL="1828800" marR="0" rtl="0" algn="l">
              <a:lnSpc>
                <a:spcPct val="100000"/>
              </a:lnSpc>
              <a:spcBef>
                <a:spcPts val="0"/>
              </a:spcBef>
              <a:spcAft>
                <a:spcPts val="0"/>
              </a:spcAft>
              <a:buClr>
                <a:srgbClr val="434343"/>
              </a:buClr>
              <a:buSzPts val="1200"/>
              <a:buFont typeface="Roboto Condensed Light"/>
              <a:buAutoNum type="arabicPeriod"/>
              <a:defRPr b="0" i="0" sz="1400" u="none" cap="none" strike="noStrike">
                <a:solidFill>
                  <a:schemeClr val="dk2"/>
                </a:solidFill>
                <a:latin typeface="Barlow Semi Condensed"/>
                <a:ea typeface="Barlow Semi Condensed"/>
                <a:cs typeface="Barlow Semi Condensed"/>
                <a:sym typeface="Barlow Semi Condensed"/>
              </a:defRPr>
            </a:lvl4pPr>
            <a:lvl5pPr indent="-304800" lvl="4" marL="2286000" marR="0" rtl="0" algn="l">
              <a:lnSpc>
                <a:spcPct val="100000"/>
              </a:lnSpc>
              <a:spcBef>
                <a:spcPts val="0"/>
              </a:spcBef>
              <a:spcAft>
                <a:spcPts val="0"/>
              </a:spcAft>
              <a:buClr>
                <a:srgbClr val="434343"/>
              </a:buClr>
              <a:buSzPts val="1200"/>
              <a:buFont typeface="Roboto Condensed Light"/>
              <a:buAutoNum type="alphaLcPeriod"/>
              <a:defRPr b="0" i="0" sz="1400" u="none" cap="none" strike="noStrike">
                <a:solidFill>
                  <a:schemeClr val="dk2"/>
                </a:solidFill>
                <a:latin typeface="Barlow Semi Condensed"/>
                <a:ea typeface="Barlow Semi Condensed"/>
                <a:cs typeface="Barlow Semi Condensed"/>
                <a:sym typeface="Barlow Semi Condensed"/>
              </a:defRPr>
            </a:lvl5pPr>
            <a:lvl6pPr indent="-304800" lvl="5" marL="2743200" marR="0" rtl="0" algn="l">
              <a:lnSpc>
                <a:spcPct val="100000"/>
              </a:lnSpc>
              <a:spcBef>
                <a:spcPts val="0"/>
              </a:spcBef>
              <a:spcAft>
                <a:spcPts val="0"/>
              </a:spcAft>
              <a:buClr>
                <a:srgbClr val="434343"/>
              </a:buClr>
              <a:buSzPts val="1200"/>
              <a:buFont typeface="Roboto Condensed Light"/>
              <a:buAutoNum type="romanLcPeriod"/>
              <a:defRPr b="0" i="0" sz="1400" u="none" cap="none" strike="noStrike">
                <a:solidFill>
                  <a:schemeClr val="dk2"/>
                </a:solidFill>
                <a:latin typeface="Barlow Semi Condensed"/>
                <a:ea typeface="Barlow Semi Condensed"/>
                <a:cs typeface="Barlow Semi Condensed"/>
                <a:sym typeface="Barlow Semi Condensed"/>
              </a:defRPr>
            </a:lvl6pPr>
            <a:lvl7pPr indent="-304800" lvl="6" marL="3200400" marR="0" rtl="0" algn="l">
              <a:lnSpc>
                <a:spcPct val="100000"/>
              </a:lnSpc>
              <a:spcBef>
                <a:spcPts val="0"/>
              </a:spcBef>
              <a:spcAft>
                <a:spcPts val="0"/>
              </a:spcAft>
              <a:buClr>
                <a:srgbClr val="434343"/>
              </a:buClr>
              <a:buSzPts val="1200"/>
              <a:buFont typeface="Roboto Condensed Light"/>
              <a:buAutoNum type="arabicPeriod"/>
              <a:defRPr b="0" i="0" sz="1400" u="none" cap="none" strike="noStrike">
                <a:solidFill>
                  <a:schemeClr val="dk2"/>
                </a:solidFill>
                <a:latin typeface="Barlow Semi Condensed"/>
                <a:ea typeface="Barlow Semi Condensed"/>
                <a:cs typeface="Barlow Semi Condensed"/>
                <a:sym typeface="Barlow Semi Condensed"/>
              </a:defRPr>
            </a:lvl7pPr>
            <a:lvl8pPr indent="-304800" lvl="7" marL="3657600" marR="0" rtl="0" algn="l">
              <a:lnSpc>
                <a:spcPct val="100000"/>
              </a:lnSpc>
              <a:spcBef>
                <a:spcPts val="0"/>
              </a:spcBef>
              <a:spcAft>
                <a:spcPts val="0"/>
              </a:spcAft>
              <a:buClr>
                <a:srgbClr val="434343"/>
              </a:buClr>
              <a:buSzPts val="1200"/>
              <a:buFont typeface="Roboto Condensed Light"/>
              <a:buAutoNum type="alphaLcPeriod"/>
              <a:defRPr b="0" i="0" sz="1400" u="none" cap="none" strike="noStrike">
                <a:solidFill>
                  <a:schemeClr val="dk2"/>
                </a:solidFill>
                <a:latin typeface="Barlow Semi Condensed"/>
                <a:ea typeface="Barlow Semi Condensed"/>
                <a:cs typeface="Barlow Semi Condensed"/>
                <a:sym typeface="Barlow Semi Condensed"/>
              </a:defRPr>
            </a:lvl8pPr>
            <a:lvl9pPr indent="-304800" lvl="8" marL="4114800" marR="0" rtl="0" algn="l">
              <a:lnSpc>
                <a:spcPct val="100000"/>
              </a:lnSpc>
              <a:spcBef>
                <a:spcPts val="0"/>
              </a:spcBef>
              <a:spcAft>
                <a:spcPts val="0"/>
              </a:spcAft>
              <a:buClr>
                <a:srgbClr val="434343"/>
              </a:buClr>
              <a:buSzPts val="1200"/>
              <a:buFont typeface="Roboto Condensed Light"/>
              <a:buAutoNum type="romanLcPeriod"/>
              <a:defRPr b="0" i="0" sz="14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46" name="Google Shape;46;p51"/>
          <p:cNvCxnSpPr/>
          <p:nvPr/>
        </p:nvCxnSpPr>
        <p:spPr>
          <a:xfrm rot="10800000">
            <a:off x="303000" y="3359375"/>
            <a:ext cx="151800" cy="957300"/>
          </a:xfrm>
          <a:prstGeom prst="straightConnector1">
            <a:avLst/>
          </a:prstGeom>
          <a:noFill/>
          <a:ln cap="flat" cmpd="sng" w="9525">
            <a:solidFill>
              <a:schemeClr val="dk1"/>
            </a:solidFill>
            <a:prstDash val="solid"/>
            <a:round/>
            <a:headEnd len="sm" w="sm" type="none"/>
            <a:tailEnd len="sm" w="sm" type="none"/>
          </a:ln>
        </p:spPr>
      </p:cxnSp>
      <p:cxnSp>
        <p:nvCxnSpPr>
          <p:cNvPr id="47" name="Google Shape;47;p51"/>
          <p:cNvCxnSpPr/>
          <p:nvPr/>
        </p:nvCxnSpPr>
        <p:spPr>
          <a:xfrm flipH="1" rot="10800000">
            <a:off x="0" y="4332550"/>
            <a:ext cx="446700" cy="663900"/>
          </a:xfrm>
          <a:prstGeom prst="straightConnector1">
            <a:avLst/>
          </a:prstGeom>
          <a:noFill/>
          <a:ln cap="flat" cmpd="sng" w="9525">
            <a:solidFill>
              <a:schemeClr val="dk1"/>
            </a:solidFill>
            <a:prstDash val="solid"/>
            <a:round/>
            <a:headEnd len="sm" w="sm" type="none"/>
            <a:tailEnd len="sm" w="sm" type="none"/>
          </a:ln>
        </p:spPr>
      </p:cxnSp>
      <p:grpSp>
        <p:nvGrpSpPr>
          <p:cNvPr id="48" name="Google Shape;48;p51"/>
          <p:cNvGrpSpPr/>
          <p:nvPr/>
        </p:nvGrpSpPr>
        <p:grpSpPr>
          <a:xfrm flipH="1">
            <a:off x="300738" y="4167800"/>
            <a:ext cx="292025" cy="292575"/>
            <a:chOff x="7353050" y="316275"/>
            <a:chExt cx="292025" cy="292575"/>
          </a:xfrm>
        </p:grpSpPr>
        <p:sp>
          <p:nvSpPr>
            <p:cNvPr id="49" name="Google Shape;49;p5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5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 name="Google Shape;53;p51"/>
          <p:cNvGrpSpPr/>
          <p:nvPr/>
        </p:nvGrpSpPr>
        <p:grpSpPr>
          <a:xfrm>
            <a:off x="148789" y="3224300"/>
            <a:ext cx="293111" cy="293388"/>
            <a:chOff x="3164039" y="430875"/>
            <a:chExt cx="293111" cy="293388"/>
          </a:xfrm>
        </p:grpSpPr>
        <p:sp>
          <p:nvSpPr>
            <p:cNvPr id="54" name="Google Shape;54;p5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0" name="Google Shape;60;p51"/>
          <p:cNvCxnSpPr/>
          <p:nvPr/>
        </p:nvCxnSpPr>
        <p:spPr>
          <a:xfrm rot="10800000">
            <a:off x="7196975" y="2951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61" name="Google Shape;61;p51"/>
          <p:cNvCxnSpPr/>
          <p:nvPr/>
        </p:nvCxnSpPr>
        <p:spPr>
          <a:xfrm flipH="1">
            <a:off x="8354075" y="-66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62" name="Google Shape;62;p51"/>
          <p:cNvGrpSpPr/>
          <p:nvPr/>
        </p:nvGrpSpPr>
        <p:grpSpPr>
          <a:xfrm>
            <a:off x="8064275" y="526925"/>
            <a:ext cx="581800" cy="582350"/>
            <a:chOff x="8064275" y="887850"/>
            <a:chExt cx="581800" cy="582350"/>
          </a:xfrm>
        </p:grpSpPr>
        <p:sp>
          <p:nvSpPr>
            <p:cNvPr id="63" name="Google Shape;63;p5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5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5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5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5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51"/>
          <p:cNvGrpSpPr/>
          <p:nvPr/>
        </p:nvGrpSpPr>
        <p:grpSpPr>
          <a:xfrm>
            <a:off x="7033875" y="170875"/>
            <a:ext cx="292025" cy="292575"/>
            <a:chOff x="7353050" y="316275"/>
            <a:chExt cx="292025" cy="292575"/>
          </a:xfrm>
        </p:grpSpPr>
        <p:sp>
          <p:nvSpPr>
            <p:cNvPr id="70" name="Google Shape;70;p5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5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5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5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p51"/>
          <p:cNvGrpSpPr/>
          <p:nvPr/>
        </p:nvGrpSpPr>
        <p:grpSpPr>
          <a:xfrm>
            <a:off x="8757950" y="229650"/>
            <a:ext cx="175000" cy="175000"/>
            <a:chOff x="8792300" y="321275"/>
            <a:chExt cx="175000" cy="175000"/>
          </a:xfrm>
        </p:grpSpPr>
        <p:sp>
          <p:nvSpPr>
            <p:cNvPr id="75" name="Google Shape;75;p5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5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5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5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 name="Google Shape;79;p51"/>
          <p:cNvGrpSpPr/>
          <p:nvPr/>
        </p:nvGrpSpPr>
        <p:grpSpPr>
          <a:xfrm>
            <a:off x="8490050" y="170875"/>
            <a:ext cx="175013" cy="27000"/>
            <a:chOff x="5662375" y="212375"/>
            <a:chExt cx="175013" cy="27000"/>
          </a:xfrm>
        </p:grpSpPr>
        <p:sp>
          <p:nvSpPr>
            <p:cNvPr id="80" name="Google Shape;80;p5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5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5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p51"/>
          <p:cNvGrpSpPr/>
          <p:nvPr/>
        </p:nvGrpSpPr>
        <p:grpSpPr>
          <a:xfrm>
            <a:off x="7916350" y="1124600"/>
            <a:ext cx="175013" cy="27000"/>
            <a:chOff x="5662375" y="212375"/>
            <a:chExt cx="175013" cy="27000"/>
          </a:xfrm>
        </p:grpSpPr>
        <p:sp>
          <p:nvSpPr>
            <p:cNvPr id="84" name="Google Shape;84;p5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5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5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1017" name="Shape 1017"/>
        <p:cNvGrpSpPr/>
        <p:nvPr/>
      </p:nvGrpSpPr>
      <p:grpSpPr>
        <a:xfrm>
          <a:off x="0" y="0"/>
          <a:ext cx="0" cy="0"/>
          <a:chOff x="0" y="0"/>
          <a:chExt cx="0" cy="0"/>
        </a:xfrm>
      </p:grpSpPr>
      <p:sp>
        <p:nvSpPr>
          <p:cNvPr id="1018" name="Google Shape;1018;p69"/>
          <p:cNvSpPr txBox="1"/>
          <p:nvPr>
            <p:ph type="title"/>
          </p:nvPr>
        </p:nvSpPr>
        <p:spPr>
          <a:xfrm>
            <a:off x="1271016" y="338328"/>
            <a:ext cx="6611100" cy="54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019" name="Google Shape;1019;p69"/>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1020" name="Google Shape;1020;p69"/>
          <p:cNvCxnSpPr/>
          <p:nvPr/>
        </p:nvCxnSpPr>
        <p:spPr>
          <a:xfrm rot="10800000">
            <a:off x="8109000" y="501275"/>
            <a:ext cx="737700" cy="737700"/>
          </a:xfrm>
          <a:prstGeom prst="straightConnector1">
            <a:avLst/>
          </a:prstGeom>
          <a:noFill/>
          <a:ln cap="flat" cmpd="sng" w="9525">
            <a:solidFill>
              <a:schemeClr val="dk1"/>
            </a:solidFill>
            <a:prstDash val="solid"/>
            <a:round/>
            <a:headEnd len="sm" w="sm" type="none"/>
            <a:tailEnd len="sm" w="sm" type="none"/>
          </a:ln>
        </p:spPr>
      </p:cxnSp>
      <p:cxnSp>
        <p:nvCxnSpPr>
          <p:cNvPr id="1021" name="Google Shape;1021;p69"/>
          <p:cNvCxnSpPr/>
          <p:nvPr/>
        </p:nvCxnSpPr>
        <p:spPr>
          <a:xfrm>
            <a:off x="582475" y="282188"/>
            <a:ext cx="1212900" cy="422700"/>
          </a:xfrm>
          <a:prstGeom prst="straightConnector1">
            <a:avLst/>
          </a:prstGeom>
          <a:noFill/>
          <a:ln cap="flat" cmpd="sng" w="9525">
            <a:solidFill>
              <a:schemeClr val="dk1"/>
            </a:solidFill>
            <a:prstDash val="solid"/>
            <a:round/>
            <a:headEnd len="sm" w="sm" type="none"/>
            <a:tailEnd len="sm" w="sm" type="none"/>
          </a:ln>
        </p:spPr>
      </p:cxnSp>
      <p:cxnSp>
        <p:nvCxnSpPr>
          <p:cNvPr id="1022" name="Google Shape;1022;p69"/>
          <p:cNvCxnSpPr/>
          <p:nvPr/>
        </p:nvCxnSpPr>
        <p:spPr>
          <a:xfrm flipH="1" rot="10800000">
            <a:off x="0" y="274188"/>
            <a:ext cx="582600" cy="654300"/>
          </a:xfrm>
          <a:prstGeom prst="straightConnector1">
            <a:avLst/>
          </a:prstGeom>
          <a:noFill/>
          <a:ln cap="flat" cmpd="sng" w="9525">
            <a:solidFill>
              <a:schemeClr val="dk1"/>
            </a:solidFill>
            <a:prstDash val="solid"/>
            <a:round/>
            <a:headEnd len="sm" w="sm" type="none"/>
            <a:tailEnd len="sm" w="sm" type="none"/>
          </a:ln>
        </p:spPr>
      </p:cxnSp>
      <p:grpSp>
        <p:nvGrpSpPr>
          <p:cNvPr id="1023" name="Google Shape;1023;p69"/>
          <p:cNvGrpSpPr/>
          <p:nvPr/>
        </p:nvGrpSpPr>
        <p:grpSpPr>
          <a:xfrm flipH="1">
            <a:off x="423750" y="125363"/>
            <a:ext cx="292025" cy="292575"/>
            <a:chOff x="7353050" y="316275"/>
            <a:chExt cx="292025" cy="292575"/>
          </a:xfrm>
        </p:grpSpPr>
        <p:sp>
          <p:nvSpPr>
            <p:cNvPr id="1024" name="Google Shape;1024;p6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6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6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6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8" name="Google Shape;1028;p69"/>
          <p:cNvGrpSpPr/>
          <p:nvPr/>
        </p:nvGrpSpPr>
        <p:grpSpPr>
          <a:xfrm>
            <a:off x="1638739" y="558163"/>
            <a:ext cx="293111" cy="293388"/>
            <a:chOff x="3164039" y="430875"/>
            <a:chExt cx="293111" cy="293388"/>
          </a:xfrm>
        </p:grpSpPr>
        <p:sp>
          <p:nvSpPr>
            <p:cNvPr id="1029" name="Google Shape;1029;p6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6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6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6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6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6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5" name="Google Shape;1035;p69"/>
          <p:cNvGrpSpPr/>
          <p:nvPr/>
        </p:nvGrpSpPr>
        <p:grpSpPr>
          <a:xfrm>
            <a:off x="1591750" y="362600"/>
            <a:ext cx="175013" cy="27000"/>
            <a:chOff x="5662375" y="212375"/>
            <a:chExt cx="175013" cy="27000"/>
          </a:xfrm>
        </p:grpSpPr>
        <p:sp>
          <p:nvSpPr>
            <p:cNvPr id="1036" name="Google Shape;1036;p6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6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6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039" name="Google Shape;1039;p69"/>
          <p:cNvCxnSpPr/>
          <p:nvPr/>
        </p:nvCxnSpPr>
        <p:spPr>
          <a:xfrm flipH="1">
            <a:off x="8151325" y="6875"/>
            <a:ext cx="1002600" cy="494400"/>
          </a:xfrm>
          <a:prstGeom prst="straightConnector1">
            <a:avLst/>
          </a:prstGeom>
          <a:noFill/>
          <a:ln cap="flat" cmpd="sng" w="9525">
            <a:solidFill>
              <a:schemeClr val="dk1"/>
            </a:solidFill>
            <a:prstDash val="solid"/>
            <a:round/>
            <a:headEnd len="sm" w="sm" type="none"/>
            <a:tailEnd len="sm" w="sm" type="none"/>
          </a:ln>
        </p:spPr>
      </p:cxnSp>
      <p:grpSp>
        <p:nvGrpSpPr>
          <p:cNvPr id="1040" name="Google Shape;1040;p69"/>
          <p:cNvGrpSpPr/>
          <p:nvPr/>
        </p:nvGrpSpPr>
        <p:grpSpPr>
          <a:xfrm>
            <a:off x="7823875" y="202375"/>
            <a:ext cx="581800" cy="582350"/>
            <a:chOff x="8064275" y="887850"/>
            <a:chExt cx="581800" cy="582350"/>
          </a:xfrm>
        </p:grpSpPr>
        <p:sp>
          <p:nvSpPr>
            <p:cNvPr id="1041" name="Google Shape;1041;p6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6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6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6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6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6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7" name="Google Shape;1047;p69"/>
          <p:cNvGrpSpPr/>
          <p:nvPr/>
        </p:nvGrpSpPr>
        <p:grpSpPr>
          <a:xfrm flipH="1">
            <a:off x="8698650" y="1117488"/>
            <a:ext cx="292025" cy="292575"/>
            <a:chOff x="7353050" y="316275"/>
            <a:chExt cx="292025" cy="292575"/>
          </a:xfrm>
        </p:grpSpPr>
        <p:sp>
          <p:nvSpPr>
            <p:cNvPr id="1048" name="Google Shape;1048;p6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6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6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6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2" name="Google Shape;1052;p69"/>
          <p:cNvGrpSpPr/>
          <p:nvPr/>
        </p:nvGrpSpPr>
        <p:grpSpPr>
          <a:xfrm>
            <a:off x="8678350" y="1581800"/>
            <a:ext cx="175013" cy="27000"/>
            <a:chOff x="5662375" y="212375"/>
            <a:chExt cx="175013" cy="27000"/>
          </a:xfrm>
        </p:grpSpPr>
        <p:sp>
          <p:nvSpPr>
            <p:cNvPr id="1053" name="Google Shape;1053;p6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6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6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056" name="Google Shape;1056;p69"/>
          <p:cNvCxnSpPr/>
          <p:nvPr/>
        </p:nvCxnSpPr>
        <p:spPr>
          <a:xfrm flipH="1">
            <a:off x="5101704" y="4513075"/>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1057" name="Google Shape;1057;p69"/>
          <p:cNvCxnSpPr/>
          <p:nvPr/>
        </p:nvCxnSpPr>
        <p:spPr>
          <a:xfrm rot="10800000">
            <a:off x="6234804" y="4492325"/>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1058" name="Google Shape;1058;p69"/>
          <p:cNvCxnSpPr/>
          <p:nvPr/>
        </p:nvCxnSpPr>
        <p:spPr>
          <a:xfrm flipH="1">
            <a:off x="7547529" y="4408000"/>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1059" name="Google Shape;1059;p69"/>
          <p:cNvCxnSpPr/>
          <p:nvPr/>
        </p:nvCxnSpPr>
        <p:spPr>
          <a:xfrm flipH="1">
            <a:off x="8872054" y="399355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1060" name="Google Shape;1060;p69"/>
          <p:cNvGrpSpPr/>
          <p:nvPr/>
        </p:nvGrpSpPr>
        <p:grpSpPr>
          <a:xfrm>
            <a:off x="7278954" y="4513075"/>
            <a:ext cx="581800" cy="582350"/>
            <a:chOff x="8064275" y="887850"/>
            <a:chExt cx="581800" cy="582350"/>
          </a:xfrm>
        </p:grpSpPr>
        <p:sp>
          <p:nvSpPr>
            <p:cNvPr id="1061" name="Google Shape;1061;p6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6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6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6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6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6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7" name="Google Shape;1067;p69"/>
          <p:cNvGrpSpPr/>
          <p:nvPr/>
        </p:nvGrpSpPr>
        <p:grpSpPr>
          <a:xfrm>
            <a:off x="6099454" y="4340463"/>
            <a:ext cx="292025" cy="292575"/>
            <a:chOff x="7353050" y="316275"/>
            <a:chExt cx="292025" cy="292575"/>
          </a:xfrm>
        </p:grpSpPr>
        <p:sp>
          <p:nvSpPr>
            <p:cNvPr id="1068" name="Google Shape;1068;p6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6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6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6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2" name="Google Shape;1072;p69"/>
          <p:cNvGrpSpPr/>
          <p:nvPr/>
        </p:nvGrpSpPr>
        <p:grpSpPr>
          <a:xfrm>
            <a:off x="8792779" y="4315025"/>
            <a:ext cx="175000" cy="175000"/>
            <a:chOff x="8792300" y="321275"/>
            <a:chExt cx="175000" cy="175000"/>
          </a:xfrm>
        </p:grpSpPr>
        <p:sp>
          <p:nvSpPr>
            <p:cNvPr id="1073" name="Google Shape;1073;p6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6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6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6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7" name="Google Shape;1077;p69"/>
          <p:cNvGrpSpPr/>
          <p:nvPr/>
        </p:nvGrpSpPr>
        <p:grpSpPr>
          <a:xfrm flipH="1">
            <a:off x="4972779" y="4657550"/>
            <a:ext cx="293111" cy="293388"/>
            <a:chOff x="3164039" y="430875"/>
            <a:chExt cx="293111" cy="293388"/>
          </a:xfrm>
        </p:grpSpPr>
        <p:sp>
          <p:nvSpPr>
            <p:cNvPr id="1078" name="Google Shape;1078;p6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6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6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6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6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6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4" name="Google Shape;1084;p69"/>
          <p:cNvGrpSpPr/>
          <p:nvPr/>
        </p:nvGrpSpPr>
        <p:grpSpPr>
          <a:xfrm>
            <a:off x="8721804" y="4142425"/>
            <a:ext cx="175013" cy="27000"/>
            <a:chOff x="5662375" y="212375"/>
            <a:chExt cx="175013" cy="27000"/>
          </a:xfrm>
        </p:grpSpPr>
        <p:sp>
          <p:nvSpPr>
            <p:cNvPr id="1085" name="Google Shape;1085;p6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6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6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088" name="Shape 1088"/>
        <p:cNvGrpSpPr/>
        <p:nvPr/>
      </p:nvGrpSpPr>
      <p:grpSpPr>
        <a:xfrm>
          <a:off x="0" y="0"/>
          <a:ext cx="0" cy="0"/>
          <a:chOff x="0" y="0"/>
          <a:chExt cx="0" cy="0"/>
        </a:xfrm>
      </p:grpSpPr>
      <p:sp>
        <p:nvSpPr>
          <p:cNvPr id="1089" name="Google Shape;1089;p70"/>
          <p:cNvSpPr txBox="1"/>
          <p:nvPr>
            <p:ph type="title"/>
          </p:nvPr>
        </p:nvSpPr>
        <p:spPr>
          <a:xfrm>
            <a:off x="896100" y="1984450"/>
            <a:ext cx="3457200" cy="1292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2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cxnSp>
        <p:nvCxnSpPr>
          <p:cNvPr id="1090" name="Google Shape;1090;p70"/>
          <p:cNvCxnSpPr/>
          <p:nvPr/>
        </p:nvCxnSpPr>
        <p:spPr>
          <a:xfrm>
            <a:off x="1645925" y="523125"/>
            <a:ext cx="1672500" cy="126000"/>
          </a:xfrm>
          <a:prstGeom prst="straightConnector1">
            <a:avLst/>
          </a:prstGeom>
          <a:noFill/>
          <a:ln cap="flat" cmpd="sng" w="9525">
            <a:solidFill>
              <a:schemeClr val="dk2"/>
            </a:solidFill>
            <a:prstDash val="solid"/>
            <a:round/>
            <a:headEnd len="sm" w="sm" type="none"/>
            <a:tailEnd len="sm" w="sm" type="none"/>
          </a:ln>
        </p:spPr>
      </p:cxnSp>
      <p:cxnSp>
        <p:nvCxnSpPr>
          <p:cNvPr id="1091" name="Google Shape;1091;p70"/>
          <p:cNvCxnSpPr/>
          <p:nvPr/>
        </p:nvCxnSpPr>
        <p:spPr>
          <a:xfrm flipH="1" rot="10800000">
            <a:off x="803050" y="529675"/>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1092" name="Google Shape;1092;p70"/>
          <p:cNvCxnSpPr/>
          <p:nvPr/>
        </p:nvCxnSpPr>
        <p:spPr>
          <a:xfrm>
            <a:off x="0" y="65200"/>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1093" name="Google Shape;1093;p70"/>
          <p:cNvGrpSpPr/>
          <p:nvPr/>
        </p:nvGrpSpPr>
        <p:grpSpPr>
          <a:xfrm flipH="1">
            <a:off x="499400" y="959675"/>
            <a:ext cx="581800" cy="582350"/>
            <a:chOff x="8064275" y="887850"/>
            <a:chExt cx="581800" cy="582350"/>
          </a:xfrm>
        </p:grpSpPr>
        <p:sp>
          <p:nvSpPr>
            <p:cNvPr id="1094" name="Google Shape;1094;p7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7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7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7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7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7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0" name="Google Shape;1100;p70"/>
          <p:cNvGrpSpPr/>
          <p:nvPr/>
        </p:nvGrpSpPr>
        <p:grpSpPr>
          <a:xfrm flipH="1">
            <a:off x="1500400" y="388100"/>
            <a:ext cx="292025" cy="292575"/>
            <a:chOff x="7353050" y="316275"/>
            <a:chExt cx="292025" cy="292575"/>
          </a:xfrm>
        </p:grpSpPr>
        <p:sp>
          <p:nvSpPr>
            <p:cNvPr id="1101" name="Google Shape;1101;p7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7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7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7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05" name="Google Shape;1105;p70"/>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70"/>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70"/>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70"/>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70"/>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70"/>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1" name="Google Shape;1111;p70"/>
          <p:cNvGrpSpPr/>
          <p:nvPr/>
        </p:nvGrpSpPr>
        <p:grpSpPr>
          <a:xfrm flipH="1">
            <a:off x="3527112" y="361100"/>
            <a:ext cx="175013" cy="27000"/>
            <a:chOff x="5662375" y="212375"/>
            <a:chExt cx="175013" cy="27000"/>
          </a:xfrm>
        </p:grpSpPr>
        <p:sp>
          <p:nvSpPr>
            <p:cNvPr id="1112" name="Google Shape;1112;p7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7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7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5" name="Google Shape;1115;p70"/>
          <p:cNvGrpSpPr/>
          <p:nvPr/>
        </p:nvGrpSpPr>
        <p:grpSpPr>
          <a:xfrm flipH="1">
            <a:off x="480412" y="242700"/>
            <a:ext cx="175013" cy="27000"/>
            <a:chOff x="5662375" y="212375"/>
            <a:chExt cx="175013" cy="27000"/>
          </a:xfrm>
        </p:grpSpPr>
        <p:sp>
          <p:nvSpPr>
            <p:cNvPr id="1116" name="Google Shape;1116;p7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7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7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9" name="Google Shape;1119;p70"/>
          <p:cNvGrpSpPr/>
          <p:nvPr/>
        </p:nvGrpSpPr>
        <p:grpSpPr>
          <a:xfrm flipH="1">
            <a:off x="901712" y="1653625"/>
            <a:ext cx="175013" cy="27000"/>
            <a:chOff x="5662375" y="212375"/>
            <a:chExt cx="175013" cy="27000"/>
          </a:xfrm>
        </p:grpSpPr>
        <p:sp>
          <p:nvSpPr>
            <p:cNvPr id="1120" name="Google Shape;1120;p7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7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7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123" name="Google Shape;1123;p70"/>
          <p:cNvCxnSpPr/>
          <p:nvPr/>
        </p:nvCxnSpPr>
        <p:spPr>
          <a:xfrm>
            <a:off x="791400" y="4212400"/>
            <a:ext cx="1157100" cy="542700"/>
          </a:xfrm>
          <a:prstGeom prst="straightConnector1">
            <a:avLst/>
          </a:prstGeom>
          <a:noFill/>
          <a:ln cap="flat" cmpd="sng" w="9525">
            <a:solidFill>
              <a:schemeClr val="dk2"/>
            </a:solidFill>
            <a:prstDash val="solid"/>
            <a:round/>
            <a:headEnd len="sm" w="sm" type="none"/>
            <a:tailEnd len="sm" w="sm" type="none"/>
          </a:ln>
        </p:spPr>
      </p:cxnSp>
      <p:cxnSp>
        <p:nvCxnSpPr>
          <p:cNvPr id="1124" name="Google Shape;1124;p70"/>
          <p:cNvCxnSpPr/>
          <p:nvPr/>
        </p:nvCxnSpPr>
        <p:spPr>
          <a:xfrm flipH="1" rot="10800000">
            <a:off x="0" y="4220425"/>
            <a:ext cx="791400" cy="836400"/>
          </a:xfrm>
          <a:prstGeom prst="straightConnector1">
            <a:avLst/>
          </a:prstGeom>
          <a:noFill/>
          <a:ln cap="flat" cmpd="sng" w="9525">
            <a:solidFill>
              <a:schemeClr val="dk2"/>
            </a:solidFill>
            <a:prstDash val="solid"/>
            <a:round/>
            <a:headEnd len="sm" w="sm" type="none"/>
            <a:tailEnd len="sm" w="sm" type="none"/>
          </a:ln>
        </p:spPr>
      </p:cxnSp>
      <p:grpSp>
        <p:nvGrpSpPr>
          <p:cNvPr id="1125" name="Google Shape;1125;p70"/>
          <p:cNvGrpSpPr/>
          <p:nvPr/>
        </p:nvGrpSpPr>
        <p:grpSpPr>
          <a:xfrm rot="10800000">
            <a:off x="499400" y="3940925"/>
            <a:ext cx="581800" cy="582350"/>
            <a:chOff x="8064275" y="887850"/>
            <a:chExt cx="581800" cy="582350"/>
          </a:xfrm>
        </p:grpSpPr>
        <p:sp>
          <p:nvSpPr>
            <p:cNvPr id="1126" name="Google Shape;1126;p7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7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7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7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7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7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2" name="Google Shape;1132;p70"/>
          <p:cNvGrpSpPr/>
          <p:nvPr/>
        </p:nvGrpSpPr>
        <p:grpSpPr>
          <a:xfrm rot="10800000">
            <a:off x="1819575" y="4586750"/>
            <a:ext cx="292025" cy="292575"/>
            <a:chOff x="7353050" y="316275"/>
            <a:chExt cx="292025" cy="292575"/>
          </a:xfrm>
        </p:grpSpPr>
        <p:sp>
          <p:nvSpPr>
            <p:cNvPr id="1133" name="Google Shape;1133;p7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7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7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7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7" name="Google Shape;1137;p70"/>
          <p:cNvGrpSpPr/>
          <p:nvPr/>
        </p:nvGrpSpPr>
        <p:grpSpPr>
          <a:xfrm rot="10800000">
            <a:off x="212525" y="4645550"/>
            <a:ext cx="175000" cy="175000"/>
            <a:chOff x="8792300" y="321275"/>
            <a:chExt cx="175000" cy="175000"/>
          </a:xfrm>
        </p:grpSpPr>
        <p:sp>
          <p:nvSpPr>
            <p:cNvPr id="1138" name="Google Shape;1138;p7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7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7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7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2" name="Google Shape;1142;p70"/>
          <p:cNvGrpSpPr/>
          <p:nvPr/>
        </p:nvGrpSpPr>
        <p:grpSpPr>
          <a:xfrm rot="10800000">
            <a:off x="480412" y="4852325"/>
            <a:ext cx="175013" cy="27000"/>
            <a:chOff x="5662375" y="212375"/>
            <a:chExt cx="175013" cy="27000"/>
          </a:xfrm>
        </p:grpSpPr>
        <p:sp>
          <p:nvSpPr>
            <p:cNvPr id="1143" name="Google Shape;1143;p7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7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7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6" name="Google Shape;1146;p70"/>
          <p:cNvGrpSpPr/>
          <p:nvPr/>
        </p:nvGrpSpPr>
        <p:grpSpPr>
          <a:xfrm rot="10800000">
            <a:off x="1054112" y="3898600"/>
            <a:ext cx="175013" cy="27000"/>
            <a:chOff x="5662375" y="212375"/>
            <a:chExt cx="175013" cy="27000"/>
          </a:xfrm>
        </p:grpSpPr>
        <p:sp>
          <p:nvSpPr>
            <p:cNvPr id="1147" name="Google Shape;1147;p7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7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7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50" name="Shape 1150"/>
        <p:cNvGrpSpPr/>
        <p:nvPr/>
      </p:nvGrpSpPr>
      <p:grpSpPr>
        <a:xfrm>
          <a:off x="0" y="0"/>
          <a:ext cx="0" cy="0"/>
          <a:chOff x="0" y="0"/>
          <a:chExt cx="0" cy="0"/>
        </a:xfrm>
      </p:grpSpPr>
      <p:sp>
        <p:nvSpPr>
          <p:cNvPr id="1151" name="Google Shape;1151;p71"/>
          <p:cNvSpPr txBox="1"/>
          <p:nvPr>
            <p:ph type="title"/>
          </p:nvPr>
        </p:nvSpPr>
        <p:spPr>
          <a:xfrm>
            <a:off x="1807671" y="338325"/>
            <a:ext cx="5528700" cy="61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152" name="Google Shape;1152;p71"/>
          <p:cNvSpPr txBox="1"/>
          <p:nvPr>
            <p:ph idx="1" type="subTitle"/>
          </p:nvPr>
        </p:nvSpPr>
        <p:spPr>
          <a:xfrm>
            <a:off x="4956048" y="2532888"/>
            <a:ext cx="2084700" cy="136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1153" name="Google Shape;1153;p71"/>
          <p:cNvSpPr txBox="1"/>
          <p:nvPr>
            <p:ph idx="2" type="subTitle"/>
          </p:nvPr>
        </p:nvSpPr>
        <p:spPr>
          <a:xfrm>
            <a:off x="2093976" y="2532888"/>
            <a:ext cx="2084700" cy="136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1154" name="Google Shape;1154;p71"/>
          <p:cNvSpPr txBox="1"/>
          <p:nvPr>
            <p:ph idx="3" type="subTitle"/>
          </p:nvPr>
        </p:nvSpPr>
        <p:spPr>
          <a:xfrm>
            <a:off x="4956048" y="2221992"/>
            <a:ext cx="2084700" cy="283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9pPr>
          </a:lstStyle>
          <a:p/>
        </p:txBody>
      </p:sp>
      <p:sp>
        <p:nvSpPr>
          <p:cNvPr id="1155" name="Google Shape;1155;p71"/>
          <p:cNvSpPr txBox="1"/>
          <p:nvPr>
            <p:ph idx="4" type="subTitle"/>
          </p:nvPr>
        </p:nvSpPr>
        <p:spPr>
          <a:xfrm>
            <a:off x="2093976" y="2203704"/>
            <a:ext cx="2084700" cy="3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9pPr>
          </a:lstStyle>
          <a:p/>
        </p:txBody>
      </p:sp>
      <p:sp>
        <p:nvSpPr>
          <p:cNvPr id="1156" name="Google Shape;1156;p71"/>
          <p:cNvSpPr txBox="1"/>
          <p:nvPr>
            <p:ph idx="5" type="title"/>
          </p:nvPr>
        </p:nvSpPr>
        <p:spPr>
          <a:xfrm>
            <a:off x="2779776" y="1627632"/>
            <a:ext cx="7224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157" name="Google Shape;1157;p71"/>
          <p:cNvSpPr txBox="1"/>
          <p:nvPr>
            <p:ph idx="6" type="title"/>
          </p:nvPr>
        </p:nvSpPr>
        <p:spPr>
          <a:xfrm>
            <a:off x="5641848" y="1627632"/>
            <a:ext cx="7224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grpSp>
        <p:nvGrpSpPr>
          <p:cNvPr id="1158" name="Google Shape;1158;p71"/>
          <p:cNvGrpSpPr/>
          <p:nvPr/>
        </p:nvGrpSpPr>
        <p:grpSpPr>
          <a:xfrm>
            <a:off x="432850" y="0"/>
            <a:ext cx="8278300" cy="5165700"/>
            <a:chOff x="432850" y="0"/>
            <a:chExt cx="8278300" cy="5165700"/>
          </a:xfrm>
        </p:grpSpPr>
        <p:cxnSp>
          <p:nvCxnSpPr>
            <p:cNvPr id="1159" name="Google Shape;1159;p71"/>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160" name="Google Shape;1160;p71"/>
            <p:cNvGrpSpPr/>
            <p:nvPr/>
          </p:nvGrpSpPr>
          <p:grpSpPr>
            <a:xfrm>
              <a:off x="8129350" y="4292175"/>
              <a:ext cx="581800" cy="582350"/>
              <a:chOff x="8064275" y="887850"/>
              <a:chExt cx="581800" cy="582350"/>
            </a:xfrm>
          </p:grpSpPr>
          <p:sp>
            <p:nvSpPr>
              <p:cNvPr id="1161" name="Google Shape;1161;p7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7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7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7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7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7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7" name="Google Shape;1167;p71"/>
            <p:cNvGrpSpPr/>
            <p:nvPr/>
          </p:nvGrpSpPr>
          <p:grpSpPr>
            <a:xfrm>
              <a:off x="8274238" y="3720600"/>
              <a:ext cx="292025" cy="292575"/>
              <a:chOff x="7353050" y="316275"/>
              <a:chExt cx="292025" cy="292575"/>
            </a:xfrm>
          </p:grpSpPr>
          <p:sp>
            <p:nvSpPr>
              <p:cNvPr id="1168" name="Google Shape;1168;p7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7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7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7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2" name="Google Shape;1172;p71"/>
            <p:cNvGrpSpPr/>
            <p:nvPr/>
          </p:nvGrpSpPr>
          <p:grpSpPr>
            <a:xfrm>
              <a:off x="8332763" y="3212475"/>
              <a:ext cx="175000" cy="175000"/>
              <a:chOff x="8792300" y="321275"/>
              <a:chExt cx="175000" cy="175000"/>
            </a:xfrm>
          </p:grpSpPr>
          <p:sp>
            <p:nvSpPr>
              <p:cNvPr id="1173" name="Google Shape;1173;p7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7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7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7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177" name="Google Shape;1177;p71"/>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178" name="Google Shape;1178;p71"/>
            <p:cNvGrpSpPr/>
            <p:nvPr/>
          </p:nvGrpSpPr>
          <p:grpSpPr>
            <a:xfrm rot="10800000">
              <a:off x="432850" y="291788"/>
              <a:ext cx="581800" cy="582350"/>
              <a:chOff x="8064275" y="887850"/>
              <a:chExt cx="581800" cy="582350"/>
            </a:xfrm>
          </p:grpSpPr>
          <p:sp>
            <p:nvSpPr>
              <p:cNvPr id="1179" name="Google Shape;1179;p7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7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7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7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7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7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5" name="Google Shape;1185;p71"/>
            <p:cNvGrpSpPr/>
            <p:nvPr/>
          </p:nvGrpSpPr>
          <p:grpSpPr>
            <a:xfrm rot="10800000">
              <a:off x="577738" y="1153138"/>
              <a:ext cx="292025" cy="292575"/>
              <a:chOff x="7353050" y="316275"/>
              <a:chExt cx="292025" cy="292575"/>
            </a:xfrm>
          </p:grpSpPr>
          <p:sp>
            <p:nvSpPr>
              <p:cNvPr id="1186" name="Google Shape;1186;p7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7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7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7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0" name="Google Shape;1190;p71"/>
            <p:cNvGrpSpPr/>
            <p:nvPr/>
          </p:nvGrpSpPr>
          <p:grpSpPr>
            <a:xfrm rot="10800000">
              <a:off x="636238" y="1778838"/>
              <a:ext cx="175000" cy="175000"/>
              <a:chOff x="8792300" y="321275"/>
              <a:chExt cx="175000" cy="175000"/>
            </a:xfrm>
          </p:grpSpPr>
          <p:sp>
            <p:nvSpPr>
              <p:cNvPr id="1191" name="Google Shape;1191;p7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7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7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7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5" name="Google Shape;1195;p71"/>
            <p:cNvGrpSpPr/>
            <p:nvPr/>
          </p:nvGrpSpPr>
          <p:grpSpPr>
            <a:xfrm>
              <a:off x="432850" y="2003163"/>
              <a:ext cx="175013" cy="27000"/>
              <a:chOff x="5662375" y="212375"/>
              <a:chExt cx="175013" cy="27000"/>
            </a:xfrm>
          </p:grpSpPr>
          <p:sp>
            <p:nvSpPr>
              <p:cNvPr id="1196" name="Google Shape;1196;p7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7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7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9" name="Google Shape;1199;p71"/>
            <p:cNvGrpSpPr/>
            <p:nvPr/>
          </p:nvGrpSpPr>
          <p:grpSpPr>
            <a:xfrm>
              <a:off x="788100" y="208488"/>
              <a:ext cx="175013" cy="27000"/>
              <a:chOff x="5662375" y="212375"/>
              <a:chExt cx="175013" cy="27000"/>
            </a:xfrm>
          </p:grpSpPr>
          <p:sp>
            <p:nvSpPr>
              <p:cNvPr id="1200" name="Google Shape;1200;p7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7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7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3" name="Google Shape;1203;p71"/>
            <p:cNvGrpSpPr/>
            <p:nvPr/>
          </p:nvGrpSpPr>
          <p:grpSpPr>
            <a:xfrm>
              <a:off x="8129350" y="4988725"/>
              <a:ext cx="175013" cy="27000"/>
              <a:chOff x="5662375" y="212375"/>
              <a:chExt cx="175013" cy="27000"/>
            </a:xfrm>
          </p:grpSpPr>
          <p:sp>
            <p:nvSpPr>
              <p:cNvPr id="1204" name="Google Shape;1204;p7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7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7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7" name="Google Shape;1207;p71"/>
            <p:cNvGrpSpPr/>
            <p:nvPr/>
          </p:nvGrpSpPr>
          <p:grpSpPr>
            <a:xfrm>
              <a:off x="8497550" y="3429425"/>
              <a:ext cx="175013" cy="27000"/>
              <a:chOff x="5662375" y="212375"/>
              <a:chExt cx="175013" cy="27000"/>
            </a:xfrm>
          </p:grpSpPr>
          <p:sp>
            <p:nvSpPr>
              <p:cNvPr id="1208" name="Google Shape;1208;p7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7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7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11" name="Google Shape;1211;p71"/>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1212" name="Google Shape;1212;p71"/>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1213" name="Google Shape;1213;p71"/>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71"/>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71"/>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71"/>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17" name="Shape 1217"/>
        <p:cNvGrpSpPr/>
        <p:nvPr/>
      </p:nvGrpSpPr>
      <p:grpSpPr>
        <a:xfrm>
          <a:off x="0" y="0"/>
          <a:ext cx="0" cy="0"/>
          <a:chOff x="0" y="0"/>
          <a:chExt cx="0" cy="0"/>
        </a:xfrm>
      </p:grpSpPr>
      <p:sp>
        <p:nvSpPr>
          <p:cNvPr id="1218" name="Google Shape;1218;p72"/>
          <p:cNvSpPr txBox="1"/>
          <p:nvPr>
            <p:ph idx="1" type="body"/>
          </p:nvPr>
        </p:nvSpPr>
        <p:spPr>
          <a:xfrm>
            <a:off x="1122050" y="1947672"/>
            <a:ext cx="2788800" cy="13626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dk2"/>
              </a:buClr>
              <a:buSzPts val="1600"/>
              <a:buFont typeface="Barlow Semi Condensed"/>
              <a:buNone/>
              <a:defRPr b="0" i="0" sz="1600" u="none" cap="none" strike="noStrike">
                <a:solidFill>
                  <a:schemeClr val="dk2"/>
                </a:solidFill>
                <a:latin typeface="Barlow Semi Condensed"/>
                <a:ea typeface="Barlow Semi Condensed"/>
                <a:cs typeface="Barlow Semi Condensed"/>
                <a:sym typeface="Barlow Semi Condensed"/>
              </a:defRPr>
            </a:lvl1pPr>
          </a:lstStyle>
          <a:p/>
        </p:txBody>
      </p:sp>
      <p:sp>
        <p:nvSpPr>
          <p:cNvPr id="1219" name="Google Shape;1219;p72"/>
          <p:cNvSpPr txBox="1"/>
          <p:nvPr>
            <p:ph type="title"/>
          </p:nvPr>
        </p:nvSpPr>
        <p:spPr>
          <a:xfrm>
            <a:off x="2100600" y="347472"/>
            <a:ext cx="4947000" cy="585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cxnSp>
        <p:nvCxnSpPr>
          <p:cNvPr id="1220" name="Google Shape;1220;p72"/>
          <p:cNvCxnSpPr/>
          <p:nvPr/>
        </p:nvCxnSpPr>
        <p:spPr>
          <a:xfrm>
            <a:off x="590450" y="4340600"/>
            <a:ext cx="1212900" cy="422700"/>
          </a:xfrm>
          <a:prstGeom prst="straightConnector1">
            <a:avLst/>
          </a:prstGeom>
          <a:noFill/>
          <a:ln cap="flat" cmpd="sng" w="9525">
            <a:solidFill>
              <a:schemeClr val="dk1"/>
            </a:solidFill>
            <a:prstDash val="solid"/>
            <a:round/>
            <a:headEnd len="sm" w="sm" type="none"/>
            <a:tailEnd len="sm" w="sm" type="none"/>
          </a:ln>
        </p:spPr>
      </p:cxnSp>
      <p:cxnSp>
        <p:nvCxnSpPr>
          <p:cNvPr id="1221" name="Google Shape;1221;p72"/>
          <p:cNvCxnSpPr/>
          <p:nvPr/>
        </p:nvCxnSpPr>
        <p:spPr>
          <a:xfrm flipH="1" rot="10800000">
            <a:off x="7975" y="4332600"/>
            <a:ext cx="582600" cy="654300"/>
          </a:xfrm>
          <a:prstGeom prst="straightConnector1">
            <a:avLst/>
          </a:prstGeom>
          <a:noFill/>
          <a:ln cap="flat" cmpd="sng" w="9525">
            <a:solidFill>
              <a:schemeClr val="dk1"/>
            </a:solidFill>
            <a:prstDash val="solid"/>
            <a:round/>
            <a:headEnd len="sm" w="sm" type="none"/>
            <a:tailEnd len="sm" w="sm" type="none"/>
          </a:ln>
        </p:spPr>
      </p:cxnSp>
      <p:grpSp>
        <p:nvGrpSpPr>
          <p:cNvPr id="1222" name="Google Shape;1222;p72"/>
          <p:cNvGrpSpPr/>
          <p:nvPr/>
        </p:nvGrpSpPr>
        <p:grpSpPr>
          <a:xfrm flipH="1">
            <a:off x="431725" y="4183775"/>
            <a:ext cx="292025" cy="292575"/>
            <a:chOff x="7353050" y="316275"/>
            <a:chExt cx="292025" cy="292575"/>
          </a:xfrm>
        </p:grpSpPr>
        <p:sp>
          <p:nvSpPr>
            <p:cNvPr id="1223" name="Google Shape;1223;p7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7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7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7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7" name="Google Shape;1227;p72"/>
          <p:cNvGrpSpPr/>
          <p:nvPr/>
        </p:nvGrpSpPr>
        <p:grpSpPr>
          <a:xfrm>
            <a:off x="1646714" y="4616575"/>
            <a:ext cx="293111" cy="293388"/>
            <a:chOff x="3164039" y="430875"/>
            <a:chExt cx="293111" cy="293388"/>
          </a:xfrm>
        </p:grpSpPr>
        <p:sp>
          <p:nvSpPr>
            <p:cNvPr id="1228" name="Google Shape;1228;p7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7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7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7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7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7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34" name="Google Shape;1234;p72"/>
          <p:cNvCxnSpPr/>
          <p:nvPr/>
        </p:nvCxnSpPr>
        <p:spPr>
          <a:xfrm rot="10800000">
            <a:off x="7196975" y="2951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1235" name="Google Shape;1235;p72"/>
          <p:cNvCxnSpPr/>
          <p:nvPr/>
        </p:nvCxnSpPr>
        <p:spPr>
          <a:xfrm flipH="1">
            <a:off x="8354075" y="-66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1236" name="Google Shape;1236;p72"/>
          <p:cNvGrpSpPr/>
          <p:nvPr/>
        </p:nvGrpSpPr>
        <p:grpSpPr>
          <a:xfrm>
            <a:off x="8064275" y="526925"/>
            <a:ext cx="581800" cy="582350"/>
            <a:chOff x="8064275" y="887850"/>
            <a:chExt cx="581800" cy="582350"/>
          </a:xfrm>
        </p:grpSpPr>
        <p:sp>
          <p:nvSpPr>
            <p:cNvPr id="1237" name="Google Shape;1237;p7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7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7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7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7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7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3" name="Google Shape;1243;p72"/>
          <p:cNvGrpSpPr/>
          <p:nvPr/>
        </p:nvGrpSpPr>
        <p:grpSpPr>
          <a:xfrm>
            <a:off x="7033875" y="170875"/>
            <a:ext cx="292025" cy="292575"/>
            <a:chOff x="7353050" y="316275"/>
            <a:chExt cx="292025" cy="292575"/>
          </a:xfrm>
        </p:grpSpPr>
        <p:sp>
          <p:nvSpPr>
            <p:cNvPr id="1244" name="Google Shape;1244;p7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7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7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7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8" name="Google Shape;1248;p72"/>
          <p:cNvGrpSpPr/>
          <p:nvPr/>
        </p:nvGrpSpPr>
        <p:grpSpPr>
          <a:xfrm>
            <a:off x="8757950" y="229650"/>
            <a:ext cx="175000" cy="175000"/>
            <a:chOff x="8792300" y="321275"/>
            <a:chExt cx="175000" cy="175000"/>
          </a:xfrm>
        </p:grpSpPr>
        <p:sp>
          <p:nvSpPr>
            <p:cNvPr id="1249" name="Google Shape;1249;p7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7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7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7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3" name="Google Shape;1253;p72"/>
          <p:cNvGrpSpPr/>
          <p:nvPr/>
        </p:nvGrpSpPr>
        <p:grpSpPr>
          <a:xfrm>
            <a:off x="8490050" y="170875"/>
            <a:ext cx="175013" cy="27000"/>
            <a:chOff x="5662375" y="212375"/>
            <a:chExt cx="175013" cy="27000"/>
          </a:xfrm>
        </p:grpSpPr>
        <p:sp>
          <p:nvSpPr>
            <p:cNvPr id="1254" name="Google Shape;1254;p7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7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7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7" name="Google Shape;1257;p72"/>
          <p:cNvGrpSpPr/>
          <p:nvPr/>
        </p:nvGrpSpPr>
        <p:grpSpPr>
          <a:xfrm>
            <a:off x="7916350" y="1124600"/>
            <a:ext cx="175013" cy="27000"/>
            <a:chOff x="5662375" y="212375"/>
            <a:chExt cx="175013" cy="27000"/>
          </a:xfrm>
        </p:grpSpPr>
        <p:sp>
          <p:nvSpPr>
            <p:cNvPr id="1258" name="Google Shape;1258;p7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7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7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1261" name="Shape 1261"/>
        <p:cNvGrpSpPr/>
        <p:nvPr/>
      </p:nvGrpSpPr>
      <p:grpSpPr>
        <a:xfrm>
          <a:off x="0" y="0"/>
          <a:ext cx="0" cy="0"/>
          <a:chOff x="0" y="0"/>
          <a:chExt cx="0" cy="0"/>
        </a:xfrm>
      </p:grpSpPr>
      <p:sp>
        <p:nvSpPr>
          <p:cNvPr id="1262" name="Google Shape;1262;p73"/>
          <p:cNvSpPr txBox="1"/>
          <p:nvPr>
            <p:ph type="title"/>
          </p:nvPr>
        </p:nvSpPr>
        <p:spPr>
          <a:xfrm>
            <a:off x="2105425" y="384048"/>
            <a:ext cx="4937700" cy="107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4800"/>
            </a:lvl1pPr>
            <a:lvl2pPr lvl="1" algn="l">
              <a:lnSpc>
                <a:spcPct val="100000"/>
              </a:lnSpc>
              <a:spcBef>
                <a:spcPts val="0"/>
              </a:spcBef>
              <a:spcAft>
                <a:spcPts val="0"/>
              </a:spcAft>
              <a:buSzPts val="2800"/>
              <a:buNone/>
              <a:defRPr sz="4800"/>
            </a:lvl2pPr>
            <a:lvl3pPr lvl="2" algn="l">
              <a:lnSpc>
                <a:spcPct val="100000"/>
              </a:lnSpc>
              <a:spcBef>
                <a:spcPts val="0"/>
              </a:spcBef>
              <a:spcAft>
                <a:spcPts val="0"/>
              </a:spcAft>
              <a:buSzPts val="2800"/>
              <a:buNone/>
              <a:defRPr sz="4800"/>
            </a:lvl3pPr>
            <a:lvl4pPr lvl="3" algn="l">
              <a:lnSpc>
                <a:spcPct val="100000"/>
              </a:lnSpc>
              <a:spcBef>
                <a:spcPts val="0"/>
              </a:spcBef>
              <a:spcAft>
                <a:spcPts val="0"/>
              </a:spcAft>
              <a:buSzPts val="2800"/>
              <a:buNone/>
              <a:defRPr sz="4800"/>
            </a:lvl4pPr>
            <a:lvl5pPr lvl="4" algn="l">
              <a:lnSpc>
                <a:spcPct val="100000"/>
              </a:lnSpc>
              <a:spcBef>
                <a:spcPts val="0"/>
              </a:spcBef>
              <a:spcAft>
                <a:spcPts val="0"/>
              </a:spcAft>
              <a:buSzPts val="2800"/>
              <a:buNone/>
              <a:defRPr sz="4800"/>
            </a:lvl5pPr>
            <a:lvl6pPr lvl="5" algn="l">
              <a:lnSpc>
                <a:spcPct val="100000"/>
              </a:lnSpc>
              <a:spcBef>
                <a:spcPts val="0"/>
              </a:spcBef>
              <a:spcAft>
                <a:spcPts val="0"/>
              </a:spcAft>
              <a:buSzPts val="2800"/>
              <a:buNone/>
              <a:defRPr sz="4800"/>
            </a:lvl6pPr>
            <a:lvl7pPr lvl="6" algn="l">
              <a:lnSpc>
                <a:spcPct val="100000"/>
              </a:lnSpc>
              <a:spcBef>
                <a:spcPts val="0"/>
              </a:spcBef>
              <a:spcAft>
                <a:spcPts val="0"/>
              </a:spcAft>
              <a:buSzPts val="2800"/>
              <a:buNone/>
              <a:defRPr sz="4800"/>
            </a:lvl7pPr>
            <a:lvl8pPr lvl="7" algn="l">
              <a:lnSpc>
                <a:spcPct val="100000"/>
              </a:lnSpc>
              <a:spcBef>
                <a:spcPts val="0"/>
              </a:spcBef>
              <a:spcAft>
                <a:spcPts val="0"/>
              </a:spcAft>
              <a:buSzPts val="2800"/>
              <a:buNone/>
              <a:defRPr sz="4800"/>
            </a:lvl8pPr>
            <a:lvl9pPr lvl="8" algn="l">
              <a:lnSpc>
                <a:spcPct val="100000"/>
              </a:lnSpc>
              <a:spcBef>
                <a:spcPts val="0"/>
              </a:spcBef>
              <a:spcAft>
                <a:spcPts val="0"/>
              </a:spcAft>
              <a:buSzPts val="2800"/>
              <a:buNone/>
              <a:defRPr sz="4800"/>
            </a:lvl9pPr>
          </a:lstStyle>
          <a:p/>
        </p:txBody>
      </p:sp>
      <p:sp>
        <p:nvSpPr>
          <p:cNvPr id="1263" name="Google Shape;1263;p73"/>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9pPr>
          </a:lstStyle>
          <a:p/>
        </p:txBody>
      </p:sp>
      <p:sp>
        <p:nvSpPr>
          <p:cNvPr id="1264" name="Google Shape;1264;p73"/>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100"/>
              <a:buFont typeface="Arial"/>
              <a:buNone/>
            </a:pPr>
            <a:r>
              <a:rPr b="0" i="0" lang="en" sz="1100" u="none" cap="none" strike="noStrike">
                <a:solidFill>
                  <a:schemeClr val="accent1"/>
                </a:solidFill>
                <a:latin typeface="Barlow Semi Condensed Medium"/>
                <a:ea typeface="Barlow Semi Condensed Medium"/>
                <a:cs typeface="Barlow Semi Condensed Medium"/>
                <a:sym typeface="Barlow Semi Condensed Medium"/>
              </a:rPr>
              <a:t>CREDITS:</a:t>
            </a:r>
            <a:r>
              <a:rPr b="0" i="0" lang="en" sz="1100" u="none" cap="none" strike="noStrike">
                <a:solidFill>
                  <a:schemeClr val="dk2"/>
                </a:solidFill>
                <a:latin typeface="Barlow Semi Condensed"/>
                <a:ea typeface="Barlow Semi Condensed"/>
                <a:cs typeface="Barlow Semi Condensed"/>
                <a:sym typeface="Barlow Semi Condensed"/>
              </a:rPr>
              <a:t> This presentation template was created by </a:t>
            </a:r>
            <a:r>
              <a:rPr b="0" i="0" lang="en" sz="1100" u="none" cap="none" strike="noStrike">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Slidesgo</a:t>
            </a:r>
            <a:r>
              <a:rPr b="0" i="0" lang="en" sz="1100" u="none" cap="none" strike="noStrike">
                <a:solidFill>
                  <a:schemeClr val="dk2"/>
                </a:solidFill>
                <a:latin typeface="Barlow Semi Condensed"/>
                <a:ea typeface="Barlow Semi Condensed"/>
                <a:cs typeface="Barlow Semi Condensed"/>
                <a:sym typeface="Barlow Semi Condensed"/>
              </a:rPr>
              <a:t>, including icons by </a:t>
            </a:r>
            <a:r>
              <a:rPr b="0" i="0" lang="en" sz="1100" u="none" cap="none" strike="noStrike">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Flaticon</a:t>
            </a:r>
            <a:r>
              <a:rPr b="0" i="0" lang="en" sz="1100" u="none" cap="none" strike="noStrike">
                <a:solidFill>
                  <a:schemeClr val="dk2"/>
                </a:solidFill>
                <a:latin typeface="Barlow Semi Condensed"/>
                <a:ea typeface="Barlow Semi Condensed"/>
                <a:cs typeface="Barlow Semi Condensed"/>
                <a:sym typeface="Barlow Semi Condensed"/>
              </a:rPr>
              <a:t>, infographics &amp; images by </a:t>
            </a:r>
            <a:r>
              <a:rPr b="0" i="0" lang="en" sz="1100" u="none" cap="none" strike="noStrike">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Freepik</a:t>
            </a:r>
            <a:r>
              <a:rPr b="0" i="0" lang="en" sz="1100" u="none" cap="none" strike="noStrike">
                <a:solidFill>
                  <a:schemeClr val="dk2"/>
                </a:solidFill>
                <a:latin typeface="Barlow Semi Condensed"/>
                <a:ea typeface="Barlow Semi Condensed"/>
                <a:cs typeface="Barlow Semi Condensed"/>
                <a:sym typeface="Barlow Semi Condensed"/>
              </a:rPr>
              <a:t> and illustrations by </a:t>
            </a:r>
            <a:r>
              <a:rPr b="0" i="0" lang="en" sz="1100" u="none" cap="none" strike="noStrike">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val="tx"/>
                    </a:ext>
                  </a:extLst>
                </a:hlinkClick>
              </a:rPr>
              <a:t>Stories</a:t>
            </a:r>
            <a:endParaRPr b="0" i="0" sz="1400" u="none" cap="none" strike="noStrike">
              <a:solidFill>
                <a:schemeClr val="dk2"/>
              </a:solidFill>
              <a:latin typeface="Barlow Semi Condensed Medium"/>
              <a:ea typeface="Barlow Semi Condensed Medium"/>
              <a:cs typeface="Barlow Semi Condensed Medium"/>
              <a:sym typeface="Barlow Semi Condensed Medium"/>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Barlow Semi Condensed"/>
              <a:ea typeface="Barlow Semi Condensed"/>
              <a:cs typeface="Barlow Semi Condensed"/>
              <a:sym typeface="Barlow Semi Condensed"/>
            </a:endParaRPr>
          </a:p>
        </p:txBody>
      </p:sp>
      <p:cxnSp>
        <p:nvCxnSpPr>
          <p:cNvPr id="1265" name="Google Shape;1265;p73"/>
          <p:cNvCxnSpPr/>
          <p:nvPr/>
        </p:nvCxnSpPr>
        <p:spPr>
          <a:xfrm rot="5400000">
            <a:off x="7269708" y="3324550"/>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1266" name="Google Shape;1266;p73"/>
          <p:cNvCxnSpPr/>
          <p:nvPr/>
        </p:nvCxnSpPr>
        <p:spPr>
          <a:xfrm flipH="1" rot="-5400000">
            <a:off x="7181408" y="2082400"/>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1267" name="Google Shape;1267;p73"/>
          <p:cNvCxnSpPr/>
          <p:nvPr/>
        </p:nvCxnSpPr>
        <p:spPr>
          <a:xfrm rot="5400000">
            <a:off x="7232433" y="736375"/>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1268" name="Google Shape;1268;p73"/>
          <p:cNvCxnSpPr/>
          <p:nvPr/>
        </p:nvCxnSpPr>
        <p:spPr>
          <a:xfrm rot="5400000">
            <a:off x="8168433" y="-6660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1269" name="Google Shape;1269;p73"/>
          <p:cNvGrpSpPr/>
          <p:nvPr/>
        </p:nvGrpSpPr>
        <p:grpSpPr>
          <a:xfrm flipH="1" rot="5400000">
            <a:off x="7407333" y="1284925"/>
            <a:ext cx="581800" cy="582350"/>
            <a:chOff x="8064275" y="887850"/>
            <a:chExt cx="581800" cy="582350"/>
          </a:xfrm>
        </p:grpSpPr>
        <p:sp>
          <p:nvSpPr>
            <p:cNvPr id="1270" name="Google Shape;1270;p7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7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7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7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7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7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76" name="Google Shape;1276;p73"/>
          <p:cNvGrpSpPr/>
          <p:nvPr/>
        </p:nvGrpSpPr>
        <p:grpSpPr>
          <a:xfrm flipH="1" rot="5400000">
            <a:off x="7869720" y="2754200"/>
            <a:ext cx="292025" cy="292575"/>
            <a:chOff x="7353050" y="316275"/>
            <a:chExt cx="292025" cy="292575"/>
          </a:xfrm>
        </p:grpSpPr>
        <p:sp>
          <p:nvSpPr>
            <p:cNvPr id="1277" name="Google Shape;1277;p7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7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7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7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1" name="Google Shape;1281;p73"/>
          <p:cNvGrpSpPr/>
          <p:nvPr/>
        </p:nvGrpSpPr>
        <p:grpSpPr>
          <a:xfrm flipH="1" rot="5400000">
            <a:off x="8012458" y="178175"/>
            <a:ext cx="175000" cy="175000"/>
            <a:chOff x="8792300" y="321275"/>
            <a:chExt cx="175000" cy="175000"/>
          </a:xfrm>
        </p:grpSpPr>
        <p:sp>
          <p:nvSpPr>
            <p:cNvPr id="1282" name="Google Shape;1282;p7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7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7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7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6" name="Google Shape;1286;p73"/>
          <p:cNvGrpSpPr/>
          <p:nvPr/>
        </p:nvGrpSpPr>
        <p:grpSpPr>
          <a:xfrm rot="5400000">
            <a:off x="7551683" y="3879926"/>
            <a:ext cx="293111" cy="293388"/>
            <a:chOff x="3164039" y="430875"/>
            <a:chExt cx="293111" cy="293388"/>
          </a:xfrm>
        </p:grpSpPr>
        <p:sp>
          <p:nvSpPr>
            <p:cNvPr id="1287" name="Google Shape;1287;p7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7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7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7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7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7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3" name="Google Shape;1293;p73"/>
          <p:cNvGrpSpPr/>
          <p:nvPr/>
        </p:nvGrpSpPr>
        <p:grpSpPr>
          <a:xfrm flipH="1" rot="5400000">
            <a:off x="8259052" y="323144"/>
            <a:ext cx="175013" cy="27000"/>
            <a:chOff x="5662375" y="212375"/>
            <a:chExt cx="175013" cy="27000"/>
          </a:xfrm>
        </p:grpSpPr>
        <p:sp>
          <p:nvSpPr>
            <p:cNvPr id="1294" name="Google Shape;1294;p7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7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7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97" name="Google Shape;1297;p73"/>
          <p:cNvCxnSpPr/>
          <p:nvPr/>
        </p:nvCxnSpPr>
        <p:spPr>
          <a:xfrm flipH="1" rot="5400000">
            <a:off x="740850" y="2598325"/>
            <a:ext cx="1672500" cy="126000"/>
          </a:xfrm>
          <a:prstGeom prst="straightConnector1">
            <a:avLst/>
          </a:prstGeom>
          <a:noFill/>
          <a:ln cap="flat" cmpd="sng" w="9525">
            <a:solidFill>
              <a:schemeClr val="dk2"/>
            </a:solidFill>
            <a:prstDash val="solid"/>
            <a:round/>
            <a:headEnd len="sm" w="sm" type="none"/>
            <a:tailEnd len="sm" w="sm" type="none"/>
          </a:ln>
        </p:spPr>
      </p:cxnSp>
      <p:cxnSp>
        <p:nvCxnSpPr>
          <p:cNvPr id="1298" name="Google Shape;1298;p73"/>
          <p:cNvCxnSpPr/>
          <p:nvPr/>
        </p:nvCxnSpPr>
        <p:spPr>
          <a:xfrm rot="-5400000">
            <a:off x="847100" y="3554000"/>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1299" name="Google Shape;1299;p73"/>
          <p:cNvCxnSpPr/>
          <p:nvPr/>
        </p:nvCxnSpPr>
        <p:spPr>
          <a:xfrm flipH="1" rot="5400000">
            <a:off x="1105775" y="4151250"/>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1300" name="Google Shape;1300;p73"/>
          <p:cNvGrpSpPr/>
          <p:nvPr/>
        </p:nvGrpSpPr>
        <p:grpSpPr>
          <a:xfrm rot="5400000">
            <a:off x="621475" y="4062025"/>
            <a:ext cx="581800" cy="582350"/>
            <a:chOff x="8064275" y="887850"/>
            <a:chExt cx="581800" cy="582350"/>
          </a:xfrm>
        </p:grpSpPr>
        <p:sp>
          <p:nvSpPr>
            <p:cNvPr id="1301" name="Google Shape;1301;p7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7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7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7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7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7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7" name="Google Shape;1307;p73"/>
          <p:cNvGrpSpPr/>
          <p:nvPr/>
        </p:nvGrpSpPr>
        <p:grpSpPr>
          <a:xfrm rot="5400000">
            <a:off x="1482825" y="3350800"/>
            <a:ext cx="292025" cy="292575"/>
            <a:chOff x="7353050" y="316275"/>
            <a:chExt cx="292025" cy="292575"/>
          </a:xfrm>
        </p:grpSpPr>
        <p:sp>
          <p:nvSpPr>
            <p:cNvPr id="1308" name="Google Shape;1308;p7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7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7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7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2" name="Google Shape;1312;p73"/>
          <p:cNvGrpSpPr/>
          <p:nvPr/>
        </p:nvGrpSpPr>
        <p:grpSpPr>
          <a:xfrm rot="5400000">
            <a:off x="1595125" y="4790325"/>
            <a:ext cx="175000" cy="175000"/>
            <a:chOff x="8792300" y="321275"/>
            <a:chExt cx="175000" cy="175000"/>
          </a:xfrm>
        </p:grpSpPr>
        <p:sp>
          <p:nvSpPr>
            <p:cNvPr id="1313" name="Google Shape;1313;p7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7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7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7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7" name="Google Shape;1317;p73"/>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73"/>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73"/>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73"/>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73"/>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73"/>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23" name="Google Shape;1323;p73"/>
          <p:cNvGrpSpPr/>
          <p:nvPr/>
        </p:nvGrpSpPr>
        <p:grpSpPr>
          <a:xfrm rot="5400000">
            <a:off x="1701119" y="1515381"/>
            <a:ext cx="175013" cy="27000"/>
            <a:chOff x="5662375" y="212375"/>
            <a:chExt cx="175013" cy="27000"/>
          </a:xfrm>
        </p:grpSpPr>
        <p:sp>
          <p:nvSpPr>
            <p:cNvPr id="1324" name="Google Shape;1324;p7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7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7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27" name="Google Shape;1327;p73"/>
          <p:cNvGrpSpPr/>
          <p:nvPr/>
        </p:nvGrpSpPr>
        <p:grpSpPr>
          <a:xfrm rot="5400000">
            <a:off x="1819519" y="4562081"/>
            <a:ext cx="175013" cy="27000"/>
            <a:chOff x="5662375" y="212375"/>
            <a:chExt cx="175013" cy="27000"/>
          </a:xfrm>
        </p:grpSpPr>
        <p:sp>
          <p:nvSpPr>
            <p:cNvPr id="1328" name="Google Shape;1328;p7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7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7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1" name="Google Shape;1331;p73"/>
          <p:cNvGrpSpPr/>
          <p:nvPr/>
        </p:nvGrpSpPr>
        <p:grpSpPr>
          <a:xfrm rot="5400000">
            <a:off x="408594" y="4140781"/>
            <a:ext cx="175013" cy="27000"/>
            <a:chOff x="5662375" y="212375"/>
            <a:chExt cx="175013" cy="27000"/>
          </a:xfrm>
        </p:grpSpPr>
        <p:sp>
          <p:nvSpPr>
            <p:cNvPr id="1332" name="Google Shape;1332;p73"/>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73"/>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73"/>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335" name="Shape 1335"/>
        <p:cNvGrpSpPr/>
        <p:nvPr/>
      </p:nvGrpSpPr>
      <p:grpSpPr>
        <a:xfrm>
          <a:off x="0" y="0"/>
          <a:ext cx="0" cy="0"/>
          <a:chOff x="0" y="0"/>
          <a:chExt cx="0" cy="0"/>
        </a:xfrm>
      </p:grpSpPr>
      <p:sp>
        <p:nvSpPr>
          <p:cNvPr id="1336" name="Google Shape;1336;p74"/>
          <p:cNvSpPr txBox="1"/>
          <p:nvPr>
            <p:ph idx="1" type="body"/>
          </p:nvPr>
        </p:nvSpPr>
        <p:spPr>
          <a:xfrm>
            <a:off x="1881350" y="1246850"/>
            <a:ext cx="2133300" cy="3524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1"/>
              </a:buClr>
              <a:buSzPts val="1400"/>
              <a:buFont typeface="Arial"/>
              <a:buChar char="●"/>
              <a:defRPr b="0" i="0" sz="1200" u="none" cap="none" strike="noStrike">
                <a:solidFill>
                  <a:schemeClr val="dk2"/>
                </a:solidFill>
                <a:latin typeface="Barlow Semi Condensed"/>
                <a:ea typeface="Barlow Semi Condensed"/>
                <a:cs typeface="Barlow Semi Condensed"/>
                <a:sym typeface="Barlow Semi Condensed"/>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1337" name="Google Shape;1337;p74"/>
          <p:cNvSpPr txBox="1"/>
          <p:nvPr>
            <p:ph idx="2" type="body"/>
          </p:nvPr>
        </p:nvSpPr>
        <p:spPr>
          <a:xfrm>
            <a:off x="4220325" y="1246850"/>
            <a:ext cx="3099900" cy="3524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1"/>
              </a:buClr>
              <a:buSzPts val="1400"/>
              <a:buFont typeface="Arial"/>
              <a:buChar char="●"/>
              <a:defRPr b="0" i="0" sz="1200" u="none" cap="none" strike="noStrike">
                <a:solidFill>
                  <a:schemeClr val="dk2"/>
                </a:solidFill>
                <a:latin typeface="Barlow Semi Condensed"/>
                <a:ea typeface="Barlow Semi Condensed"/>
                <a:cs typeface="Barlow Semi Condensed"/>
                <a:sym typeface="Barlow Semi Condensed"/>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1338" name="Google Shape;1338;p74"/>
          <p:cNvSpPr txBox="1"/>
          <p:nvPr>
            <p:ph type="title"/>
          </p:nvPr>
        </p:nvSpPr>
        <p:spPr>
          <a:xfrm>
            <a:off x="2532888" y="338328"/>
            <a:ext cx="40875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1339" name="Google Shape;1339;p74"/>
          <p:cNvGrpSpPr/>
          <p:nvPr/>
        </p:nvGrpSpPr>
        <p:grpSpPr>
          <a:xfrm>
            <a:off x="432850" y="0"/>
            <a:ext cx="8278300" cy="5165700"/>
            <a:chOff x="432850" y="0"/>
            <a:chExt cx="8278300" cy="5165700"/>
          </a:xfrm>
        </p:grpSpPr>
        <p:cxnSp>
          <p:nvCxnSpPr>
            <p:cNvPr id="1340" name="Google Shape;1340;p74"/>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341" name="Google Shape;1341;p74"/>
            <p:cNvGrpSpPr/>
            <p:nvPr/>
          </p:nvGrpSpPr>
          <p:grpSpPr>
            <a:xfrm>
              <a:off x="8129350" y="4292175"/>
              <a:ext cx="581800" cy="582350"/>
              <a:chOff x="8064275" y="887850"/>
              <a:chExt cx="581800" cy="582350"/>
            </a:xfrm>
          </p:grpSpPr>
          <p:sp>
            <p:nvSpPr>
              <p:cNvPr id="1342" name="Google Shape;1342;p7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7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7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7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7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7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8" name="Google Shape;1348;p74"/>
            <p:cNvGrpSpPr/>
            <p:nvPr/>
          </p:nvGrpSpPr>
          <p:grpSpPr>
            <a:xfrm>
              <a:off x="8274238" y="3720600"/>
              <a:ext cx="292025" cy="292575"/>
              <a:chOff x="7353050" y="316275"/>
              <a:chExt cx="292025" cy="292575"/>
            </a:xfrm>
          </p:grpSpPr>
          <p:sp>
            <p:nvSpPr>
              <p:cNvPr id="1349" name="Google Shape;1349;p7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7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7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7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3" name="Google Shape;1353;p74"/>
            <p:cNvGrpSpPr/>
            <p:nvPr/>
          </p:nvGrpSpPr>
          <p:grpSpPr>
            <a:xfrm>
              <a:off x="8332763" y="3212475"/>
              <a:ext cx="175000" cy="175000"/>
              <a:chOff x="8792300" y="321275"/>
              <a:chExt cx="175000" cy="175000"/>
            </a:xfrm>
          </p:grpSpPr>
          <p:sp>
            <p:nvSpPr>
              <p:cNvPr id="1354" name="Google Shape;1354;p7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7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7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7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358" name="Google Shape;1358;p74"/>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359" name="Google Shape;1359;p74"/>
            <p:cNvGrpSpPr/>
            <p:nvPr/>
          </p:nvGrpSpPr>
          <p:grpSpPr>
            <a:xfrm rot="10800000">
              <a:off x="432850" y="291788"/>
              <a:ext cx="581800" cy="582350"/>
              <a:chOff x="8064275" y="887850"/>
              <a:chExt cx="581800" cy="582350"/>
            </a:xfrm>
          </p:grpSpPr>
          <p:sp>
            <p:nvSpPr>
              <p:cNvPr id="1360" name="Google Shape;1360;p7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7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7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7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7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7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66" name="Google Shape;1366;p74"/>
            <p:cNvGrpSpPr/>
            <p:nvPr/>
          </p:nvGrpSpPr>
          <p:grpSpPr>
            <a:xfrm rot="10800000">
              <a:off x="577738" y="1153138"/>
              <a:ext cx="292025" cy="292575"/>
              <a:chOff x="7353050" y="316275"/>
              <a:chExt cx="292025" cy="292575"/>
            </a:xfrm>
          </p:grpSpPr>
          <p:sp>
            <p:nvSpPr>
              <p:cNvPr id="1367" name="Google Shape;1367;p7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7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7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7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1" name="Google Shape;1371;p74"/>
            <p:cNvGrpSpPr/>
            <p:nvPr/>
          </p:nvGrpSpPr>
          <p:grpSpPr>
            <a:xfrm rot="10800000">
              <a:off x="636238" y="1778838"/>
              <a:ext cx="175000" cy="175000"/>
              <a:chOff x="8792300" y="321275"/>
              <a:chExt cx="175000" cy="175000"/>
            </a:xfrm>
          </p:grpSpPr>
          <p:sp>
            <p:nvSpPr>
              <p:cNvPr id="1372" name="Google Shape;1372;p7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7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7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7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6" name="Google Shape;1376;p74"/>
            <p:cNvGrpSpPr/>
            <p:nvPr/>
          </p:nvGrpSpPr>
          <p:grpSpPr>
            <a:xfrm>
              <a:off x="432850" y="2003163"/>
              <a:ext cx="175013" cy="27000"/>
              <a:chOff x="5662375" y="212375"/>
              <a:chExt cx="175013" cy="27000"/>
            </a:xfrm>
          </p:grpSpPr>
          <p:sp>
            <p:nvSpPr>
              <p:cNvPr id="1377" name="Google Shape;1377;p7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7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7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0" name="Google Shape;1380;p74"/>
            <p:cNvGrpSpPr/>
            <p:nvPr/>
          </p:nvGrpSpPr>
          <p:grpSpPr>
            <a:xfrm>
              <a:off x="788100" y="208488"/>
              <a:ext cx="175013" cy="27000"/>
              <a:chOff x="5662375" y="212375"/>
              <a:chExt cx="175013" cy="27000"/>
            </a:xfrm>
          </p:grpSpPr>
          <p:sp>
            <p:nvSpPr>
              <p:cNvPr id="1381" name="Google Shape;1381;p7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7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7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4" name="Google Shape;1384;p74"/>
            <p:cNvGrpSpPr/>
            <p:nvPr/>
          </p:nvGrpSpPr>
          <p:grpSpPr>
            <a:xfrm>
              <a:off x="8129350" y="4988725"/>
              <a:ext cx="175013" cy="27000"/>
              <a:chOff x="5662375" y="212375"/>
              <a:chExt cx="175013" cy="27000"/>
            </a:xfrm>
          </p:grpSpPr>
          <p:sp>
            <p:nvSpPr>
              <p:cNvPr id="1385" name="Google Shape;1385;p7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7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7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8" name="Google Shape;1388;p74"/>
            <p:cNvGrpSpPr/>
            <p:nvPr/>
          </p:nvGrpSpPr>
          <p:grpSpPr>
            <a:xfrm>
              <a:off x="8497550" y="3429425"/>
              <a:ext cx="175013" cy="27000"/>
              <a:chOff x="5662375" y="212375"/>
              <a:chExt cx="175013" cy="27000"/>
            </a:xfrm>
          </p:grpSpPr>
          <p:sp>
            <p:nvSpPr>
              <p:cNvPr id="1389" name="Google Shape;1389;p7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7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7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392" name="Google Shape;1392;p74"/>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1393" name="Google Shape;1393;p74"/>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1394" name="Google Shape;1394;p74"/>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74"/>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74"/>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74"/>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98" name="Shape 1398"/>
        <p:cNvGrpSpPr/>
        <p:nvPr/>
      </p:nvGrpSpPr>
      <p:grpSpPr>
        <a:xfrm>
          <a:off x="0" y="0"/>
          <a:ext cx="0" cy="0"/>
          <a:chOff x="0" y="0"/>
          <a:chExt cx="0" cy="0"/>
        </a:xfrm>
      </p:grpSpPr>
      <p:sp>
        <p:nvSpPr>
          <p:cNvPr id="1399" name="Google Shape;1399;p77"/>
          <p:cNvSpPr txBox="1"/>
          <p:nvPr>
            <p:ph type="title"/>
          </p:nvPr>
        </p:nvSpPr>
        <p:spPr>
          <a:xfrm>
            <a:off x="896112" y="2039112"/>
            <a:ext cx="3566100" cy="136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00" name="Google Shape;1400;p77"/>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1pPr>
            <a:lvl2pPr indent="-317500" lvl="1" marL="9144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2pPr>
            <a:lvl3pPr indent="-317500" lvl="2" marL="13716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3pPr>
            <a:lvl4pPr indent="-317500" lvl="3" marL="18288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4pPr>
            <a:lvl5pPr indent="-317500" lvl="4" marL="22860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5pPr>
            <a:lvl6pPr indent="-317500" lvl="5" marL="27432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6pPr>
            <a:lvl7pPr indent="-317500" lvl="6" marL="32004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7pPr>
            <a:lvl8pPr indent="-317500" lvl="7" marL="36576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8pPr>
            <a:lvl9pPr indent="-317500" lvl="8" marL="41148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9pPr>
          </a:lstStyle>
          <a:p/>
        </p:txBody>
      </p:sp>
      <p:cxnSp>
        <p:nvCxnSpPr>
          <p:cNvPr id="1401" name="Google Shape;1401;p77"/>
          <p:cNvCxnSpPr/>
          <p:nvPr/>
        </p:nvCxnSpPr>
        <p:spPr>
          <a:xfrm>
            <a:off x="1645925" y="523125"/>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1402" name="Google Shape;1402;p77"/>
          <p:cNvCxnSpPr/>
          <p:nvPr/>
        </p:nvCxnSpPr>
        <p:spPr>
          <a:xfrm flipH="1" rot="10800000">
            <a:off x="803050" y="529675"/>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1403" name="Google Shape;1403;p77"/>
          <p:cNvCxnSpPr/>
          <p:nvPr/>
        </p:nvCxnSpPr>
        <p:spPr>
          <a:xfrm>
            <a:off x="0" y="65200"/>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1404" name="Google Shape;1404;p77"/>
          <p:cNvGrpSpPr/>
          <p:nvPr/>
        </p:nvGrpSpPr>
        <p:grpSpPr>
          <a:xfrm flipH="1">
            <a:off x="499400" y="959675"/>
            <a:ext cx="581800" cy="582350"/>
            <a:chOff x="8064275" y="887850"/>
            <a:chExt cx="581800" cy="582350"/>
          </a:xfrm>
        </p:grpSpPr>
        <p:sp>
          <p:nvSpPr>
            <p:cNvPr id="1405" name="Google Shape;1405;p7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7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7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7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7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7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1" name="Google Shape;1411;p77"/>
          <p:cNvGrpSpPr/>
          <p:nvPr/>
        </p:nvGrpSpPr>
        <p:grpSpPr>
          <a:xfrm flipH="1">
            <a:off x="1500400" y="388100"/>
            <a:ext cx="292025" cy="292575"/>
            <a:chOff x="7353050" y="316275"/>
            <a:chExt cx="292025" cy="292575"/>
          </a:xfrm>
        </p:grpSpPr>
        <p:sp>
          <p:nvSpPr>
            <p:cNvPr id="1412" name="Google Shape;1412;p7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7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7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7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16" name="Google Shape;1416;p77"/>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77"/>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77"/>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77"/>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77"/>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77"/>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22" name="Google Shape;1422;p77"/>
          <p:cNvGrpSpPr/>
          <p:nvPr/>
        </p:nvGrpSpPr>
        <p:grpSpPr>
          <a:xfrm flipH="1">
            <a:off x="3527112" y="361100"/>
            <a:ext cx="175013" cy="27000"/>
            <a:chOff x="5662375" y="212375"/>
            <a:chExt cx="175013" cy="27000"/>
          </a:xfrm>
        </p:grpSpPr>
        <p:sp>
          <p:nvSpPr>
            <p:cNvPr id="1423" name="Google Shape;1423;p7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7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7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6" name="Google Shape;1426;p77"/>
          <p:cNvGrpSpPr/>
          <p:nvPr/>
        </p:nvGrpSpPr>
        <p:grpSpPr>
          <a:xfrm flipH="1">
            <a:off x="480412" y="242700"/>
            <a:ext cx="175013" cy="27000"/>
            <a:chOff x="5662375" y="212375"/>
            <a:chExt cx="175013" cy="27000"/>
          </a:xfrm>
        </p:grpSpPr>
        <p:sp>
          <p:nvSpPr>
            <p:cNvPr id="1427" name="Google Shape;1427;p7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7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7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0" name="Google Shape;1430;p77"/>
          <p:cNvGrpSpPr/>
          <p:nvPr/>
        </p:nvGrpSpPr>
        <p:grpSpPr>
          <a:xfrm flipH="1">
            <a:off x="901712" y="1653625"/>
            <a:ext cx="175013" cy="27000"/>
            <a:chOff x="5662375" y="212375"/>
            <a:chExt cx="175013" cy="27000"/>
          </a:xfrm>
        </p:grpSpPr>
        <p:sp>
          <p:nvSpPr>
            <p:cNvPr id="1431" name="Google Shape;1431;p7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7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7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434" name="Google Shape;1434;p77"/>
          <p:cNvCxnSpPr/>
          <p:nvPr/>
        </p:nvCxnSpPr>
        <p:spPr>
          <a:xfrm>
            <a:off x="791400" y="42124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1435" name="Google Shape;1435;p77"/>
          <p:cNvCxnSpPr/>
          <p:nvPr/>
        </p:nvCxnSpPr>
        <p:spPr>
          <a:xfrm flipH="1" rot="10800000">
            <a:off x="0" y="42204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1436" name="Google Shape;1436;p77"/>
          <p:cNvGrpSpPr/>
          <p:nvPr/>
        </p:nvGrpSpPr>
        <p:grpSpPr>
          <a:xfrm rot="10800000">
            <a:off x="499400" y="3940925"/>
            <a:ext cx="581800" cy="582350"/>
            <a:chOff x="8064275" y="887850"/>
            <a:chExt cx="581800" cy="582350"/>
          </a:xfrm>
        </p:grpSpPr>
        <p:sp>
          <p:nvSpPr>
            <p:cNvPr id="1437" name="Google Shape;1437;p7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7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7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7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7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7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3" name="Google Shape;1443;p77"/>
          <p:cNvGrpSpPr/>
          <p:nvPr/>
        </p:nvGrpSpPr>
        <p:grpSpPr>
          <a:xfrm rot="10800000">
            <a:off x="1819575" y="4586750"/>
            <a:ext cx="292025" cy="292575"/>
            <a:chOff x="7353050" y="316275"/>
            <a:chExt cx="292025" cy="292575"/>
          </a:xfrm>
        </p:grpSpPr>
        <p:sp>
          <p:nvSpPr>
            <p:cNvPr id="1444" name="Google Shape;1444;p7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7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7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7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8" name="Google Shape;1448;p77"/>
          <p:cNvGrpSpPr/>
          <p:nvPr/>
        </p:nvGrpSpPr>
        <p:grpSpPr>
          <a:xfrm rot="10800000">
            <a:off x="212525" y="4645550"/>
            <a:ext cx="175000" cy="175000"/>
            <a:chOff x="8792300" y="321275"/>
            <a:chExt cx="175000" cy="175000"/>
          </a:xfrm>
        </p:grpSpPr>
        <p:sp>
          <p:nvSpPr>
            <p:cNvPr id="1449" name="Google Shape;1449;p7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7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7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7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3" name="Google Shape;1453;p77"/>
          <p:cNvGrpSpPr/>
          <p:nvPr/>
        </p:nvGrpSpPr>
        <p:grpSpPr>
          <a:xfrm rot="10800000">
            <a:off x="480412" y="4852325"/>
            <a:ext cx="175013" cy="27000"/>
            <a:chOff x="5662375" y="212375"/>
            <a:chExt cx="175013" cy="27000"/>
          </a:xfrm>
        </p:grpSpPr>
        <p:sp>
          <p:nvSpPr>
            <p:cNvPr id="1454" name="Google Shape;1454;p7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7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7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7" name="Google Shape;1457;p77"/>
          <p:cNvGrpSpPr/>
          <p:nvPr/>
        </p:nvGrpSpPr>
        <p:grpSpPr>
          <a:xfrm rot="10800000">
            <a:off x="1054112" y="3898600"/>
            <a:ext cx="175013" cy="27000"/>
            <a:chOff x="5662375" y="212375"/>
            <a:chExt cx="175013" cy="27000"/>
          </a:xfrm>
        </p:grpSpPr>
        <p:sp>
          <p:nvSpPr>
            <p:cNvPr id="1458" name="Google Shape;1458;p7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7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7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61" name="Shape 1461"/>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1462" name="Shape 1462"/>
        <p:cNvGrpSpPr/>
        <p:nvPr/>
      </p:nvGrpSpPr>
      <p:grpSpPr>
        <a:xfrm>
          <a:off x="0" y="0"/>
          <a:ext cx="0" cy="0"/>
          <a:chOff x="0" y="0"/>
          <a:chExt cx="0" cy="0"/>
        </a:xfrm>
      </p:grpSpPr>
      <p:cxnSp>
        <p:nvCxnSpPr>
          <p:cNvPr id="1463" name="Google Shape;1463;p79"/>
          <p:cNvCxnSpPr/>
          <p:nvPr/>
        </p:nvCxnSpPr>
        <p:spPr>
          <a:xfrm rot="5400000">
            <a:off x="7269708" y="3324550"/>
            <a:ext cx="1133100" cy="306300"/>
          </a:xfrm>
          <a:prstGeom prst="straightConnector1">
            <a:avLst/>
          </a:prstGeom>
          <a:noFill/>
          <a:ln cap="flat" cmpd="sng" w="9525">
            <a:solidFill>
              <a:srgbClr val="1A2E35"/>
            </a:solidFill>
            <a:prstDash val="solid"/>
            <a:round/>
            <a:headEnd len="sm" w="sm" type="none"/>
            <a:tailEnd len="sm" w="sm" type="none"/>
          </a:ln>
        </p:spPr>
      </p:cxnSp>
      <p:cxnSp>
        <p:nvCxnSpPr>
          <p:cNvPr id="1464" name="Google Shape;1464;p79"/>
          <p:cNvCxnSpPr/>
          <p:nvPr/>
        </p:nvCxnSpPr>
        <p:spPr>
          <a:xfrm flipH="1" rot="-5400000">
            <a:off x="7181408" y="2082400"/>
            <a:ext cx="1342200" cy="315300"/>
          </a:xfrm>
          <a:prstGeom prst="straightConnector1">
            <a:avLst/>
          </a:prstGeom>
          <a:noFill/>
          <a:ln cap="flat" cmpd="sng" w="9525">
            <a:solidFill>
              <a:srgbClr val="1A2E35"/>
            </a:solidFill>
            <a:prstDash val="solid"/>
            <a:round/>
            <a:headEnd len="sm" w="sm" type="none"/>
            <a:tailEnd len="sm" w="sm" type="none"/>
          </a:ln>
        </p:spPr>
      </p:cxnSp>
      <p:cxnSp>
        <p:nvCxnSpPr>
          <p:cNvPr id="1465" name="Google Shape;1465;p79"/>
          <p:cNvCxnSpPr/>
          <p:nvPr/>
        </p:nvCxnSpPr>
        <p:spPr>
          <a:xfrm rot="5400000">
            <a:off x="7232433" y="736375"/>
            <a:ext cx="1332000" cy="392100"/>
          </a:xfrm>
          <a:prstGeom prst="straightConnector1">
            <a:avLst/>
          </a:prstGeom>
          <a:noFill/>
          <a:ln cap="flat" cmpd="sng" w="9525">
            <a:solidFill>
              <a:srgbClr val="1A2E35"/>
            </a:solidFill>
            <a:prstDash val="solid"/>
            <a:round/>
            <a:headEnd len="sm" w="sm" type="none"/>
            <a:tailEnd len="sm" w="sm" type="none"/>
          </a:ln>
        </p:spPr>
      </p:cxnSp>
      <p:cxnSp>
        <p:nvCxnSpPr>
          <p:cNvPr id="1466" name="Google Shape;1466;p79"/>
          <p:cNvCxnSpPr/>
          <p:nvPr/>
        </p:nvCxnSpPr>
        <p:spPr>
          <a:xfrm rot="5400000">
            <a:off x="8168433" y="-66600"/>
            <a:ext cx="273900" cy="407100"/>
          </a:xfrm>
          <a:prstGeom prst="straightConnector1">
            <a:avLst/>
          </a:prstGeom>
          <a:noFill/>
          <a:ln cap="flat" cmpd="sng" w="9525">
            <a:solidFill>
              <a:srgbClr val="1A2E35"/>
            </a:solidFill>
            <a:prstDash val="solid"/>
            <a:round/>
            <a:headEnd len="sm" w="sm" type="none"/>
            <a:tailEnd len="sm" w="sm" type="none"/>
          </a:ln>
        </p:spPr>
      </p:cxnSp>
      <p:grpSp>
        <p:nvGrpSpPr>
          <p:cNvPr id="1467" name="Google Shape;1467;p79"/>
          <p:cNvGrpSpPr/>
          <p:nvPr/>
        </p:nvGrpSpPr>
        <p:grpSpPr>
          <a:xfrm flipH="1" rot="5400000">
            <a:off x="7407333" y="1284925"/>
            <a:ext cx="581800" cy="582350"/>
            <a:chOff x="8064275" y="887850"/>
            <a:chExt cx="581800" cy="582350"/>
          </a:xfrm>
        </p:grpSpPr>
        <p:sp>
          <p:nvSpPr>
            <p:cNvPr id="1468" name="Google Shape;1468;p7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7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7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7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7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7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4" name="Google Shape;1474;p79"/>
          <p:cNvGrpSpPr/>
          <p:nvPr/>
        </p:nvGrpSpPr>
        <p:grpSpPr>
          <a:xfrm flipH="1" rot="5400000">
            <a:off x="7869720" y="2754200"/>
            <a:ext cx="292025" cy="292575"/>
            <a:chOff x="7353050" y="316275"/>
            <a:chExt cx="292025" cy="292575"/>
          </a:xfrm>
        </p:grpSpPr>
        <p:sp>
          <p:nvSpPr>
            <p:cNvPr id="1475" name="Google Shape;1475;p7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7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7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7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9" name="Google Shape;1479;p79"/>
          <p:cNvGrpSpPr/>
          <p:nvPr/>
        </p:nvGrpSpPr>
        <p:grpSpPr>
          <a:xfrm flipH="1" rot="5400000">
            <a:off x="8012458" y="178175"/>
            <a:ext cx="175000" cy="175000"/>
            <a:chOff x="8792300" y="321275"/>
            <a:chExt cx="175000" cy="175000"/>
          </a:xfrm>
        </p:grpSpPr>
        <p:sp>
          <p:nvSpPr>
            <p:cNvPr id="1480" name="Google Shape;1480;p7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7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7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7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4" name="Google Shape;1484;p79"/>
          <p:cNvGrpSpPr/>
          <p:nvPr/>
        </p:nvGrpSpPr>
        <p:grpSpPr>
          <a:xfrm rot="5400000">
            <a:off x="7551683" y="3879926"/>
            <a:ext cx="293111" cy="293388"/>
            <a:chOff x="3164039" y="430875"/>
            <a:chExt cx="293111" cy="293388"/>
          </a:xfrm>
        </p:grpSpPr>
        <p:sp>
          <p:nvSpPr>
            <p:cNvPr id="1485" name="Google Shape;1485;p7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7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7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7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7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7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1" name="Google Shape;1491;p79"/>
          <p:cNvGrpSpPr/>
          <p:nvPr/>
        </p:nvGrpSpPr>
        <p:grpSpPr>
          <a:xfrm flipH="1" rot="5400000">
            <a:off x="8259052" y="323144"/>
            <a:ext cx="175013" cy="27000"/>
            <a:chOff x="5662375" y="212375"/>
            <a:chExt cx="175013" cy="27000"/>
          </a:xfrm>
        </p:grpSpPr>
        <p:sp>
          <p:nvSpPr>
            <p:cNvPr id="1492" name="Google Shape;1492;p7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7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7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495" name="Google Shape;1495;p79"/>
          <p:cNvCxnSpPr/>
          <p:nvPr/>
        </p:nvCxnSpPr>
        <p:spPr>
          <a:xfrm flipH="1" rot="5400000">
            <a:off x="740850" y="2598325"/>
            <a:ext cx="1672500" cy="126000"/>
          </a:xfrm>
          <a:prstGeom prst="straightConnector1">
            <a:avLst/>
          </a:prstGeom>
          <a:noFill/>
          <a:ln cap="flat" cmpd="sng" w="9525">
            <a:solidFill>
              <a:srgbClr val="1A2E35"/>
            </a:solidFill>
            <a:prstDash val="solid"/>
            <a:round/>
            <a:headEnd len="sm" w="sm" type="none"/>
            <a:tailEnd len="sm" w="sm" type="none"/>
          </a:ln>
        </p:spPr>
      </p:cxnSp>
      <p:cxnSp>
        <p:nvCxnSpPr>
          <p:cNvPr id="1496" name="Google Shape;1496;p79"/>
          <p:cNvCxnSpPr/>
          <p:nvPr/>
        </p:nvCxnSpPr>
        <p:spPr>
          <a:xfrm rot="-5400000">
            <a:off x="847100" y="3554000"/>
            <a:ext cx="829500" cy="743400"/>
          </a:xfrm>
          <a:prstGeom prst="straightConnector1">
            <a:avLst/>
          </a:prstGeom>
          <a:noFill/>
          <a:ln cap="flat" cmpd="sng" w="9525">
            <a:solidFill>
              <a:srgbClr val="1A2E35"/>
            </a:solidFill>
            <a:prstDash val="solid"/>
            <a:round/>
            <a:headEnd len="sm" w="sm" type="none"/>
            <a:tailEnd len="sm" w="sm" type="none"/>
          </a:ln>
        </p:spPr>
      </p:cxnSp>
      <p:cxnSp>
        <p:nvCxnSpPr>
          <p:cNvPr id="1497" name="Google Shape;1497;p79"/>
          <p:cNvCxnSpPr/>
          <p:nvPr/>
        </p:nvCxnSpPr>
        <p:spPr>
          <a:xfrm flipH="1" rot="5400000">
            <a:off x="1105775" y="4151250"/>
            <a:ext cx="796500" cy="1188000"/>
          </a:xfrm>
          <a:prstGeom prst="straightConnector1">
            <a:avLst/>
          </a:prstGeom>
          <a:noFill/>
          <a:ln cap="flat" cmpd="sng" w="9525">
            <a:solidFill>
              <a:srgbClr val="1A2E35"/>
            </a:solidFill>
            <a:prstDash val="solid"/>
            <a:round/>
            <a:headEnd len="sm" w="sm" type="none"/>
            <a:tailEnd len="sm" w="sm" type="none"/>
          </a:ln>
        </p:spPr>
      </p:cxnSp>
      <p:grpSp>
        <p:nvGrpSpPr>
          <p:cNvPr id="1498" name="Google Shape;1498;p79"/>
          <p:cNvGrpSpPr/>
          <p:nvPr/>
        </p:nvGrpSpPr>
        <p:grpSpPr>
          <a:xfrm rot="5400000">
            <a:off x="621475" y="4062025"/>
            <a:ext cx="581800" cy="582350"/>
            <a:chOff x="8064275" y="887850"/>
            <a:chExt cx="581800" cy="582350"/>
          </a:xfrm>
        </p:grpSpPr>
        <p:sp>
          <p:nvSpPr>
            <p:cNvPr id="1499" name="Google Shape;1499;p7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7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7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7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7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7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5" name="Google Shape;1505;p79"/>
          <p:cNvGrpSpPr/>
          <p:nvPr/>
        </p:nvGrpSpPr>
        <p:grpSpPr>
          <a:xfrm rot="5400000">
            <a:off x="1482825" y="3350800"/>
            <a:ext cx="292025" cy="292575"/>
            <a:chOff x="7353050" y="316275"/>
            <a:chExt cx="292025" cy="292575"/>
          </a:xfrm>
        </p:grpSpPr>
        <p:sp>
          <p:nvSpPr>
            <p:cNvPr id="1506" name="Google Shape;1506;p7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7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7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7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0" name="Google Shape;1510;p79"/>
          <p:cNvGrpSpPr/>
          <p:nvPr/>
        </p:nvGrpSpPr>
        <p:grpSpPr>
          <a:xfrm rot="5400000">
            <a:off x="1595125" y="4790325"/>
            <a:ext cx="175000" cy="175000"/>
            <a:chOff x="8792300" y="321275"/>
            <a:chExt cx="175000" cy="175000"/>
          </a:xfrm>
        </p:grpSpPr>
        <p:sp>
          <p:nvSpPr>
            <p:cNvPr id="1511" name="Google Shape;1511;p7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7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7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7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15" name="Google Shape;1515;p79"/>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79"/>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79"/>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79"/>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79"/>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79"/>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21" name="Google Shape;1521;p79"/>
          <p:cNvGrpSpPr/>
          <p:nvPr/>
        </p:nvGrpSpPr>
        <p:grpSpPr>
          <a:xfrm rot="5400000">
            <a:off x="1701119" y="1515381"/>
            <a:ext cx="175013" cy="27000"/>
            <a:chOff x="5662375" y="212375"/>
            <a:chExt cx="175013" cy="27000"/>
          </a:xfrm>
        </p:grpSpPr>
        <p:sp>
          <p:nvSpPr>
            <p:cNvPr id="1522" name="Google Shape;1522;p7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7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7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5" name="Google Shape;1525;p79"/>
          <p:cNvGrpSpPr/>
          <p:nvPr/>
        </p:nvGrpSpPr>
        <p:grpSpPr>
          <a:xfrm rot="5400000">
            <a:off x="1819519" y="4562081"/>
            <a:ext cx="175013" cy="27000"/>
            <a:chOff x="5662375" y="212375"/>
            <a:chExt cx="175013" cy="27000"/>
          </a:xfrm>
        </p:grpSpPr>
        <p:sp>
          <p:nvSpPr>
            <p:cNvPr id="1526" name="Google Shape;1526;p7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7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7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9" name="Google Shape;1529;p79"/>
          <p:cNvGrpSpPr/>
          <p:nvPr/>
        </p:nvGrpSpPr>
        <p:grpSpPr>
          <a:xfrm rot="5400000">
            <a:off x="408594" y="4140781"/>
            <a:ext cx="175013" cy="27000"/>
            <a:chOff x="5662375" y="212375"/>
            <a:chExt cx="175013" cy="27000"/>
          </a:xfrm>
        </p:grpSpPr>
        <p:sp>
          <p:nvSpPr>
            <p:cNvPr id="1530" name="Google Shape;1530;p7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7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7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1533" name="Shape 1533"/>
        <p:cNvGrpSpPr/>
        <p:nvPr/>
      </p:nvGrpSpPr>
      <p:grpSpPr>
        <a:xfrm>
          <a:off x="0" y="0"/>
          <a:ext cx="0" cy="0"/>
          <a:chOff x="0" y="0"/>
          <a:chExt cx="0" cy="0"/>
        </a:xfrm>
      </p:grpSpPr>
      <p:grpSp>
        <p:nvGrpSpPr>
          <p:cNvPr id="1534" name="Google Shape;1534;p80"/>
          <p:cNvGrpSpPr/>
          <p:nvPr/>
        </p:nvGrpSpPr>
        <p:grpSpPr>
          <a:xfrm>
            <a:off x="261711" y="-1158"/>
            <a:ext cx="8550327" cy="3981600"/>
            <a:chOff x="261711" y="-1158"/>
            <a:chExt cx="8550327" cy="3981600"/>
          </a:xfrm>
        </p:grpSpPr>
        <p:cxnSp>
          <p:nvCxnSpPr>
            <p:cNvPr id="1535" name="Google Shape;1535;p80"/>
            <p:cNvCxnSpPr/>
            <p:nvPr/>
          </p:nvCxnSpPr>
          <p:spPr>
            <a:xfrm>
              <a:off x="515925" y="-1158"/>
              <a:ext cx="0" cy="3981600"/>
            </a:xfrm>
            <a:prstGeom prst="straightConnector1">
              <a:avLst/>
            </a:prstGeom>
            <a:noFill/>
            <a:ln cap="flat" cmpd="sng" w="9525">
              <a:solidFill>
                <a:srgbClr val="595959"/>
              </a:solidFill>
              <a:prstDash val="solid"/>
              <a:round/>
              <a:headEnd len="sm" w="sm" type="none"/>
              <a:tailEnd len="sm" w="sm" type="none"/>
            </a:ln>
          </p:spPr>
        </p:cxnSp>
        <p:cxnSp>
          <p:nvCxnSpPr>
            <p:cNvPr id="1536" name="Google Shape;1536;p80"/>
            <p:cNvCxnSpPr/>
            <p:nvPr/>
          </p:nvCxnSpPr>
          <p:spPr>
            <a:xfrm>
              <a:off x="8666025" y="-1158"/>
              <a:ext cx="0" cy="1902000"/>
            </a:xfrm>
            <a:prstGeom prst="straightConnector1">
              <a:avLst/>
            </a:prstGeom>
            <a:noFill/>
            <a:ln cap="flat" cmpd="sng" w="9525">
              <a:solidFill>
                <a:srgbClr val="595959"/>
              </a:solidFill>
              <a:prstDash val="solid"/>
              <a:round/>
              <a:headEnd len="sm" w="sm" type="none"/>
              <a:tailEnd len="sm" w="sm" type="none"/>
            </a:ln>
          </p:spPr>
        </p:cxnSp>
        <p:grpSp>
          <p:nvGrpSpPr>
            <p:cNvPr id="1537" name="Google Shape;1537;p80"/>
            <p:cNvGrpSpPr/>
            <p:nvPr/>
          </p:nvGrpSpPr>
          <p:grpSpPr>
            <a:xfrm rot="10800000">
              <a:off x="343275" y="3300779"/>
              <a:ext cx="344736" cy="345385"/>
              <a:chOff x="7353050" y="316275"/>
              <a:chExt cx="292025" cy="292575"/>
            </a:xfrm>
          </p:grpSpPr>
          <p:sp>
            <p:nvSpPr>
              <p:cNvPr id="1538" name="Google Shape;1538;p8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8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8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8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2" name="Google Shape;1542;p80"/>
            <p:cNvGrpSpPr/>
            <p:nvPr/>
          </p:nvGrpSpPr>
          <p:grpSpPr>
            <a:xfrm rot="10800000">
              <a:off x="8520013" y="714742"/>
              <a:ext cx="292025" cy="292575"/>
              <a:chOff x="7353050" y="316275"/>
              <a:chExt cx="292025" cy="292575"/>
            </a:xfrm>
          </p:grpSpPr>
          <p:sp>
            <p:nvSpPr>
              <p:cNvPr id="1543" name="Google Shape;1543;p8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8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8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8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7" name="Google Shape;1547;p80"/>
            <p:cNvGrpSpPr/>
            <p:nvPr/>
          </p:nvGrpSpPr>
          <p:grpSpPr>
            <a:xfrm rot="10800000">
              <a:off x="261711" y="465077"/>
              <a:ext cx="507562" cy="507984"/>
              <a:chOff x="8064275" y="887850"/>
              <a:chExt cx="581800" cy="582350"/>
            </a:xfrm>
          </p:grpSpPr>
          <p:sp>
            <p:nvSpPr>
              <p:cNvPr id="1548" name="Google Shape;1548;p8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8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8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8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8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8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87" name="Shape 87"/>
        <p:cNvGrpSpPr/>
        <p:nvPr/>
      </p:nvGrpSpPr>
      <p:grpSpPr>
        <a:xfrm>
          <a:off x="0" y="0"/>
          <a:ext cx="0" cy="0"/>
          <a:chOff x="0" y="0"/>
          <a:chExt cx="0" cy="0"/>
        </a:xfrm>
      </p:grpSpPr>
      <p:sp>
        <p:nvSpPr>
          <p:cNvPr id="88" name="Google Shape;88;p52"/>
          <p:cNvSpPr txBox="1"/>
          <p:nvPr>
            <p:ph type="title"/>
          </p:nvPr>
        </p:nvSpPr>
        <p:spPr>
          <a:xfrm>
            <a:off x="5907024" y="356616"/>
            <a:ext cx="2615100" cy="576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None/>
              <a:defRPr/>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p:txBody>
      </p:sp>
      <p:sp>
        <p:nvSpPr>
          <p:cNvPr id="89" name="Google Shape;89;p52"/>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0" name="Google Shape;90;p52"/>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1" name="Google Shape;91;p52"/>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2" name="Google Shape;92;p52"/>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3" name="Google Shape;93;p52"/>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4" name="Google Shape;94;p52"/>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5" name="Google Shape;95;p52"/>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6" name="Google Shape;96;p52"/>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7" name="Google Shape;97;p52"/>
          <p:cNvSpPr txBox="1"/>
          <p:nvPr>
            <p:ph idx="9" type="title"/>
          </p:nvPr>
        </p:nvSpPr>
        <p:spPr>
          <a:xfrm>
            <a:off x="813816" y="722376"/>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98" name="Google Shape;98;p52"/>
          <p:cNvSpPr txBox="1"/>
          <p:nvPr>
            <p:ph idx="13" type="title"/>
          </p:nvPr>
        </p:nvSpPr>
        <p:spPr>
          <a:xfrm>
            <a:off x="813816" y="1801368"/>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99" name="Google Shape;99;p52"/>
          <p:cNvSpPr txBox="1"/>
          <p:nvPr>
            <p:ph idx="14" type="title"/>
          </p:nvPr>
        </p:nvSpPr>
        <p:spPr>
          <a:xfrm>
            <a:off x="813816" y="2880360"/>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00" name="Google Shape;100;p52"/>
          <p:cNvSpPr txBox="1"/>
          <p:nvPr>
            <p:ph idx="15" type="title"/>
          </p:nvPr>
        </p:nvSpPr>
        <p:spPr>
          <a:xfrm>
            <a:off x="813816" y="3959352"/>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1554" name="Shape 1554"/>
        <p:cNvGrpSpPr/>
        <p:nvPr/>
      </p:nvGrpSpPr>
      <p:grpSpPr>
        <a:xfrm>
          <a:off x="0" y="0"/>
          <a:ext cx="0" cy="0"/>
          <a:chOff x="0" y="0"/>
          <a:chExt cx="0" cy="0"/>
        </a:xfrm>
      </p:grpSpPr>
      <p:grpSp>
        <p:nvGrpSpPr>
          <p:cNvPr id="1555" name="Google Shape;1555;p81"/>
          <p:cNvGrpSpPr/>
          <p:nvPr/>
        </p:nvGrpSpPr>
        <p:grpSpPr>
          <a:xfrm>
            <a:off x="432850" y="0"/>
            <a:ext cx="8278300" cy="5165700"/>
            <a:chOff x="432850" y="0"/>
            <a:chExt cx="8278300" cy="5165700"/>
          </a:xfrm>
        </p:grpSpPr>
        <p:cxnSp>
          <p:nvCxnSpPr>
            <p:cNvPr id="1556" name="Google Shape;1556;p81"/>
            <p:cNvCxnSpPr/>
            <p:nvPr/>
          </p:nvCxnSpPr>
          <p:spPr>
            <a:xfrm rot="10800000">
              <a:off x="8420275" y="2664300"/>
              <a:ext cx="0" cy="2501400"/>
            </a:xfrm>
            <a:prstGeom prst="straightConnector1">
              <a:avLst/>
            </a:prstGeom>
            <a:noFill/>
            <a:ln cap="flat" cmpd="sng" w="9525">
              <a:solidFill>
                <a:srgbClr val="595959"/>
              </a:solidFill>
              <a:prstDash val="solid"/>
              <a:round/>
              <a:headEnd len="sm" w="sm" type="none"/>
              <a:tailEnd len="sm" w="sm" type="none"/>
            </a:ln>
          </p:spPr>
        </p:cxnSp>
        <p:grpSp>
          <p:nvGrpSpPr>
            <p:cNvPr id="1557" name="Google Shape;1557;p81"/>
            <p:cNvGrpSpPr/>
            <p:nvPr/>
          </p:nvGrpSpPr>
          <p:grpSpPr>
            <a:xfrm>
              <a:off x="8129350" y="4292175"/>
              <a:ext cx="581800" cy="582350"/>
              <a:chOff x="8064275" y="887850"/>
              <a:chExt cx="581800" cy="582350"/>
            </a:xfrm>
          </p:grpSpPr>
          <p:sp>
            <p:nvSpPr>
              <p:cNvPr id="1558" name="Google Shape;1558;p8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8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8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8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8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8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4" name="Google Shape;1564;p81"/>
            <p:cNvGrpSpPr/>
            <p:nvPr/>
          </p:nvGrpSpPr>
          <p:grpSpPr>
            <a:xfrm>
              <a:off x="8274238" y="3720600"/>
              <a:ext cx="292025" cy="292575"/>
              <a:chOff x="7353050" y="316275"/>
              <a:chExt cx="292025" cy="292575"/>
            </a:xfrm>
          </p:grpSpPr>
          <p:sp>
            <p:nvSpPr>
              <p:cNvPr id="1565" name="Google Shape;1565;p8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8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8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8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9" name="Google Shape;1569;p81"/>
            <p:cNvGrpSpPr/>
            <p:nvPr/>
          </p:nvGrpSpPr>
          <p:grpSpPr>
            <a:xfrm>
              <a:off x="8332763" y="3212475"/>
              <a:ext cx="175000" cy="175000"/>
              <a:chOff x="8792300" y="321275"/>
              <a:chExt cx="175000" cy="175000"/>
            </a:xfrm>
          </p:grpSpPr>
          <p:sp>
            <p:nvSpPr>
              <p:cNvPr id="1570" name="Google Shape;1570;p8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8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8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8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574" name="Google Shape;1574;p81"/>
            <p:cNvCxnSpPr/>
            <p:nvPr/>
          </p:nvCxnSpPr>
          <p:spPr>
            <a:xfrm>
              <a:off x="723725" y="613"/>
              <a:ext cx="0" cy="2501400"/>
            </a:xfrm>
            <a:prstGeom prst="straightConnector1">
              <a:avLst/>
            </a:prstGeom>
            <a:noFill/>
            <a:ln cap="flat" cmpd="sng" w="9525">
              <a:solidFill>
                <a:srgbClr val="595959"/>
              </a:solidFill>
              <a:prstDash val="solid"/>
              <a:round/>
              <a:headEnd len="sm" w="sm" type="none"/>
              <a:tailEnd len="sm" w="sm" type="none"/>
            </a:ln>
          </p:spPr>
        </p:cxnSp>
        <p:grpSp>
          <p:nvGrpSpPr>
            <p:cNvPr id="1575" name="Google Shape;1575;p81"/>
            <p:cNvGrpSpPr/>
            <p:nvPr/>
          </p:nvGrpSpPr>
          <p:grpSpPr>
            <a:xfrm rot="10800000">
              <a:off x="432850" y="291788"/>
              <a:ext cx="581800" cy="582350"/>
              <a:chOff x="8064275" y="887850"/>
              <a:chExt cx="581800" cy="582350"/>
            </a:xfrm>
          </p:grpSpPr>
          <p:sp>
            <p:nvSpPr>
              <p:cNvPr id="1576" name="Google Shape;1576;p8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8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8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8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8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8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2" name="Google Shape;1582;p81"/>
            <p:cNvGrpSpPr/>
            <p:nvPr/>
          </p:nvGrpSpPr>
          <p:grpSpPr>
            <a:xfrm rot="10800000">
              <a:off x="577738" y="1153138"/>
              <a:ext cx="292025" cy="292575"/>
              <a:chOff x="7353050" y="316275"/>
              <a:chExt cx="292025" cy="292575"/>
            </a:xfrm>
          </p:grpSpPr>
          <p:sp>
            <p:nvSpPr>
              <p:cNvPr id="1583" name="Google Shape;1583;p8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8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8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8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7" name="Google Shape;1587;p81"/>
            <p:cNvGrpSpPr/>
            <p:nvPr/>
          </p:nvGrpSpPr>
          <p:grpSpPr>
            <a:xfrm rot="10800000">
              <a:off x="636238" y="1778838"/>
              <a:ext cx="175000" cy="175000"/>
              <a:chOff x="8792300" y="321275"/>
              <a:chExt cx="175000" cy="175000"/>
            </a:xfrm>
          </p:grpSpPr>
          <p:sp>
            <p:nvSpPr>
              <p:cNvPr id="1588" name="Google Shape;1588;p8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8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8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8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2" name="Google Shape;1592;p81"/>
            <p:cNvGrpSpPr/>
            <p:nvPr/>
          </p:nvGrpSpPr>
          <p:grpSpPr>
            <a:xfrm>
              <a:off x="432850" y="2003163"/>
              <a:ext cx="175013" cy="27000"/>
              <a:chOff x="5662375" y="212375"/>
              <a:chExt cx="175013" cy="27000"/>
            </a:xfrm>
          </p:grpSpPr>
          <p:sp>
            <p:nvSpPr>
              <p:cNvPr id="1593" name="Google Shape;1593;p8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8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8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6" name="Google Shape;1596;p81"/>
            <p:cNvGrpSpPr/>
            <p:nvPr/>
          </p:nvGrpSpPr>
          <p:grpSpPr>
            <a:xfrm>
              <a:off x="788100" y="208488"/>
              <a:ext cx="175013" cy="27000"/>
              <a:chOff x="5662375" y="212375"/>
              <a:chExt cx="175013" cy="27000"/>
            </a:xfrm>
          </p:grpSpPr>
          <p:sp>
            <p:nvSpPr>
              <p:cNvPr id="1597" name="Google Shape;1597;p8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8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8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0" name="Google Shape;1600;p81"/>
            <p:cNvGrpSpPr/>
            <p:nvPr/>
          </p:nvGrpSpPr>
          <p:grpSpPr>
            <a:xfrm>
              <a:off x="8129350" y="4988725"/>
              <a:ext cx="175013" cy="27000"/>
              <a:chOff x="5662375" y="212375"/>
              <a:chExt cx="175013" cy="27000"/>
            </a:xfrm>
          </p:grpSpPr>
          <p:sp>
            <p:nvSpPr>
              <p:cNvPr id="1601" name="Google Shape;1601;p8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8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8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4" name="Google Shape;1604;p81"/>
            <p:cNvGrpSpPr/>
            <p:nvPr/>
          </p:nvGrpSpPr>
          <p:grpSpPr>
            <a:xfrm>
              <a:off x="8497550" y="3429425"/>
              <a:ext cx="175013" cy="27000"/>
              <a:chOff x="5662375" y="212375"/>
              <a:chExt cx="175013" cy="27000"/>
            </a:xfrm>
          </p:grpSpPr>
          <p:sp>
            <p:nvSpPr>
              <p:cNvPr id="1605" name="Google Shape;1605;p8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8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8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608" name="Google Shape;1608;p81"/>
            <p:cNvCxnSpPr/>
            <p:nvPr/>
          </p:nvCxnSpPr>
          <p:spPr>
            <a:xfrm>
              <a:off x="8407225" y="0"/>
              <a:ext cx="0" cy="2160900"/>
            </a:xfrm>
            <a:prstGeom prst="straightConnector1">
              <a:avLst/>
            </a:prstGeom>
            <a:noFill/>
            <a:ln cap="flat" cmpd="sng" w="9525">
              <a:solidFill>
                <a:srgbClr val="595959"/>
              </a:solidFill>
              <a:prstDash val="solid"/>
              <a:round/>
              <a:headEnd len="sm" w="sm" type="none"/>
              <a:tailEnd len="sm" w="sm" type="none"/>
            </a:ln>
          </p:spPr>
        </p:cxnSp>
        <p:cxnSp>
          <p:nvCxnSpPr>
            <p:cNvPr id="1609" name="Google Shape;1609;p81"/>
            <p:cNvCxnSpPr/>
            <p:nvPr/>
          </p:nvCxnSpPr>
          <p:spPr>
            <a:xfrm>
              <a:off x="718025" y="2985634"/>
              <a:ext cx="0" cy="2160900"/>
            </a:xfrm>
            <a:prstGeom prst="straightConnector1">
              <a:avLst/>
            </a:prstGeom>
            <a:noFill/>
            <a:ln cap="flat" cmpd="sng" w="9525">
              <a:solidFill>
                <a:srgbClr val="595959"/>
              </a:solidFill>
              <a:prstDash val="solid"/>
              <a:round/>
              <a:headEnd len="sm" w="sm" type="none"/>
              <a:tailEnd len="sm" w="sm" type="none"/>
            </a:ln>
          </p:spPr>
        </p:cxnSp>
        <p:sp>
          <p:nvSpPr>
            <p:cNvPr id="1610" name="Google Shape;1610;p81"/>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81"/>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81"/>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81"/>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1614" name="Shape 1614"/>
        <p:cNvGrpSpPr/>
        <p:nvPr/>
      </p:nvGrpSpPr>
      <p:grpSpPr>
        <a:xfrm>
          <a:off x="0" y="0"/>
          <a:ext cx="0" cy="0"/>
          <a:chOff x="0" y="0"/>
          <a:chExt cx="0" cy="0"/>
        </a:xfrm>
      </p:grpSpPr>
      <p:grpSp>
        <p:nvGrpSpPr>
          <p:cNvPr id="1615" name="Google Shape;1615;p82"/>
          <p:cNvGrpSpPr/>
          <p:nvPr/>
        </p:nvGrpSpPr>
        <p:grpSpPr>
          <a:xfrm>
            <a:off x="-6867" y="-6625"/>
            <a:ext cx="9152342" cy="5102050"/>
            <a:chOff x="-6867" y="-6625"/>
            <a:chExt cx="9152342" cy="5102050"/>
          </a:xfrm>
        </p:grpSpPr>
        <p:cxnSp>
          <p:nvCxnSpPr>
            <p:cNvPr id="1616" name="Google Shape;1616;p82"/>
            <p:cNvCxnSpPr/>
            <p:nvPr/>
          </p:nvCxnSpPr>
          <p:spPr>
            <a:xfrm>
              <a:off x="2904283" y="4513075"/>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1617" name="Google Shape;1617;p82"/>
            <p:cNvCxnSpPr/>
            <p:nvPr/>
          </p:nvCxnSpPr>
          <p:spPr>
            <a:xfrm flipH="1" rot="10800000">
              <a:off x="1562083" y="4492325"/>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1618" name="Google Shape;1618;p82"/>
            <p:cNvCxnSpPr/>
            <p:nvPr/>
          </p:nvCxnSpPr>
          <p:spPr>
            <a:xfrm>
              <a:off x="259558" y="4408000"/>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1619" name="Google Shape;1619;p82"/>
            <p:cNvCxnSpPr/>
            <p:nvPr/>
          </p:nvCxnSpPr>
          <p:spPr>
            <a:xfrm>
              <a:off x="-6867" y="399355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1620" name="Google Shape;1620;p82"/>
            <p:cNvGrpSpPr/>
            <p:nvPr/>
          </p:nvGrpSpPr>
          <p:grpSpPr>
            <a:xfrm flipH="1">
              <a:off x="1278333" y="4513075"/>
              <a:ext cx="581800" cy="582350"/>
              <a:chOff x="8064275" y="887850"/>
              <a:chExt cx="581800" cy="582350"/>
            </a:xfrm>
          </p:grpSpPr>
          <p:sp>
            <p:nvSpPr>
              <p:cNvPr id="1621" name="Google Shape;1621;p8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8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8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8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8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8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7" name="Google Shape;1627;p82"/>
            <p:cNvGrpSpPr/>
            <p:nvPr/>
          </p:nvGrpSpPr>
          <p:grpSpPr>
            <a:xfrm flipH="1">
              <a:off x="2747608" y="4340463"/>
              <a:ext cx="292025" cy="292575"/>
              <a:chOff x="7353050" y="316275"/>
              <a:chExt cx="292025" cy="292575"/>
            </a:xfrm>
          </p:grpSpPr>
          <p:sp>
            <p:nvSpPr>
              <p:cNvPr id="1628" name="Google Shape;1628;p8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8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8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8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2" name="Google Shape;1632;p82"/>
            <p:cNvGrpSpPr/>
            <p:nvPr/>
          </p:nvGrpSpPr>
          <p:grpSpPr>
            <a:xfrm flipH="1">
              <a:off x="171308" y="4315025"/>
              <a:ext cx="175000" cy="175000"/>
              <a:chOff x="8792300" y="321275"/>
              <a:chExt cx="175000" cy="175000"/>
            </a:xfrm>
          </p:grpSpPr>
          <p:sp>
            <p:nvSpPr>
              <p:cNvPr id="1633" name="Google Shape;1633;p8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8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8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8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7" name="Google Shape;1637;p82"/>
            <p:cNvGrpSpPr/>
            <p:nvPr/>
          </p:nvGrpSpPr>
          <p:grpSpPr>
            <a:xfrm>
              <a:off x="3873197" y="4657550"/>
              <a:ext cx="293111" cy="293388"/>
              <a:chOff x="3164039" y="430875"/>
              <a:chExt cx="293111" cy="293388"/>
            </a:xfrm>
          </p:grpSpPr>
          <p:sp>
            <p:nvSpPr>
              <p:cNvPr id="1638" name="Google Shape;1638;p8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8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8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8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8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8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4" name="Google Shape;1644;p82"/>
            <p:cNvGrpSpPr/>
            <p:nvPr/>
          </p:nvGrpSpPr>
          <p:grpSpPr>
            <a:xfrm flipH="1">
              <a:off x="242270" y="4142425"/>
              <a:ext cx="175013" cy="27000"/>
              <a:chOff x="5662375" y="212375"/>
              <a:chExt cx="175013" cy="27000"/>
            </a:xfrm>
          </p:grpSpPr>
          <p:sp>
            <p:nvSpPr>
              <p:cNvPr id="1645" name="Google Shape;1645;p82"/>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82"/>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82"/>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648" name="Google Shape;1648;p82"/>
            <p:cNvCxnSpPr/>
            <p:nvPr/>
          </p:nvCxnSpPr>
          <p:spPr>
            <a:xfrm rot="10800000">
              <a:off x="5995050" y="226600"/>
              <a:ext cx="1504500" cy="224700"/>
            </a:xfrm>
            <a:prstGeom prst="straightConnector1">
              <a:avLst/>
            </a:prstGeom>
            <a:noFill/>
            <a:ln cap="flat" cmpd="sng" w="9525">
              <a:solidFill>
                <a:schemeClr val="dk2"/>
              </a:solidFill>
              <a:prstDash val="solid"/>
              <a:round/>
              <a:headEnd len="sm" w="sm" type="none"/>
              <a:tailEnd len="sm" w="sm" type="none"/>
            </a:ln>
          </p:spPr>
        </p:cxnSp>
        <p:cxnSp>
          <p:nvCxnSpPr>
            <p:cNvPr id="1649" name="Google Shape;1649;p82"/>
            <p:cNvCxnSpPr/>
            <p:nvPr/>
          </p:nvCxnSpPr>
          <p:spPr>
            <a:xfrm rot="10800000">
              <a:off x="7512925" y="457850"/>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1650" name="Google Shape;1650;p82"/>
            <p:cNvCxnSpPr/>
            <p:nvPr/>
          </p:nvCxnSpPr>
          <p:spPr>
            <a:xfrm flipH="1">
              <a:off x="8348975" y="-6625"/>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1651" name="Google Shape;1651;p82"/>
            <p:cNvGrpSpPr/>
            <p:nvPr/>
          </p:nvGrpSpPr>
          <p:grpSpPr>
            <a:xfrm>
              <a:off x="8064275" y="1040250"/>
              <a:ext cx="581800" cy="582350"/>
              <a:chOff x="8064275" y="887850"/>
              <a:chExt cx="581800" cy="582350"/>
            </a:xfrm>
          </p:grpSpPr>
          <p:sp>
            <p:nvSpPr>
              <p:cNvPr id="1652" name="Google Shape;1652;p8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8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8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8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8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8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8" name="Google Shape;1658;p82"/>
            <p:cNvGrpSpPr/>
            <p:nvPr/>
          </p:nvGrpSpPr>
          <p:grpSpPr>
            <a:xfrm>
              <a:off x="7353050" y="316275"/>
              <a:ext cx="292025" cy="292575"/>
              <a:chOff x="7353050" y="316275"/>
              <a:chExt cx="292025" cy="292575"/>
            </a:xfrm>
          </p:grpSpPr>
          <p:sp>
            <p:nvSpPr>
              <p:cNvPr id="1659" name="Google Shape;1659;p8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8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8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8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3" name="Google Shape;1663;p82"/>
            <p:cNvGrpSpPr/>
            <p:nvPr/>
          </p:nvGrpSpPr>
          <p:grpSpPr>
            <a:xfrm>
              <a:off x="8792300" y="321275"/>
              <a:ext cx="175000" cy="175000"/>
              <a:chOff x="8792300" y="321275"/>
              <a:chExt cx="175000" cy="175000"/>
            </a:xfrm>
          </p:grpSpPr>
          <p:sp>
            <p:nvSpPr>
              <p:cNvPr id="1664" name="Google Shape;1664;p8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8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8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8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68" name="Google Shape;1668;p82"/>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82"/>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82"/>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82"/>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82"/>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82"/>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74" name="Google Shape;1674;p82"/>
            <p:cNvGrpSpPr/>
            <p:nvPr/>
          </p:nvGrpSpPr>
          <p:grpSpPr>
            <a:xfrm>
              <a:off x="8490050" y="170875"/>
              <a:ext cx="175013" cy="27000"/>
              <a:chOff x="5662375" y="212375"/>
              <a:chExt cx="175013" cy="27000"/>
            </a:xfrm>
          </p:grpSpPr>
          <p:sp>
            <p:nvSpPr>
              <p:cNvPr id="1675" name="Google Shape;1675;p8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8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82"/>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8" name="Google Shape;1678;p82"/>
            <p:cNvGrpSpPr/>
            <p:nvPr/>
          </p:nvGrpSpPr>
          <p:grpSpPr>
            <a:xfrm>
              <a:off x="8678350" y="1658000"/>
              <a:ext cx="175013" cy="27000"/>
              <a:chOff x="5662375" y="212375"/>
              <a:chExt cx="175013" cy="27000"/>
            </a:xfrm>
          </p:grpSpPr>
          <p:sp>
            <p:nvSpPr>
              <p:cNvPr id="1679" name="Google Shape;1679;p8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8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8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1" name="Shape 101"/>
        <p:cNvGrpSpPr/>
        <p:nvPr/>
      </p:nvGrpSpPr>
      <p:grpSpPr>
        <a:xfrm>
          <a:off x="0" y="0"/>
          <a:ext cx="0" cy="0"/>
          <a:chOff x="0" y="0"/>
          <a:chExt cx="0" cy="0"/>
        </a:xfrm>
      </p:grpSpPr>
      <p:grpSp>
        <p:nvGrpSpPr>
          <p:cNvPr id="102" name="Google Shape;102;p53"/>
          <p:cNvGrpSpPr/>
          <p:nvPr/>
        </p:nvGrpSpPr>
        <p:grpSpPr>
          <a:xfrm>
            <a:off x="2132649" y="713253"/>
            <a:ext cx="4878702" cy="3717004"/>
            <a:chOff x="399425" y="238125"/>
            <a:chExt cx="6810025" cy="5187000"/>
          </a:xfrm>
        </p:grpSpPr>
        <p:sp>
          <p:nvSpPr>
            <p:cNvPr id="103" name="Google Shape;103;p53"/>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53"/>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 name="Google Shape;105;p53"/>
          <p:cNvSpPr txBox="1"/>
          <p:nvPr>
            <p:ph type="title"/>
          </p:nvPr>
        </p:nvSpPr>
        <p:spPr>
          <a:xfrm>
            <a:off x="2971800" y="2231136"/>
            <a:ext cx="3200400" cy="80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6" name="Google Shape;106;p53"/>
          <p:cNvSpPr txBox="1"/>
          <p:nvPr>
            <p:ph idx="2" type="title"/>
          </p:nvPr>
        </p:nvSpPr>
        <p:spPr>
          <a:xfrm>
            <a:off x="2971800" y="1161288"/>
            <a:ext cx="2967600" cy="106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p:txBody>
      </p:sp>
      <p:sp>
        <p:nvSpPr>
          <p:cNvPr id="107" name="Google Shape;107;p53"/>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108" name="Google Shape;108;p53"/>
          <p:cNvGrpSpPr/>
          <p:nvPr/>
        </p:nvGrpSpPr>
        <p:grpSpPr>
          <a:xfrm>
            <a:off x="432850" y="0"/>
            <a:ext cx="8278300" cy="5165700"/>
            <a:chOff x="432850" y="0"/>
            <a:chExt cx="8278300" cy="5165700"/>
          </a:xfrm>
        </p:grpSpPr>
        <p:cxnSp>
          <p:nvCxnSpPr>
            <p:cNvPr id="109" name="Google Shape;109;p53"/>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10" name="Google Shape;110;p53"/>
            <p:cNvGrpSpPr/>
            <p:nvPr/>
          </p:nvGrpSpPr>
          <p:grpSpPr>
            <a:xfrm>
              <a:off x="8129350" y="4292175"/>
              <a:ext cx="581800" cy="582350"/>
              <a:chOff x="8064275" y="887850"/>
              <a:chExt cx="581800" cy="582350"/>
            </a:xfrm>
          </p:grpSpPr>
          <p:sp>
            <p:nvSpPr>
              <p:cNvPr id="111" name="Google Shape;111;p5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5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5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5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53"/>
            <p:cNvGrpSpPr/>
            <p:nvPr/>
          </p:nvGrpSpPr>
          <p:grpSpPr>
            <a:xfrm>
              <a:off x="8274238" y="3720600"/>
              <a:ext cx="292025" cy="292575"/>
              <a:chOff x="7353050" y="316275"/>
              <a:chExt cx="292025" cy="292575"/>
            </a:xfrm>
          </p:grpSpPr>
          <p:sp>
            <p:nvSpPr>
              <p:cNvPr id="118" name="Google Shape;118;p5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5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5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5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53"/>
            <p:cNvGrpSpPr/>
            <p:nvPr/>
          </p:nvGrpSpPr>
          <p:grpSpPr>
            <a:xfrm>
              <a:off x="8332763" y="3212475"/>
              <a:ext cx="175000" cy="175000"/>
              <a:chOff x="8792300" y="321275"/>
              <a:chExt cx="175000" cy="175000"/>
            </a:xfrm>
          </p:grpSpPr>
          <p:sp>
            <p:nvSpPr>
              <p:cNvPr id="123" name="Google Shape;123;p5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5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5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5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7" name="Google Shape;127;p53"/>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28" name="Google Shape;128;p53"/>
            <p:cNvGrpSpPr/>
            <p:nvPr/>
          </p:nvGrpSpPr>
          <p:grpSpPr>
            <a:xfrm rot="10800000">
              <a:off x="432850" y="291788"/>
              <a:ext cx="581800" cy="582350"/>
              <a:chOff x="8064275" y="887850"/>
              <a:chExt cx="581800" cy="582350"/>
            </a:xfrm>
          </p:grpSpPr>
          <p:sp>
            <p:nvSpPr>
              <p:cNvPr id="129" name="Google Shape;129;p5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5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5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5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 name="Google Shape;135;p53"/>
            <p:cNvGrpSpPr/>
            <p:nvPr/>
          </p:nvGrpSpPr>
          <p:grpSpPr>
            <a:xfrm rot="10800000">
              <a:off x="577738" y="1153138"/>
              <a:ext cx="292025" cy="292575"/>
              <a:chOff x="7353050" y="316275"/>
              <a:chExt cx="292025" cy="292575"/>
            </a:xfrm>
          </p:grpSpPr>
          <p:sp>
            <p:nvSpPr>
              <p:cNvPr id="136" name="Google Shape;136;p5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5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5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5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 name="Google Shape;140;p53"/>
            <p:cNvGrpSpPr/>
            <p:nvPr/>
          </p:nvGrpSpPr>
          <p:grpSpPr>
            <a:xfrm rot="10800000">
              <a:off x="636238" y="1778838"/>
              <a:ext cx="175000" cy="175000"/>
              <a:chOff x="8792300" y="321275"/>
              <a:chExt cx="175000" cy="175000"/>
            </a:xfrm>
          </p:grpSpPr>
          <p:sp>
            <p:nvSpPr>
              <p:cNvPr id="141" name="Google Shape;141;p5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5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5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5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 name="Google Shape;145;p53"/>
            <p:cNvGrpSpPr/>
            <p:nvPr/>
          </p:nvGrpSpPr>
          <p:grpSpPr>
            <a:xfrm>
              <a:off x="432850" y="2003163"/>
              <a:ext cx="175013" cy="27000"/>
              <a:chOff x="5662375" y="212375"/>
              <a:chExt cx="175013" cy="27000"/>
            </a:xfrm>
          </p:grpSpPr>
          <p:sp>
            <p:nvSpPr>
              <p:cNvPr id="146" name="Google Shape;146;p5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5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5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 name="Google Shape;149;p53"/>
            <p:cNvGrpSpPr/>
            <p:nvPr/>
          </p:nvGrpSpPr>
          <p:grpSpPr>
            <a:xfrm>
              <a:off x="788100" y="208488"/>
              <a:ext cx="175013" cy="27000"/>
              <a:chOff x="5662375" y="212375"/>
              <a:chExt cx="175013" cy="27000"/>
            </a:xfrm>
          </p:grpSpPr>
          <p:sp>
            <p:nvSpPr>
              <p:cNvPr id="150" name="Google Shape;150;p5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5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5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3" name="Google Shape;153;p53"/>
            <p:cNvGrpSpPr/>
            <p:nvPr/>
          </p:nvGrpSpPr>
          <p:grpSpPr>
            <a:xfrm>
              <a:off x="8129350" y="4988725"/>
              <a:ext cx="175013" cy="27000"/>
              <a:chOff x="5662375" y="212375"/>
              <a:chExt cx="175013" cy="27000"/>
            </a:xfrm>
          </p:grpSpPr>
          <p:sp>
            <p:nvSpPr>
              <p:cNvPr id="154" name="Google Shape;154;p5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5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5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 name="Google Shape;157;p53"/>
            <p:cNvGrpSpPr/>
            <p:nvPr/>
          </p:nvGrpSpPr>
          <p:grpSpPr>
            <a:xfrm>
              <a:off x="8497550" y="3429425"/>
              <a:ext cx="175013" cy="27000"/>
              <a:chOff x="5662375" y="212375"/>
              <a:chExt cx="175013" cy="27000"/>
            </a:xfrm>
          </p:grpSpPr>
          <p:sp>
            <p:nvSpPr>
              <p:cNvPr id="158" name="Google Shape;158;p5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5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5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61" name="Google Shape;161;p53"/>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162" name="Google Shape;162;p53"/>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163" name="Google Shape;163;p53"/>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53"/>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53"/>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53"/>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7" name="Shape 167"/>
        <p:cNvGrpSpPr/>
        <p:nvPr/>
      </p:nvGrpSpPr>
      <p:grpSpPr>
        <a:xfrm>
          <a:off x="0" y="0"/>
          <a:ext cx="0" cy="0"/>
          <a:chOff x="0" y="0"/>
          <a:chExt cx="0" cy="0"/>
        </a:xfrm>
      </p:grpSpPr>
      <p:sp>
        <p:nvSpPr>
          <p:cNvPr id="168" name="Google Shape;168;p54"/>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169" name="Google Shape;169;p54"/>
          <p:cNvGrpSpPr/>
          <p:nvPr/>
        </p:nvGrpSpPr>
        <p:grpSpPr>
          <a:xfrm>
            <a:off x="4484494" y="4433000"/>
            <a:ext cx="175013" cy="27000"/>
            <a:chOff x="5662375" y="212375"/>
            <a:chExt cx="175013" cy="27000"/>
          </a:xfrm>
        </p:grpSpPr>
        <p:sp>
          <p:nvSpPr>
            <p:cNvPr id="170" name="Google Shape;170;p5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5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5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3" name="Google Shape;173;p54"/>
          <p:cNvSpPr txBox="1"/>
          <p:nvPr>
            <p:ph type="title"/>
          </p:nvPr>
        </p:nvSpPr>
        <p:spPr>
          <a:xfrm>
            <a:off x="2167128" y="2478024"/>
            <a:ext cx="48096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174" name="Google Shape;174;p54"/>
          <p:cNvGrpSpPr/>
          <p:nvPr/>
        </p:nvGrpSpPr>
        <p:grpSpPr>
          <a:xfrm>
            <a:off x="432850" y="0"/>
            <a:ext cx="8278300" cy="5165700"/>
            <a:chOff x="432850" y="0"/>
            <a:chExt cx="8278300" cy="5165700"/>
          </a:xfrm>
        </p:grpSpPr>
        <p:cxnSp>
          <p:nvCxnSpPr>
            <p:cNvPr id="175" name="Google Shape;175;p54"/>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76" name="Google Shape;176;p54"/>
            <p:cNvGrpSpPr/>
            <p:nvPr/>
          </p:nvGrpSpPr>
          <p:grpSpPr>
            <a:xfrm>
              <a:off x="8129350" y="4292175"/>
              <a:ext cx="581800" cy="582350"/>
              <a:chOff x="8064275" y="887850"/>
              <a:chExt cx="581800" cy="582350"/>
            </a:xfrm>
          </p:grpSpPr>
          <p:sp>
            <p:nvSpPr>
              <p:cNvPr id="177" name="Google Shape;177;p5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5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5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5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5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5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3" name="Google Shape;183;p54"/>
            <p:cNvGrpSpPr/>
            <p:nvPr/>
          </p:nvGrpSpPr>
          <p:grpSpPr>
            <a:xfrm>
              <a:off x="8274238" y="3720600"/>
              <a:ext cx="292025" cy="292575"/>
              <a:chOff x="7353050" y="316275"/>
              <a:chExt cx="292025" cy="292575"/>
            </a:xfrm>
          </p:grpSpPr>
          <p:sp>
            <p:nvSpPr>
              <p:cNvPr id="184" name="Google Shape;184;p5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5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5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5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8" name="Google Shape;188;p54"/>
            <p:cNvGrpSpPr/>
            <p:nvPr/>
          </p:nvGrpSpPr>
          <p:grpSpPr>
            <a:xfrm>
              <a:off x="8332763" y="3212475"/>
              <a:ext cx="175000" cy="175000"/>
              <a:chOff x="8792300" y="321275"/>
              <a:chExt cx="175000" cy="175000"/>
            </a:xfrm>
          </p:grpSpPr>
          <p:sp>
            <p:nvSpPr>
              <p:cNvPr id="189" name="Google Shape;189;p5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5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5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5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93" name="Google Shape;193;p54"/>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94" name="Google Shape;194;p54"/>
            <p:cNvGrpSpPr/>
            <p:nvPr/>
          </p:nvGrpSpPr>
          <p:grpSpPr>
            <a:xfrm rot="10800000">
              <a:off x="432850" y="291788"/>
              <a:ext cx="581800" cy="582350"/>
              <a:chOff x="8064275" y="887850"/>
              <a:chExt cx="581800" cy="582350"/>
            </a:xfrm>
          </p:grpSpPr>
          <p:sp>
            <p:nvSpPr>
              <p:cNvPr id="195" name="Google Shape;195;p5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5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5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5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5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5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 name="Google Shape;201;p54"/>
            <p:cNvGrpSpPr/>
            <p:nvPr/>
          </p:nvGrpSpPr>
          <p:grpSpPr>
            <a:xfrm rot="10800000">
              <a:off x="577738" y="1153138"/>
              <a:ext cx="292025" cy="292575"/>
              <a:chOff x="7353050" y="316275"/>
              <a:chExt cx="292025" cy="292575"/>
            </a:xfrm>
          </p:grpSpPr>
          <p:sp>
            <p:nvSpPr>
              <p:cNvPr id="202" name="Google Shape;202;p5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5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5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5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6" name="Google Shape;206;p54"/>
            <p:cNvGrpSpPr/>
            <p:nvPr/>
          </p:nvGrpSpPr>
          <p:grpSpPr>
            <a:xfrm rot="10800000">
              <a:off x="636238" y="1778838"/>
              <a:ext cx="175000" cy="175000"/>
              <a:chOff x="8792300" y="321275"/>
              <a:chExt cx="175000" cy="175000"/>
            </a:xfrm>
          </p:grpSpPr>
          <p:sp>
            <p:nvSpPr>
              <p:cNvPr id="207" name="Google Shape;207;p5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5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5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5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1" name="Google Shape;211;p54"/>
            <p:cNvGrpSpPr/>
            <p:nvPr/>
          </p:nvGrpSpPr>
          <p:grpSpPr>
            <a:xfrm>
              <a:off x="432850" y="2003163"/>
              <a:ext cx="175013" cy="27000"/>
              <a:chOff x="5662375" y="212375"/>
              <a:chExt cx="175013" cy="27000"/>
            </a:xfrm>
          </p:grpSpPr>
          <p:sp>
            <p:nvSpPr>
              <p:cNvPr id="212" name="Google Shape;212;p5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5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5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5" name="Google Shape;215;p54"/>
            <p:cNvGrpSpPr/>
            <p:nvPr/>
          </p:nvGrpSpPr>
          <p:grpSpPr>
            <a:xfrm>
              <a:off x="788100" y="208488"/>
              <a:ext cx="175013" cy="27000"/>
              <a:chOff x="5662375" y="212375"/>
              <a:chExt cx="175013" cy="27000"/>
            </a:xfrm>
          </p:grpSpPr>
          <p:sp>
            <p:nvSpPr>
              <p:cNvPr id="216" name="Google Shape;216;p5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5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5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54"/>
            <p:cNvGrpSpPr/>
            <p:nvPr/>
          </p:nvGrpSpPr>
          <p:grpSpPr>
            <a:xfrm>
              <a:off x="8129350" y="4988725"/>
              <a:ext cx="175013" cy="27000"/>
              <a:chOff x="5662375" y="212375"/>
              <a:chExt cx="175013" cy="27000"/>
            </a:xfrm>
          </p:grpSpPr>
          <p:sp>
            <p:nvSpPr>
              <p:cNvPr id="220" name="Google Shape;220;p5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5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5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54"/>
            <p:cNvGrpSpPr/>
            <p:nvPr/>
          </p:nvGrpSpPr>
          <p:grpSpPr>
            <a:xfrm>
              <a:off x="8497550" y="3429425"/>
              <a:ext cx="175013" cy="27000"/>
              <a:chOff x="5662375" y="212375"/>
              <a:chExt cx="175013" cy="27000"/>
            </a:xfrm>
          </p:grpSpPr>
          <p:sp>
            <p:nvSpPr>
              <p:cNvPr id="224" name="Google Shape;224;p5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5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5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27" name="Google Shape;227;p54"/>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228" name="Google Shape;228;p54"/>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229" name="Google Shape;229;p54"/>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54"/>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54"/>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54"/>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233" name="Shape 233"/>
        <p:cNvGrpSpPr/>
        <p:nvPr/>
      </p:nvGrpSpPr>
      <p:grpSpPr>
        <a:xfrm>
          <a:off x="0" y="0"/>
          <a:ext cx="0" cy="0"/>
          <a:chOff x="0" y="0"/>
          <a:chExt cx="0" cy="0"/>
        </a:xfrm>
      </p:grpSpPr>
      <p:sp>
        <p:nvSpPr>
          <p:cNvPr id="234" name="Google Shape;234;p55"/>
          <p:cNvSpPr txBox="1"/>
          <p:nvPr>
            <p:ph type="title"/>
          </p:nvPr>
        </p:nvSpPr>
        <p:spPr>
          <a:xfrm>
            <a:off x="1719072" y="338328"/>
            <a:ext cx="5577900" cy="59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235" name="Google Shape;235;p55"/>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36" name="Google Shape;236;p55"/>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37" name="Google Shape;237;p55"/>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38" name="Google Shape;238;p55"/>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239" name="Google Shape;239;p55"/>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240" name="Google Shape;240;p55"/>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241" name="Google Shape;241;p55"/>
          <p:cNvGrpSpPr/>
          <p:nvPr/>
        </p:nvGrpSpPr>
        <p:grpSpPr>
          <a:xfrm>
            <a:off x="261711" y="-1158"/>
            <a:ext cx="8550327" cy="3981600"/>
            <a:chOff x="261711" y="-1158"/>
            <a:chExt cx="8550327" cy="3981600"/>
          </a:xfrm>
        </p:grpSpPr>
        <p:cxnSp>
          <p:nvCxnSpPr>
            <p:cNvPr id="242" name="Google Shape;242;p55"/>
            <p:cNvCxnSpPr/>
            <p:nvPr/>
          </p:nvCxnSpPr>
          <p:spPr>
            <a:xfrm>
              <a:off x="515925" y="-1158"/>
              <a:ext cx="0" cy="3981600"/>
            </a:xfrm>
            <a:prstGeom prst="straightConnector1">
              <a:avLst/>
            </a:prstGeom>
            <a:noFill/>
            <a:ln cap="flat" cmpd="sng" w="9525">
              <a:solidFill>
                <a:schemeClr val="dk1"/>
              </a:solidFill>
              <a:prstDash val="solid"/>
              <a:round/>
              <a:headEnd len="sm" w="sm" type="none"/>
              <a:tailEnd len="sm" w="sm" type="none"/>
            </a:ln>
          </p:spPr>
        </p:cxnSp>
        <p:cxnSp>
          <p:nvCxnSpPr>
            <p:cNvPr id="243" name="Google Shape;243;p55"/>
            <p:cNvCxnSpPr/>
            <p:nvPr/>
          </p:nvCxnSpPr>
          <p:spPr>
            <a:xfrm>
              <a:off x="8666025" y="-1158"/>
              <a:ext cx="0" cy="1902000"/>
            </a:xfrm>
            <a:prstGeom prst="straightConnector1">
              <a:avLst/>
            </a:prstGeom>
            <a:noFill/>
            <a:ln cap="flat" cmpd="sng" w="9525">
              <a:solidFill>
                <a:schemeClr val="dk1"/>
              </a:solidFill>
              <a:prstDash val="solid"/>
              <a:round/>
              <a:headEnd len="sm" w="sm" type="none"/>
              <a:tailEnd len="sm" w="sm" type="none"/>
            </a:ln>
          </p:spPr>
        </p:cxnSp>
        <p:grpSp>
          <p:nvGrpSpPr>
            <p:cNvPr id="244" name="Google Shape;244;p55"/>
            <p:cNvGrpSpPr/>
            <p:nvPr/>
          </p:nvGrpSpPr>
          <p:grpSpPr>
            <a:xfrm rot="10800000">
              <a:off x="343275" y="3300779"/>
              <a:ext cx="344736" cy="345385"/>
              <a:chOff x="7353050" y="316275"/>
              <a:chExt cx="292025" cy="292575"/>
            </a:xfrm>
          </p:grpSpPr>
          <p:sp>
            <p:nvSpPr>
              <p:cNvPr id="245" name="Google Shape;245;p5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5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5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5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55"/>
            <p:cNvGrpSpPr/>
            <p:nvPr/>
          </p:nvGrpSpPr>
          <p:grpSpPr>
            <a:xfrm rot="10800000">
              <a:off x="8520013" y="714742"/>
              <a:ext cx="292025" cy="292575"/>
              <a:chOff x="7353050" y="316275"/>
              <a:chExt cx="292025" cy="292575"/>
            </a:xfrm>
          </p:grpSpPr>
          <p:sp>
            <p:nvSpPr>
              <p:cNvPr id="250" name="Google Shape;250;p5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5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5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5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55"/>
            <p:cNvGrpSpPr/>
            <p:nvPr/>
          </p:nvGrpSpPr>
          <p:grpSpPr>
            <a:xfrm rot="10800000">
              <a:off x="261711" y="465077"/>
              <a:ext cx="507562" cy="507984"/>
              <a:chOff x="8064275" y="887850"/>
              <a:chExt cx="581800" cy="582350"/>
            </a:xfrm>
          </p:grpSpPr>
          <p:sp>
            <p:nvSpPr>
              <p:cNvPr id="255" name="Google Shape;255;p5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5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5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5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5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5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261" name="Shape 261"/>
        <p:cNvGrpSpPr/>
        <p:nvPr/>
      </p:nvGrpSpPr>
      <p:grpSpPr>
        <a:xfrm>
          <a:off x="0" y="0"/>
          <a:ext cx="0" cy="0"/>
          <a:chOff x="0" y="0"/>
          <a:chExt cx="0" cy="0"/>
        </a:xfrm>
      </p:grpSpPr>
      <p:sp>
        <p:nvSpPr>
          <p:cNvPr id="262" name="Google Shape;262;p56"/>
          <p:cNvSpPr txBox="1"/>
          <p:nvPr>
            <p:ph type="title"/>
          </p:nvPr>
        </p:nvSpPr>
        <p:spPr>
          <a:xfrm>
            <a:off x="1568775" y="442350"/>
            <a:ext cx="6006300" cy="59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263" name="Google Shape;263;p56"/>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64" name="Google Shape;264;p56"/>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sp>
        <p:nvSpPr>
          <p:cNvPr id="265" name="Google Shape;265;p56"/>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66" name="Google Shape;266;p56"/>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sp>
        <p:nvSpPr>
          <p:cNvPr id="267" name="Google Shape;267;p56"/>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68" name="Google Shape;268;p56"/>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sp>
        <p:nvSpPr>
          <p:cNvPr id="269" name="Google Shape;269;p56"/>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70" name="Google Shape;270;p56"/>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271" name="Google Shape;271;p56"/>
          <p:cNvCxnSpPr/>
          <p:nvPr/>
        </p:nvCxnSpPr>
        <p:spPr>
          <a:xfrm rot="10800000">
            <a:off x="8109000" y="501275"/>
            <a:ext cx="737700" cy="737700"/>
          </a:xfrm>
          <a:prstGeom prst="straightConnector1">
            <a:avLst/>
          </a:prstGeom>
          <a:noFill/>
          <a:ln cap="flat" cmpd="sng" w="9525">
            <a:solidFill>
              <a:schemeClr val="dk1"/>
            </a:solidFill>
            <a:prstDash val="solid"/>
            <a:round/>
            <a:headEnd len="sm" w="sm" type="none"/>
            <a:tailEnd len="sm" w="sm" type="none"/>
          </a:ln>
        </p:spPr>
      </p:cxnSp>
      <p:cxnSp>
        <p:nvCxnSpPr>
          <p:cNvPr id="272" name="Google Shape;272;p56"/>
          <p:cNvCxnSpPr/>
          <p:nvPr/>
        </p:nvCxnSpPr>
        <p:spPr>
          <a:xfrm>
            <a:off x="582475" y="282188"/>
            <a:ext cx="1212900" cy="422700"/>
          </a:xfrm>
          <a:prstGeom prst="straightConnector1">
            <a:avLst/>
          </a:prstGeom>
          <a:noFill/>
          <a:ln cap="flat" cmpd="sng" w="9525">
            <a:solidFill>
              <a:schemeClr val="dk1"/>
            </a:solidFill>
            <a:prstDash val="solid"/>
            <a:round/>
            <a:headEnd len="sm" w="sm" type="none"/>
            <a:tailEnd len="sm" w="sm" type="none"/>
          </a:ln>
        </p:spPr>
      </p:cxnSp>
      <p:cxnSp>
        <p:nvCxnSpPr>
          <p:cNvPr id="273" name="Google Shape;273;p56"/>
          <p:cNvCxnSpPr/>
          <p:nvPr/>
        </p:nvCxnSpPr>
        <p:spPr>
          <a:xfrm flipH="1" rot="10800000">
            <a:off x="0" y="274188"/>
            <a:ext cx="582600" cy="654300"/>
          </a:xfrm>
          <a:prstGeom prst="straightConnector1">
            <a:avLst/>
          </a:prstGeom>
          <a:noFill/>
          <a:ln cap="flat" cmpd="sng" w="9525">
            <a:solidFill>
              <a:schemeClr val="dk1"/>
            </a:solidFill>
            <a:prstDash val="solid"/>
            <a:round/>
            <a:headEnd len="sm" w="sm" type="none"/>
            <a:tailEnd len="sm" w="sm" type="none"/>
          </a:ln>
        </p:spPr>
      </p:cxnSp>
      <p:grpSp>
        <p:nvGrpSpPr>
          <p:cNvPr id="274" name="Google Shape;274;p56"/>
          <p:cNvGrpSpPr/>
          <p:nvPr/>
        </p:nvGrpSpPr>
        <p:grpSpPr>
          <a:xfrm flipH="1">
            <a:off x="423750" y="125363"/>
            <a:ext cx="292025" cy="292575"/>
            <a:chOff x="7353050" y="316275"/>
            <a:chExt cx="292025" cy="292575"/>
          </a:xfrm>
        </p:grpSpPr>
        <p:sp>
          <p:nvSpPr>
            <p:cNvPr id="275" name="Google Shape;275;p5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5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5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5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9" name="Google Shape;279;p56"/>
          <p:cNvGrpSpPr/>
          <p:nvPr/>
        </p:nvGrpSpPr>
        <p:grpSpPr>
          <a:xfrm>
            <a:off x="1638739" y="558163"/>
            <a:ext cx="293111" cy="293388"/>
            <a:chOff x="3164039" y="430875"/>
            <a:chExt cx="293111" cy="293388"/>
          </a:xfrm>
        </p:grpSpPr>
        <p:sp>
          <p:nvSpPr>
            <p:cNvPr id="280" name="Google Shape;280;p5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5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5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5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5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5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6" name="Google Shape;286;p56"/>
          <p:cNvGrpSpPr/>
          <p:nvPr/>
        </p:nvGrpSpPr>
        <p:grpSpPr>
          <a:xfrm>
            <a:off x="1591750" y="362600"/>
            <a:ext cx="175013" cy="27000"/>
            <a:chOff x="5662375" y="212375"/>
            <a:chExt cx="175013" cy="27000"/>
          </a:xfrm>
        </p:grpSpPr>
        <p:sp>
          <p:nvSpPr>
            <p:cNvPr id="287" name="Google Shape;287;p5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5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5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90" name="Google Shape;290;p56"/>
          <p:cNvCxnSpPr/>
          <p:nvPr/>
        </p:nvCxnSpPr>
        <p:spPr>
          <a:xfrm flipH="1">
            <a:off x="8151325" y="6875"/>
            <a:ext cx="1002600" cy="494400"/>
          </a:xfrm>
          <a:prstGeom prst="straightConnector1">
            <a:avLst/>
          </a:prstGeom>
          <a:noFill/>
          <a:ln cap="flat" cmpd="sng" w="9525">
            <a:solidFill>
              <a:schemeClr val="dk1"/>
            </a:solidFill>
            <a:prstDash val="solid"/>
            <a:round/>
            <a:headEnd len="sm" w="sm" type="none"/>
            <a:tailEnd len="sm" w="sm" type="none"/>
          </a:ln>
        </p:spPr>
      </p:cxnSp>
      <p:grpSp>
        <p:nvGrpSpPr>
          <p:cNvPr id="291" name="Google Shape;291;p56"/>
          <p:cNvGrpSpPr/>
          <p:nvPr/>
        </p:nvGrpSpPr>
        <p:grpSpPr>
          <a:xfrm>
            <a:off x="7823875" y="202375"/>
            <a:ext cx="581800" cy="582350"/>
            <a:chOff x="8064275" y="887850"/>
            <a:chExt cx="581800" cy="582350"/>
          </a:xfrm>
        </p:grpSpPr>
        <p:sp>
          <p:nvSpPr>
            <p:cNvPr id="292" name="Google Shape;292;p5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5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5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5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5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5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8" name="Google Shape;298;p56"/>
          <p:cNvGrpSpPr/>
          <p:nvPr/>
        </p:nvGrpSpPr>
        <p:grpSpPr>
          <a:xfrm flipH="1">
            <a:off x="8698650" y="1117488"/>
            <a:ext cx="292025" cy="292575"/>
            <a:chOff x="7353050" y="316275"/>
            <a:chExt cx="292025" cy="292575"/>
          </a:xfrm>
        </p:grpSpPr>
        <p:sp>
          <p:nvSpPr>
            <p:cNvPr id="299" name="Google Shape;299;p5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5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5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5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3" name="Google Shape;303;p56"/>
          <p:cNvGrpSpPr/>
          <p:nvPr/>
        </p:nvGrpSpPr>
        <p:grpSpPr>
          <a:xfrm>
            <a:off x="8678350" y="1581800"/>
            <a:ext cx="175013" cy="27000"/>
            <a:chOff x="5662375" y="212375"/>
            <a:chExt cx="175013" cy="27000"/>
          </a:xfrm>
        </p:grpSpPr>
        <p:sp>
          <p:nvSpPr>
            <p:cNvPr id="304" name="Google Shape;304;p5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5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5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7" name="Shape 307"/>
        <p:cNvGrpSpPr/>
        <p:nvPr/>
      </p:nvGrpSpPr>
      <p:grpSpPr>
        <a:xfrm>
          <a:off x="0" y="0"/>
          <a:ext cx="0" cy="0"/>
          <a:chOff x="0" y="0"/>
          <a:chExt cx="0" cy="0"/>
        </a:xfrm>
      </p:grpSpPr>
      <p:sp>
        <p:nvSpPr>
          <p:cNvPr id="308" name="Google Shape;308;p57"/>
          <p:cNvSpPr txBox="1"/>
          <p:nvPr>
            <p:ph type="title"/>
          </p:nvPr>
        </p:nvSpPr>
        <p:spPr>
          <a:xfrm>
            <a:off x="1823475" y="338328"/>
            <a:ext cx="5496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309" name="Google Shape;309;p57"/>
          <p:cNvGrpSpPr/>
          <p:nvPr/>
        </p:nvGrpSpPr>
        <p:grpSpPr>
          <a:xfrm>
            <a:off x="432850" y="0"/>
            <a:ext cx="8278300" cy="5165700"/>
            <a:chOff x="432850" y="0"/>
            <a:chExt cx="8278300" cy="5165700"/>
          </a:xfrm>
        </p:grpSpPr>
        <p:cxnSp>
          <p:nvCxnSpPr>
            <p:cNvPr id="310" name="Google Shape;310;p57"/>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311" name="Google Shape;311;p57"/>
            <p:cNvGrpSpPr/>
            <p:nvPr/>
          </p:nvGrpSpPr>
          <p:grpSpPr>
            <a:xfrm>
              <a:off x="8129350" y="4292175"/>
              <a:ext cx="581800" cy="582350"/>
              <a:chOff x="8064275" y="887850"/>
              <a:chExt cx="581800" cy="582350"/>
            </a:xfrm>
          </p:grpSpPr>
          <p:sp>
            <p:nvSpPr>
              <p:cNvPr id="312" name="Google Shape;312;p5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5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5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5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5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5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8" name="Google Shape;318;p57"/>
            <p:cNvGrpSpPr/>
            <p:nvPr/>
          </p:nvGrpSpPr>
          <p:grpSpPr>
            <a:xfrm>
              <a:off x="8274238" y="3720600"/>
              <a:ext cx="292025" cy="292575"/>
              <a:chOff x="7353050" y="316275"/>
              <a:chExt cx="292025" cy="292575"/>
            </a:xfrm>
          </p:grpSpPr>
          <p:sp>
            <p:nvSpPr>
              <p:cNvPr id="319" name="Google Shape;319;p5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5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5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5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3" name="Google Shape;323;p57"/>
            <p:cNvGrpSpPr/>
            <p:nvPr/>
          </p:nvGrpSpPr>
          <p:grpSpPr>
            <a:xfrm>
              <a:off x="8332763" y="3212475"/>
              <a:ext cx="175000" cy="175000"/>
              <a:chOff x="8792300" y="321275"/>
              <a:chExt cx="175000" cy="175000"/>
            </a:xfrm>
          </p:grpSpPr>
          <p:sp>
            <p:nvSpPr>
              <p:cNvPr id="324" name="Google Shape;324;p5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5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5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5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28" name="Google Shape;328;p57"/>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329" name="Google Shape;329;p57"/>
            <p:cNvGrpSpPr/>
            <p:nvPr/>
          </p:nvGrpSpPr>
          <p:grpSpPr>
            <a:xfrm rot="10800000">
              <a:off x="432850" y="291788"/>
              <a:ext cx="581800" cy="582350"/>
              <a:chOff x="8064275" y="887850"/>
              <a:chExt cx="581800" cy="582350"/>
            </a:xfrm>
          </p:grpSpPr>
          <p:sp>
            <p:nvSpPr>
              <p:cNvPr id="330" name="Google Shape;330;p5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5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5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5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5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5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6" name="Google Shape;336;p57"/>
            <p:cNvGrpSpPr/>
            <p:nvPr/>
          </p:nvGrpSpPr>
          <p:grpSpPr>
            <a:xfrm rot="10800000">
              <a:off x="577738" y="1153138"/>
              <a:ext cx="292025" cy="292575"/>
              <a:chOff x="7353050" y="316275"/>
              <a:chExt cx="292025" cy="292575"/>
            </a:xfrm>
          </p:grpSpPr>
          <p:sp>
            <p:nvSpPr>
              <p:cNvPr id="337" name="Google Shape;337;p5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5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5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5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1" name="Google Shape;341;p57"/>
            <p:cNvGrpSpPr/>
            <p:nvPr/>
          </p:nvGrpSpPr>
          <p:grpSpPr>
            <a:xfrm rot="10800000">
              <a:off x="636238" y="1778838"/>
              <a:ext cx="175000" cy="175000"/>
              <a:chOff x="8792300" y="321275"/>
              <a:chExt cx="175000" cy="175000"/>
            </a:xfrm>
          </p:grpSpPr>
          <p:sp>
            <p:nvSpPr>
              <p:cNvPr id="342" name="Google Shape;342;p5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5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5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5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6" name="Google Shape;346;p57"/>
            <p:cNvGrpSpPr/>
            <p:nvPr/>
          </p:nvGrpSpPr>
          <p:grpSpPr>
            <a:xfrm>
              <a:off x="432850" y="2003163"/>
              <a:ext cx="175013" cy="27000"/>
              <a:chOff x="5662375" y="212375"/>
              <a:chExt cx="175013" cy="27000"/>
            </a:xfrm>
          </p:grpSpPr>
          <p:sp>
            <p:nvSpPr>
              <p:cNvPr id="347" name="Google Shape;347;p5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5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5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0" name="Google Shape;350;p57"/>
            <p:cNvGrpSpPr/>
            <p:nvPr/>
          </p:nvGrpSpPr>
          <p:grpSpPr>
            <a:xfrm>
              <a:off x="788100" y="208488"/>
              <a:ext cx="175013" cy="27000"/>
              <a:chOff x="5662375" y="212375"/>
              <a:chExt cx="175013" cy="27000"/>
            </a:xfrm>
          </p:grpSpPr>
          <p:sp>
            <p:nvSpPr>
              <p:cNvPr id="351" name="Google Shape;351;p5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5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5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4" name="Google Shape;354;p57"/>
            <p:cNvGrpSpPr/>
            <p:nvPr/>
          </p:nvGrpSpPr>
          <p:grpSpPr>
            <a:xfrm>
              <a:off x="8129350" y="4988725"/>
              <a:ext cx="175013" cy="27000"/>
              <a:chOff x="5662375" y="212375"/>
              <a:chExt cx="175013" cy="27000"/>
            </a:xfrm>
          </p:grpSpPr>
          <p:sp>
            <p:nvSpPr>
              <p:cNvPr id="355" name="Google Shape;355;p5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5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5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8" name="Google Shape;358;p57"/>
            <p:cNvGrpSpPr/>
            <p:nvPr/>
          </p:nvGrpSpPr>
          <p:grpSpPr>
            <a:xfrm>
              <a:off x="8497550" y="3429425"/>
              <a:ext cx="175013" cy="27000"/>
              <a:chOff x="5662375" y="212375"/>
              <a:chExt cx="175013" cy="27000"/>
            </a:xfrm>
          </p:grpSpPr>
          <p:sp>
            <p:nvSpPr>
              <p:cNvPr id="359" name="Google Shape;359;p5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5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5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62" name="Google Shape;362;p57"/>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363" name="Google Shape;363;p57"/>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364" name="Google Shape;364;p57"/>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57"/>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57"/>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57"/>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8" name="Shape 368"/>
        <p:cNvGrpSpPr/>
        <p:nvPr/>
      </p:nvGrpSpPr>
      <p:grpSpPr>
        <a:xfrm>
          <a:off x="0" y="0"/>
          <a:ext cx="0" cy="0"/>
          <a:chOff x="0" y="0"/>
          <a:chExt cx="0" cy="0"/>
        </a:xfrm>
      </p:grpSpPr>
      <p:sp>
        <p:nvSpPr>
          <p:cNvPr id="369" name="Google Shape;369;p58"/>
          <p:cNvSpPr txBox="1"/>
          <p:nvPr>
            <p:ph idx="1" type="subTitle"/>
          </p:nvPr>
        </p:nvSpPr>
        <p:spPr>
          <a:xfrm>
            <a:off x="804672" y="1984248"/>
            <a:ext cx="3291900" cy="1371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9pPr>
          </a:lstStyle>
          <a:p/>
        </p:txBody>
      </p:sp>
      <p:sp>
        <p:nvSpPr>
          <p:cNvPr id="370" name="Google Shape;370;p58"/>
          <p:cNvSpPr txBox="1"/>
          <p:nvPr>
            <p:ph type="title"/>
          </p:nvPr>
        </p:nvSpPr>
        <p:spPr>
          <a:xfrm>
            <a:off x="804672" y="3319272"/>
            <a:ext cx="3291900" cy="402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371" name="Google Shape;371;p58"/>
          <p:cNvCxnSpPr/>
          <p:nvPr/>
        </p:nvCxnSpPr>
        <p:spPr>
          <a:xfrm>
            <a:off x="1645925" y="523125"/>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372" name="Google Shape;372;p58"/>
          <p:cNvCxnSpPr/>
          <p:nvPr/>
        </p:nvCxnSpPr>
        <p:spPr>
          <a:xfrm flipH="1" rot="10800000">
            <a:off x="803050" y="529675"/>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373" name="Google Shape;373;p58"/>
          <p:cNvCxnSpPr/>
          <p:nvPr/>
        </p:nvCxnSpPr>
        <p:spPr>
          <a:xfrm>
            <a:off x="0" y="65200"/>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374" name="Google Shape;374;p58"/>
          <p:cNvGrpSpPr/>
          <p:nvPr/>
        </p:nvGrpSpPr>
        <p:grpSpPr>
          <a:xfrm flipH="1">
            <a:off x="499400" y="959675"/>
            <a:ext cx="581800" cy="582350"/>
            <a:chOff x="8064275" y="887850"/>
            <a:chExt cx="581800" cy="582350"/>
          </a:xfrm>
        </p:grpSpPr>
        <p:sp>
          <p:nvSpPr>
            <p:cNvPr id="375" name="Google Shape;375;p5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5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5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5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5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5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1" name="Google Shape;381;p58"/>
          <p:cNvGrpSpPr/>
          <p:nvPr/>
        </p:nvGrpSpPr>
        <p:grpSpPr>
          <a:xfrm flipH="1">
            <a:off x="1500400" y="388100"/>
            <a:ext cx="292025" cy="292575"/>
            <a:chOff x="7353050" y="316275"/>
            <a:chExt cx="292025" cy="292575"/>
          </a:xfrm>
        </p:grpSpPr>
        <p:sp>
          <p:nvSpPr>
            <p:cNvPr id="382" name="Google Shape;382;p5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5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5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5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6" name="Google Shape;386;p58"/>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58"/>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58"/>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58"/>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58"/>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58"/>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2" name="Google Shape;392;p58"/>
          <p:cNvGrpSpPr/>
          <p:nvPr/>
        </p:nvGrpSpPr>
        <p:grpSpPr>
          <a:xfrm flipH="1">
            <a:off x="3527112" y="361100"/>
            <a:ext cx="175013" cy="27000"/>
            <a:chOff x="5662375" y="212375"/>
            <a:chExt cx="175013" cy="27000"/>
          </a:xfrm>
        </p:grpSpPr>
        <p:sp>
          <p:nvSpPr>
            <p:cNvPr id="393" name="Google Shape;393;p5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5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5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6" name="Google Shape;396;p58"/>
          <p:cNvGrpSpPr/>
          <p:nvPr/>
        </p:nvGrpSpPr>
        <p:grpSpPr>
          <a:xfrm flipH="1">
            <a:off x="480412" y="242700"/>
            <a:ext cx="175013" cy="27000"/>
            <a:chOff x="5662375" y="212375"/>
            <a:chExt cx="175013" cy="27000"/>
          </a:xfrm>
        </p:grpSpPr>
        <p:sp>
          <p:nvSpPr>
            <p:cNvPr id="397" name="Google Shape;397;p5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5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5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0" name="Google Shape;400;p58"/>
          <p:cNvGrpSpPr/>
          <p:nvPr/>
        </p:nvGrpSpPr>
        <p:grpSpPr>
          <a:xfrm flipH="1">
            <a:off x="901712" y="1653625"/>
            <a:ext cx="175013" cy="27000"/>
            <a:chOff x="5662375" y="212375"/>
            <a:chExt cx="175013" cy="27000"/>
          </a:xfrm>
        </p:grpSpPr>
        <p:sp>
          <p:nvSpPr>
            <p:cNvPr id="401" name="Google Shape;401;p5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5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5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04" name="Google Shape;404;p58"/>
          <p:cNvCxnSpPr/>
          <p:nvPr/>
        </p:nvCxnSpPr>
        <p:spPr>
          <a:xfrm>
            <a:off x="791400" y="42124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405" name="Google Shape;405;p58"/>
          <p:cNvCxnSpPr/>
          <p:nvPr/>
        </p:nvCxnSpPr>
        <p:spPr>
          <a:xfrm flipH="1" rot="10800000">
            <a:off x="0" y="42204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406" name="Google Shape;406;p58"/>
          <p:cNvGrpSpPr/>
          <p:nvPr/>
        </p:nvGrpSpPr>
        <p:grpSpPr>
          <a:xfrm rot="10800000">
            <a:off x="499400" y="3940925"/>
            <a:ext cx="581800" cy="582350"/>
            <a:chOff x="8064275" y="887850"/>
            <a:chExt cx="581800" cy="582350"/>
          </a:xfrm>
        </p:grpSpPr>
        <p:sp>
          <p:nvSpPr>
            <p:cNvPr id="407" name="Google Shape;407;p5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5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5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5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5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5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3" name="Google Shape;413;p58"/>
          <p:cNvGrpSpPr/>
          <p:nvPr/>
        </p:nvGrpSpPr>
        <p:grpSpPr>
          <a:xfrm rot="10800000">
            <a:off x="1819575" y="4586750"/>
            <a:ext cx="292025" cy="292575"/>
            <a:chOff x="7353050" y="316275"/>
            <a:chExt cx="292025" cy="292575"/>
          </a:xfrm>
        </p:grpSpPr>
        <p:sp>
          <p:nvSpPr>
            <p:cNvPr id="414" name="Google Shape;414;p5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5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5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5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8" name="Google Shape;418;p58"/>
          <p:cNvGrpSpPr/>
          <p:nvPr/>
        </p:nvGrpSpPr>
        <p:grpSpPr>
          <a:xfrm rot="10800000">
            <a:off x="212525" y="4645550"/>
            <a:ext cx="175000" cy="175000"/>
            <a:chOff x="8792300" y="321275"/>
            <a:chExt cx="175000" cy="175000"/>
          </a:xfrm>
        </p:grpSpPr>
        <p:sp>
          <p:nvSpPr>
            <p:cNvPr id="419" name="Google Shape;419;p5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5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5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5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3" name="Google Shape;423;p58"/>
          <p:cNvGrpSpPr/>
          <p:nvPr/>
        </p:nvGrpSpPr>
        <p:grpSpPr>
          <a:xfrm rot="10800000">
            <a:off x="480412" y="4852325"/>
            <a:ext cx="175013" cy="27000"/>
            <a:chOff x="5662375" y="212375"/>
            <a:chExt cx="175013" cy="27000"/>
          </a:xfrm>
        </p:grpSpPr>
        <p:sp>
          <p:nvSpPr>
            <p:cNvPr id="424" name="Google Shape;424;p5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5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5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7" name="Google Shape;427;p58"/>
          <p:cNvGrpSpPr/>
          <p:nvPr/>
        </p:nvGrpSpPr>
        <p:grpSpPr>
          <a:xfrm rot="10800000">
            <a:off x="1054112" y="3898600"/>
            <a:ext cx="175013" cy="27000"/>
            <a:chOff x="5662375" y="212375"/>
            <a:chExt cx="175013" cy="27000"/>
          </a:xfrm>
        </p:grpSpPr>
        <p:sp>
          <p:nvSpPr>
            <p:cNvPr id="428" name="Google Shape;428;p5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5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5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9"/>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1pPr>
            <a:lvl2pPr lvl="1"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2pPr>
            <a:lvl3pPr lvl="2"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3pPr>
            <a:lvl4pPr lvl="3"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4pPr>
            <a:lvl5pPr lvl="4"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5pPr>
            <a:lvl6pPr lvl="5"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6pPr>
            <a:lvl7pPr lvl="6"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7pPr>
            <a:lvl8pPr lvl="7"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8pPr>
            <a:lvl9pPr lvl="8"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5.png"/><Relationship Id="rId6"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18.png"/><Relationship Id="rId6"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9.png"/><Relationship Id="rId5" Type="http://schemas.openxmlformats.org/officeDocument/2006/relationships/image" Target="../media/image18.png"/><Relationship Id="rId6" Type="http://schemas.openxmlformats.org/officeDocument/2006/relationships/image" Target="../media/image21.png"/><Relationship Id="rId7" Type="http://schemas.openxmlformats.org/officeDocument/2006/relationships/image" Target="../media/image17.png"/><Relationship Id="rId8" Type="http://schemas.openxmlformats.org/officeDocument/2006/relationships/image" Target="../media/image20.png"/><Relationship Id="rId10"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6.png"/><Relationship Id="rId4" Type="http://schemas.openxmlformats.org/officeDocument/2006/relationships/image" Target="../media/image19.png"/><Relationship Id="rId5" Type="http://schemas.openxmlformats.org/officeDocument/2006/relationships/image" Target="../media/image25.png"/><Relationship Id="rId6"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5" name="Shape 1685"/>
        <p:cNvGrpSpPr/>
        <p:nvPr/>
      </p:nvGrpSpPr>
      <p:grpSpPr>
        <a:xfrm>
          <a:off x="0" y="0"/>
          <a:ext cx="0" cy="0"/>
          <a:chOff x="0" y="0"/>
          <a:chExt cx="0" cy="0"/>
        </a:xfrm>
      </p:grpSpPr>
      <p:grpSp>
        <p:nvGrpSpPr>
          <p:cNvPr id="1686" name="Google Shape;1686;p1"/>
          <p:cNvGrpSpPr/>
          <p:nvPr/>
        </p:nvGrpSpPr>
        <p:grpSpPr>
          <a:xfrm>
            <a:off x="303210" y="959719"/>
            <a:ext cx="5343540" cy="4183680"/>
            <a:chOff x="469775" y="238125"/>
            <a:chExt cx="6679425" cy="5229600"/>
          </a:xfrm>
        </p:grpSpPr>
        <p:sp>
          <p:nvSpPr>
            <p:cNvPr id="1687" name="Google Shape;1687;p1"/>
            <p:cNvSpPr/>
            <p:nvPr/>
          </p:nvSpPr>
          <p:spPr>
            <a:xfrm>
              <a:off x="830950" y="238200"/>
              <a:ext cx="6001825" cy="5109175"/>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1"/>
            <p:cNvSpPr/>
            <p:nvPr/>
          </p:nvSpPr>
          <p:spPr>
            <a:xfrm>
              <a:off x="1009000" y="238125"/>
              <a:ext cx="5764775" cy="5102425"/>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1"/>
            <p:cNvSpPr/>
            <p:nvPr/>
          </p:nvSpPr>
          <p:spPr>
            <a:xfrm>
              <a:off x="6155150" y="3211050"/>
              <a:ext cx="888225" cy="2247525"/>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1"/>
            <p:cNvSpPr/>
            <p:nvPr/>
          </p:nvSpPr>
          <p:spPr>
            <a:xfrm>
              <a:off x="2992975" y="2455100"/>
              <a:ext cx="2658575" cy="3012625"/>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1"/>
            <p:cNvSpPr/>
            <p:nvPr/>
          </p:nvSpPr>
          <p:spPr>
            <a:xfrm>
              <a:off x="2992975" y="2709450"/>
              <a:ext cx="2434725" cy="2758275"/>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1"/>
            <p:cNvSpPr/>
            <p:nvPr/>
          </p:nvSpPr>
          <p:spPr>
            <a:xfrm>
              <a:off x="5418525" y="2464250"/>
              <a:ext cx="224875" cy="2994325"/>
            </a:xfrm>
            <a:custGeom>
              <a:rect b="b" l="l" r="r" t="t"/>
              <a:pathLst>
                <a:path extrusionOk="0" h="119773" w="8995">
                  <a:moveTo>
                    <a:pt x="8995" y="1"/>
                  </a:moveTo>
                  <a:lnTo>
                    <a:pt x="1" y="10134"/>
                  </a:lnTo>
                  <a:lnTo>
                    <a:pt x="1" y="119772"/>
                  </a:lnTo>
                  <a:lnTo>
                    <a:pt x="8995" y="119772"/>
                  </a:lnTo>
                  <a:lnTo>
                    <a:pt x="89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1"/>
            <p:cNvSpPr/>
            <p:nvPr/>
          </p:nvSpPr>
          <p:spPr>
            <a:xfrm>
              <a:off x="5533500" y="4907100"/>
              <a:ext cx="109900" cy="551475"/>
            </a:xfrm>
            <a:custGeom>
              <a:rect b="b" l="l" r="r" t="t"/>
              <a:pathLst>
                <a:path extrusionOk="0" h="22059" w="4396">
                  <a:moveTo>
                    <a:pt x="0" y="1"/>
                  </a:moveTo>
                  <a:lnTo>
                    <a:pt x="0"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1"/>
            <p:cNvSpPr/>
            <p:nvPr/>
          </p:nvSpPr>
          <p:spPr>
            <a:xfrm>
              <a:off x="5525350" y="4898950"/>
              <a:ext cx="126200" cy="56877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1"/>
            <p:cNvSpPr/>
            <p:nvPr/>
          </p:nvSpPr>
          <p:spPr>
            <a:xfrm>
              <a:off x="5643375" y="4524550"/>
              <a:ext cx="474150" cy="934025"/>
            </a:xfrm>
            <a:custGeom>
              <a:rect b="b" l="l" r="r" t="t"/>
              <a:pathLst>
                <a:path extrusionOk="0" h="37361" w="18966">
                  <a:moveTo>
                    <a:pt x="18965" y="0"/>
                  </a:moveTo>
                  <a:lnTo>
                    <a:pt x="1" y="15303"/>
                  </a:lnTo>
                  <a:lnTo>
                    <a:pt x="1" y="37360"/>
                  </a:lnTo>
                  <a:lnTo>
                    <a:pt x="18965" y="37360"/>
                  </a:lnTo>
                  <a:lnTo>
                    <a:pt x="1896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1"/>
            <p:cNvSpPr/>
            <p:nvPr/>
          </p:nvSpPr>
          <p:spPr>
            <a:xfrm>
              <a:off x="5634225" y="4516325"/>
              <a:ext cx="491450" cy="951400"/>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1"/>
            <p:cNvSpPr/>
            <p:nvPr/>
          </p:nvSpPr>
          <p:spPr>
            <a:xfrm>
              <a:off x="1820900" y="4907100"/>
              <a:ext cx="109900" cy="551475"/>
            </a:xfrm>
            <a:custGeom>
              <a:rect b="b" l="l" r="r" t="t"/>
              <a:pathLst>
                <a:path extrusionOk="0" h="22059" w="4396">
                  <a:moveTo>
                    <a:pt x="1" y="1"/>
                  </a:moveTo>
                  <a:lnTo>
                    <a:pt x="1"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1"/>
            <p:cNvSpPr/>
            <p:nvPr/>
          </p:nvSpPr>
          <p:spPr>
            <a:xfrm>
              <a:off x="1812775" y="4898950"/>
              <a:ext cx="126175" cy="56877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1"/>
            <p:cNvSpPr/>
            <p:nvPr/>
          </p:nvSpPr>
          <p:spPr>
            <a:xfrm>
              <a:off x="1930800" y="4524550"/>
              <a:ext cx="474125" cy="934025"/>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1"/>
            <p:cNvSpPr/>
            <p:nvPr/>
          </p:nvSpPr>
          <p:spPr>
            <a:xfrm>
              <a:off x="1921625" y="4516325"/>
              <a:ext cx="491450" cy="951400"/>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1"/>
            <p:cNvSpPr/>
            <p:nvPr/>
          </p:nvSpPr>
          <p:spPr>
            <a:xfrm>
              <a:off x="1398675" y="4437050"/>
              <a:ext cx="5067825" cy="567750"/>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1"/>
            <p:cNvSpPr/>
            <p:nvPr/>
          </p:nvSpPr>
          <p:spPr>
            <a:xfrm>
              <a:off x="1390525" y="4428500"/>
              <a:ext cx="5084125" cy="584450"/>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1"/>
            <p:cNvSpPr/>
            <p:nvPr/>
          </p:nvSpPr>
          <p:spPr>
            <a:xfrm>
              <a:off x="1400700" y="4437050"/>
              <a:ext cx="5065800" cy="531125"/>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1"/>
            <p:cNvSpPr/>
            <p:nvPr/>
          </p:nvSpPr>
          <p:spPr>
            <a:xfrm>
              <a:off x="1391550" y="4427900"/>
              <a:ext cx="5084100" cy="549425"/>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1"/>
            <p:cNvSpPr/>
            <p:nvPr/>
          </p:nvSpPr>
          <p:spPr>
            <a:xfrm>
              <a:off x="5056325" y="4664950"/>
              <a:ext cx="755975" cy="213700"/>
            </a:xfrm>
            <a:custGeom>
              <a:rect b="b" l="l" r="r" t="t"/>
              <a:pathLst>
                <a:path extrusionOk="0" h="8548" w="30239">
                  <a:moveTo>
                    <a:pt x="10704" y="1"/>
                  </a:moveTo>
                  <a:lnTo>
                    <a:pt x="0" y="8547"/>
                  </a:lnTo>
                  <a:lnTo>
                    <a:pt x="18558" y="8547"/>
                  </a:lnTo>
                  <a:lnTo>
                    <a:pt x="30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1"/>
            <p:cNvSpPr/>
            <p:nvPr/>
          </p:nvSpPr>
          <p:spPr>
            <a:xfrm>
              <a:off x="5047175" y="4656825"/>
              <a:ext cx="774275" cy="230975"/>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1"/>
            <p:cNvSpPr/>
            <p:nvPr/>
          </p:nvSpPr>
          <p:spPr>
            <a:xfrm>
              <a:off x="5774625" y="4437050"/>
              <a:ext cx="691875" cy="567750"/>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1"/>
            <p:cNvSpPr/>
            <p:nvPr/>
          </p:nvSpPr>
          <p:spPr>
            <a:xfrm>
              <a:off x="5766475" y="4428250"/>
              <a:ext cx="708175" cy="584775"/>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1"/>
            <p:cNvSpPr/>
            <p:nvPr/>
          </p:nvSpPr>
          <p:spPr>
            <a:xfrm>
              <a:off x="5189600" y="4452300"/>
              <a:ext cx="914700" cy="283675"/>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1"/>
            <p:cNvSpPr/>
            <p:nvPr/>
          </p:nvSpPr>
          <p:spPr>
            <a:xfrm>
              <a:off x="5292375" y="4676900"/>
              <a:ext cx="262500" cy="176300"/>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1"/>
            <p:cNvSpPr/>
            <p:nvPr/>
          </p:nvSpPr>
          <p:spPr>
            <a:xfrm>
              <a:off x="5442950" y="4707275"/>
              <a:ext cx="72250" cy="119475"/>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1"/>
            <p:cNvSpPr/>
            <p:nvPr/>
          </p:nvSpPr>
          <p:spPr>
            <a:xfrm>
              <a:off x="3283975" y="4592725"/>
              <a:ext cx="2022650" cy="31642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1"/>
            <p:cNvSpPr/>
            <p:nvPr/>
          </p:nvSpPr>
          <p:spPr>
            <a:xfrm>
              <a:off x="3274800" y="4584575"/>
              <a:ext cx="2041000" cy="332725"/>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1"/>
            <p:cNvSpPr/>
            <p:nvPr/>
          </p:nvSpPr>
          <p:spPr>
            <a:xfrm>
              <a:off x="4902700" y="4584475"/>
              <a:ext cx="413100" cy="352825"/>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1"/>
            <p:cNvSpPr/>
            <p:nvPr/>
          </p:nvSpPr>
          <p:spPr>
            <a:xfrm>
              <a:off x="3283975" y="4909125"/>
              <a:ext cx="1626875" cy="19375"/>
            </a:xfrm>
            <a:custGeom>
              <a:rect b="b" l="l" r="r" t="t"/>
              <a:pathLst>
                <a:path extrusionOk="0" h="775" w="65075">
                  <a:moveTo>
                    <a:pt x="0" y="1"/>
                  </a:moveTo>
                  <a:lnTo>
                    <a:pt x="0" y="774"/>
                  </a:lnTo>
                  <a:lnTo>
                    <a:pt x="65075" y="774"/>
                  </a:lnTo>
                  <a:lnTo>
                    <a:pt x="6507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1"/>
            <p:cNvSpPr/>
            <p:nvPr/>
          </p:nvSpPr>
          <p:spPr>
            <a:xfrm>
              <a:off x="3274800" y="4899975"/>
              <a:ext cx="1645225" cy="37675"/>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1"/>
            <p:cNvSpPr/>
            <p:nvPr/>
          </p:nvSpPr>
          <p:spPr>
            <a:xfrm>
              <a:off x="3753000" y="4763650"/>
              <a:ext cx="178075" cy="60050"/>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1"/>
            <p:cNvSpPr/>
            <p:nvPr/>
          </p:nvSpPr>
          <p:spPr>
            <a:xfrm>
              <a:off x="38608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1"/>
            <p:cNvSpPr/>
            <p:nvPr/>
          </p:nvSpPr>
          <p:spPr>
            <a:xfrm>
              <a:off x="36451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1"/>
            <p:cNvSpPr/>
            <p:nvPr/>
          </p:nvSpPr>
          <p:spPr>
            <a:xfrm>
              <a:off x="3698050" y="4721925"/>
              <a:ext cx="178075" cy="59050"/>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1"/>
            <p:cNvSpPr/>
            <p:nvPr/>
          </p:nvSpPr>
          <p:spPr>
            <a:xfrm>
              <a:off x="38578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1"/>
            <p:cNvSpPr/>
            <p:nvPr/>
          </p:nvSpPr>
          <p:spPr>
            <a:xfrm>
              <a:off x="3749950" y="4679200"/>
              <a:ext cx="178075" cy="60050"/>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1"/>
            <p:cNvSpPr/>
            <p:nvPr/>
          </p:nvSpPr>
          <p:spPr>
            <a:xfrm>
              <a:off x="39676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1"/>
            <p:cNvSpPr/>
            <p:nvPr/>
          </p:nvSpPr>
          <p:spPr>
            <a:xfrm>
              <a:off x="45048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1"/>
            <p:cNvSpPr/>
            <p:nvPr/>
          </p:nvSpPr>
          <p:spPr>
            <a:xfrm>
              <a:off x="3964625"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1"/>
            <p:cNvSpPr/>
            <p:nvPr/>
          </p:nvSpPr>
          <p:spPr>
            <a:xfrm>
              <a:off x="4075525"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1"/>
            <p:cNvSpPr/>
            <p:nvPr/>
          </p:nvSpPr>
          <p:spPr>
            <a:xfrm>
              <a:off x="4719550" y="4763650"/>
              <a:ext cx="178075" cy="60050"/>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1"/>
            <p:cNvSpPr/>
            <p:nvPr/>
          </p:nvSpPr>
          <p:spPr>
            <a:xfrm>
              <a:off x="4772450" y="4721925"/>
              <a:ext cx="178075" cy="59050"/>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1"/>
            <p:cNvSpPr/>
            <p:nvPr/>
          </p:nvSpPr>
          <p:spPr>
            <a:xfrm>
              <a:off x="4612725" y="4763650"/>
              <a:ext cx="178075" cy="60050"/>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1"/>
            <p:cNvSpPr/>
            <p:nvPr/>
          </p:nvSpPr>
          <p:spPr>
            <a:xfrm>
              <a:off x="43980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1"/>
            <p:cNvSpPr/>
            <p:nvPr/>
          </p:nvSpPr>
          <p:spPr>
            <a:xfrm>
              <a:off x="41823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1"/>
            <p:cNvSpPr/>
            <p:nvPr/>
          </p:nvSpPr>
          <p:spPr>
            <a:xfrm>
              <a:off x="4290200" y="4763650"/>
              <a:ext cx="178075" cy="60050"/>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1"/>
            <p:cNvSpPr/>
            <p:nvPr/>
          </p:nvSpPr>
          <p:spPr>
            <a:xfrm>
              <a:off x="43950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1"/>
            <p:cNvSpPr/>
            <p:nvPr/>
          </p:nvSpPr>
          <p:spPr>
            <a:xfrm>
              <a:off x="45577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1"/>
            <p:cNvSpPr/>
            <p:nvPr/>
          </p:nvSpPr>
          <p:spPr>
            <a:xfrm>
              <a:off x="4342100" y="4721925"/>
              <a:ext cx="178075" cy="59050"/>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1"/>
            <p:cNvSpPr/>
            <p:nvPr/>
          </p:nvSpPr>
          <p:spPr>
            <a:xfrm>
              <a:off x="4127400" y="4721925"/>
              <a:ext cx="178075" cy="59050"/>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1"/>
            <p:cNvSpPr/>
            <p:nvPr/>
          </p:nvSpPr>
          <p:spPr>
            <a:xfrm>
              <a:off x="4449925" y="4721925"/>
              <a:ext cx="178075" cy="59050"/>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1"/>
            <p:cNvSpPr/>
            <p:nvPr/>
          </p:nvSpPr>
          <p:spPr>
            <a:xfrm>
              <a:off x="4072475" y="4679200"/>
              <a:ext cx="178075" cy="60050"/>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1"/>
            <p:cNvSpPr/>
            <p:nvPr/>
          </p:nvSpPr>
          <p:spPr>
            <a:xfrm>
              <a:off x="3804900" y="4721925"/>
              <a:ext cx="178050" cy="59050"/>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1"/>
            <p:cNvSpPr/>
            <p:nvPr/>
          </p:nvSpPr>
          <p:spPr>
            <a:xfrm>
              <a:off x="40205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1"/>
            <p:cNvSpPr/>
            <p:nvPr/>
          </p:nvSpPr>
          <p:spPr>
            <a:xfrm>
              <a:off x="3912725" y="4721925"/>
              <a:ext cx="178075" cy="59050"/>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1"/>
            <p:cNvSpPr/>
            <p:nvPr/>
          </p:nvSpPr>
          <p:spPr>
            <a:xfrm>
              <a:off x="4235250"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1"/>
            <p:cNvSpPr/>
            <p:nvPr/>
          </p:nvSpPr>
          <p:spPr>
            <a:xfrm>
              <a:off x="4287150"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1"/>
            <p:cNvSpPr/>
            <p:nvPr/>
          </p:nvSpPr>
          <p:spPr>
            <a:xfrm>
              <a:off x="4824350" y="4679200"/>
              <a:ext cx="178075" cy="60050"/>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1"/>
            <p:cNvSpPr/>
            <p:nvPr/>
          </p:nvSpPr>
          <p:spPr>
            <a:xfrm>
              <a:off x="41803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1"/>
            <p:cNvSpPr/>
            <p:nvPr/>
          </p:nvSpPr>
          <p:spPr>
            <a:xfrm>
              <a:off x="4609675" y="4679200"/>
              <a:ext cx="178075" cy="60050"/>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1"/>
            <p:cNvSpPr/>
            <p:nvPr/>
          </p:nvSpPr>
          <p:spPr>
            <a:xfrm>
              <a:off x="47175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1"/>
            <p:cNvSpPr/>
            <p:nvPr/>
          </p:nvSpPr>
          <p:spPr>
            <a:xfrm>
              <a:off x="4664625" y="4721925"/>
              <a:ext cx="178075" cy="59050"/>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1"/>
            <p:cNvSpPr/>
            <p:nvPr/>
          </p:nvSpPr>
          <p:spPr>
            <a:xfrm>
              <a:off x="4501825" y="4679200"/>
              <a:ext cx="178075" cy="60050"/>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1"/>
            <p:cNvSpPr/>
            <p:nvPr/>
          </p:nvSpPr>
          <p:spPr>
            <a:xfrm>
              <a:off x="4238300" y="4806375"/>
              <a:ext cx="178075" cy="5902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1"/>
            <p:cNvSpPr/>
            <p:nvPr/>
          </p:nvSpPr>
          <p:spPr>
            <a:xfrm>
              <a:off x="43451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1"/>
            <p:cNvSpPr/>
            <p:nvPr/>
          </p:nvSpPr>
          <p:spPr>
            <a:xfrm>
              <a:off x="41304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1"/>
            <p:cNvSpPr/>
            <p:nvPr/>
          </p:nvSpPr>
          <p:spPr>
            <a:xfrm>
              <a:off x="4453000" y="4806375"/>
              <a:ext cx="178075" cy="5902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1"/>
            <p:cNvSpPr/>
            <p:nvPr/>
          </p:nvSpPr>
          <p:spPr>
            <a:xfrm>
              <a:off x="40226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1"/>
            <p:cNvSpPr/>
            <p:nvPr/>
          </p:nvSpPr>
          <p:spPr>
            <a:xfrm>
              <a:off x="3915800" y="4806375"/>
              <a:ext cx="178050" cy="5902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1"/>
            <p:cNvSpPr/>
            <p:nvPr/>
          </p:nvSpPr>
          <p:spPr>
            <a:xfrm>
              <a:off x="45598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1"/>
            <p:cNvSpPr/>
            <p:nvPr/>
          </p:nvSpPr>
          <p:spPr>
            <a:xfrm>
              <a:off x="3700100" y="4806375"/>
              <a:ext cx="179075" cy="5902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1"/>
            <p:cNvSpPr/>
            <p:nvPr/>
          </p:nvSpPr>
          <p:spPr>
            <a:xfrm>
              <a:off x="38079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1"/>
            <p:cNvSpPr/>
            <p:nvPr/>
          </p:nvSpPr>
          <p:spPr>
            <a:xfrm>
              <a:off x="4879300" y="4721925"/>
              <a:ext cx="179075" cy="59050"/>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1"/>
            <p:cNvSpPr/>
            <p:nvPr/>
          </p:nvSpPr>
          <p:spPr>
            <a:xfrm>
              <a:off x="4984075" y="4637475"/>
              <a:ext cx="178075" cy="59050"/>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1"/>
            <p:cNvSpPr/>
            <p:nvPr/>
          </p:nvSpPr>
          <p:spPr>
            <a:xfrm>
              <a:off x="4932200" y="4679200"/>
              <a:ext cx="178075" cy="60050"/>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1"/>
            <p:cNvSpPr/>
            <p:nvPr/>
          </p:nvSpPr>
          <p:spPr>
            <a:xfrm>
              <a:off x="3593275" y="4806375"/>
              <a:ext cx="178075" cy="5902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1"/>
            <p:cNvSpPr/>
            <p:nvPr/>
          </p:nvSpPr>
          <p:spPr>
            <a:xfrm>
              <a:off x="46676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1"/>
            <p:cNvSpPr/>
            <p:nvPr/>
          </p:nvSpPr>
          <p:spPr>
            <a:xfrm>
              <a:off x="4775525" y="4806375"/>
              <a:ext cx="178075" cy="5902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1"/>
            <p:cNvSpPr/>
            <p:nvPr/>
          </p:nvSpPr>
          <p:spPr>
            <a:xfrm>
              <a:off x="4827400" y="4763650"/>
              <a:ext cx="178075" cy="60050"/>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1"/>
            <p:cNvSpPr/>
            <p:nvPr/>
          </p:nvSpPr>
          <p:spPr>
            <a:xfrm>
              <a:off x="3590200" y="4721925"/>
              <a:ext cx="178075" cy="59050"/>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1"/>
            <p:cNvSpPr/>
            <p:nvPr/>
          </p:nvSpPr>
          <p:spPr>
            <a:xfrm>
              <a:off x="43400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1"/>
            <p:cNvSpPr/>
            <p:nvPr/>
          </p:nvSpPr>
          <p:spPr>
            <a:xfrm>
              <a:off x="4446875" y="4637475"/>
              <a:ext cx="178075" cy="59050"/>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1"/>
            <p:cNvSpPr/>
            <p:nvPr/>
          </p:nvSpPr>
          <p:spPr>
            <a:xfrm>
              <a:off x="4232200" y="4637475"/>
              <a:ext cx="178075" cy="59050"/>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1"/>
            <p:cNvSpPr/>
            <p:nvPr/>
          </p:nvSpPr>
          <p:spPr>
            <a:xfrm>
              <a:off x="45547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1"/>
            <p:cNvSpPr/>
            <p:nvPr/>
          </p:nvSpPr>
          <p:spPr>
            <a:xfrm>
              <a:off x="4769400" y="4637475"/>
              <a:ext cx="178075" cy="59050"/>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1"/>
            <p:cNvSpPr/>
            <p:nvPr/>
          </p:nvSpPr>
          <p:spPr>
            <a:xfrm>
              <a:off x="46615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1"/>
            <p:cNvSpPr/>
            <p:nvPr/>
          </p:nvSpPr>
          <p:spPr>
            <a:xfrm>
              <a:off x="41243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1"/>
            <p:cNvSpPr/>
            <p:nvPr/>
          </p:nvSpPr>
          <p:spPr>
            <a:xfrm>
              <a:off x="3538325" y="4763650"/>
              <a:ext cx="178075" cy="60050"/>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1"/>
            <p:cNvSpPr/>
            <p:nvPr/>
          </p:nvSpPr>
          <p:spPr>
            <a:xfrm>
              <a:off x="3642100" y="4679200"/>
              <a:ext cx="179100" cy="60050"/>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1"/>
            <p:cNvSpPr/>
            <p:nvPr/>
          </p:nvSpPr>
          <p:spPr>
            <a:xfrm>
              <a:off x="48772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1"/>
            <p:cNvSpPr/>
            <p:nvPr/>
          </p:nvSpPr>
          <p:spPr>
            <a:xfrm>
              <a:off x="34854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1"/>
            <p:cNvSpPr/>
            <p:nvPr/>
          </p:nvSpPr>
          <p:spPr>
            <a:xfrm>
              <a:off x="3695000" y="4637475"/>
              <a:ext cx="178075" cy="59050"/>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1"/>
            <p:cNvSpPr/>
            <p:nvPr/>
          </p:nvSpPr>
          <p:spPr>
            <a:xfrm>
              <a:off x="3909675" y="4637475"/>
              <a:ext cx="178075" cy="59050"/>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1"/>
            <p:cNvSpPr/>
            <p:nvPr/>
          </p:nvSpPr>
          <p:spPr>
            <a:xfrm>
              <a:off x="3801825" y="4637475"/>
              <a:ext cx="179100" cy="59050"/>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1"/>
            <p:cNvSpPr/>
            <p:nvPr/>
          </p:nvSpPr>
          <p:spPr>
            <a:xfrm>
              <a:off x="40175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1"/>
            <p:cNvSpPr/>
            <p:nvPr/>
          </p:nvSpPr>
          <p:spPr>
            <a:xfrm>
              <a:off x="4791800" y="4478775"/>
              <a:ext cx="657275" cy="73275"/>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1"/>
            <p:cNvSpPr/>
            <p:nvPr/>
          </p:nvSpPr>
          <p:spPr>
            <a:xfrm>
              <a:off x="4786700" y="4470625"/>
              <a:ext cx="667450" cy="89550"/>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1"/>
            <p:cNvSpPr/>
            <p:nvPr/>
          </p:nvSpPr>
          <p:spPr>
            <a:xfrm>
              <a:off x="5097025" y="4128775"/>
              <a:ext cx="102775" cy="392750"/>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1"/>
            <p:cNvSpPr/>
            <p:nvPr/>
          </p:nvSpPr>
          <p:spPr>
            <a:xfrm>
              <a:off x="5088875" y="4119600"/>
              <a:ext cx="120075" cy="410050"/>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1"/>
            <p:cNvSpPr/>
            <p:nvPr/>
          </p:nvSpPr>
          <p:spPr>
            <a:xfrm>
              <a:off x="5080750" y="4128775"/>
              <a:ext cx="135325" cy="284900"/>
            </a:xfrm>
            <a:custGeom>
              <a:rect b="b" l="l" r="r" t="t"/>
              <a:pathLst>
                <a:path extrusionOk="0" h="11396" w="5413">
                  <a:moveTo>
                    <a:pt x="0" y="0"/>
                  </a:moveTo>
                  <a:lnTo>
                    <a:pt x="0" y="11395"/>
                  </a:lnTo>
                  <a:lnTo>
                    <a:pt x="5413" y="11395"/>
                  </a:lnTo>
                  <a:lnTo>
                    <a:pt x="541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1"/>
            <p:cNvSpPr/>
            <p:nvPr/>
          </p:nvSpPr>
          <p:spPr>
            <a:xfrm>
              <a:off x="5072600" y="4119600"/>
              <a:ext cx="152650" cy="302200"/>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1"/>
            <p:cNvSpPr/>
            <p:nvPr/>
          </p:nvSpPr>
          <p:spPr>
            <a:xfrm>
              <a:off x="4319700" y="2821375"/>
              <a:ext cx="1707275" cy="1335900"/>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1"/>
            <p:cNvSpPr/>
            <p:nvPr/>
          </p:nvSpPr>
          <p:spPr>
            <a:xfrm>
              <a:off x="4310550" y="2813225"/>
              <a:ext cx="1724550" cy="1352200"/>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1"/>
            <p:cNvSpPr/>
            <p:nvPr/>
          </p:nvSpPr>
          <p:spPr>
            <a:xfrm>
              <a:off x="4410250" y="2892600"/>
              <a:ext cx="1525150" cy="1193450"/>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1"/>
            <p:cNvSpPr/>
            <p:nvPr/>
          </p:nvSpPr>
          <p:spPr>
            <a:xfrm>
              <a:off x="440212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1"/>
            <p:cNvSpPr/>
            <p:nvPr/>
          </p:nvSpPr>
          <p:spPr>
            <a:xfrm>
              <a:off x="4506925" y="2953625"/>
              <a:ext cx="534150" cy="335775"/>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1"/>
            <p:cNvSpPr/>
            <p:nvPr/>
          </p:nvSpPr>
          <p:spPr>
            <a:xfrm>
              <a:off x="4506925" y="3313800"/>
              <a:ext cx="534150" cy="334775"/>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1"/>
            <p:cNvSpPr/>
            <p:nvPr/>
          </p:nvSpPr>
          <p:spPr>
            <a:xfrm>
              <a:off x="4506925" y="3681100"/>
              <a:ext cx="534150" cy="335775"/>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1"/>
            <p:cNvSpPr/>
            <p:nvPr/>
          </p:nvSpPr>
          <p:spPr>
            <a:xfrm>
              <a:off x="5110250" y="2953625"/>
              <a:ext cx="534175" cy="335775"/>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1"/>
            <p:cNvSpPr/>
            <p:nvPr/>
          </p:nvSpPr>
          <p:spPr>
            <a:xfrm>
              <a:off x="5110250" y="3321950"/>
              <a:ext cx="534175" cy="335775"/>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1"/>
            <p:cNvSpPr/>
            <p:nvPr/>
          </p:nvSpPr>
          <p:spPr>
            <a:xfrm>
              <a:off x="3941225" y="2531400"/>
              <a:ext cx="657275" cy="73275"/>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1"/>
            <p:cNvSpPr/>
            <p:nvPr/>
          </p:nvSpPr>
          <p:spPr>
            <a:xfrm>
              <a:off x="3936125" y="2523250"/>
              <a:ext cx="668475" cy="89575"/>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1"/>
            <p:cNvSpPr/>
            <p:nvPr/>
          </p:nvSpPr>
          <p:spPr>
            <a:xfrm>
              <a:off x="4246450" y="2181400"/>
              <a:ext cx="103800" cy="392750"/>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1"/>
            <p:cNvSpPr/>
            <p:nvPr/>
          </p:nvSpPr>
          <p:spPr>
            <a:xfrm>
              <a:off x="4238300" y="2172250"/>
              <a:ext cx="120100" cy="410050"/>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1"/>
            <p:cNvSpPr/>
            <p:nvPr/>
          </p:nvSpPr>
          <p:spPr>
            <a:xfrm>
              <a:off x="4230175" y="2181400"/>
              <a:ext cx="136350" cy="284900"/>
            </a:xfrm>
            <a:custGeom>
              <a:rect b="b" l="l" r="r" t="t"/>
              <a:pathLst>
                <a:path extrusionOk="0" h="11396" w="5454">
                  <a:moveTo>
                    <a:pt x="0" y="1"/>
                  </a:moveTo>
                  <a:lnTo>
                    <a:pt x="0" y="11396"/>
                  </a:lnTo>
                  <a:lnTo>
                    <a:pt x="5454" y="11396"/>
                  </a:lnTo>
                  <a:lnTo>
                    <a:pt x="545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1"/>
            <p:cNvSpPr/>
            <p:nvPr/>
          </p:nvSpPr>
          <p:spPr>
            <a:xfrm>
              <a:off x="4222025" y="2172250"/>
              <a:ext cx="152650" cy="303225"/>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1"/>
            <p:cNvSpPr/>
            <p:nvPr/>
          </p:nvSpPr>
          <p:spPr>
            <a:xfrm>
              <a:off x="3469125" y="874000"/>
              <a:ext cx="1707275" cy="133592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1"/>
            <p:cNvSpPr/>
            <p:nvPr/>
          </p:nvSpPr>
          <p:spPr>
            <a:xfrm>
              <a:off x="3461000" y="865875"/>
              <a:ext cx="1723550" cy="135217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1"/>
            <p:cNvSpPr/>
            <p:nvPr/>
          </p:nvSpPr>
          <p:spPr>
            <a:xfrm>
              <a:off x="3560700" y="945225"/>
              <a:ext cx="1524125" cy="1193475"/>
            </a:xfrm>
            <a:custGeom>
              <a:rect b="b" l="l" r="r" t="t"/>
              <a:pathLst>
                <a:path extrusionOk="0" h="47739" w="60965">
                  <a:moveTo>
                    <a:pt x="1" y="1"/>
                  </a:moveTo>
                  <a:lnTo>
                    <a:pt x="1" y="47738"/>
                  </a:lnTo>
                  <a:lnTo>
                    <a:pt x="60965" y="47738"/>
                  </a:lnTo>
                  <a:lnTo>
                    <a:pt x="6096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1"/>
            <p:cNvSpPr/>
            <p:nvPr/>
          </p:nvSpPr>
          <p:spPr>
            <a:xfrm>
              <a:off x="3551550" y="937075"/>
              <a:ext cx="1542450" cy="120975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1"/>
            <p:cNvSpPr/>
            <p:nvPr/>
          </p:nvSpPr>
          <p:spPr>
            <a:xfrm>
              <a:off x="3671600" y="1070375"/>
              <a:ext cx="637950" cy="293050"/>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1"/>
            <p:cNvSpPr/>
            <p:nvPr/>
          </p:nvSpPr>
          <p:spPr>
            <a:xfrm>
              <a:off x="3760125" y="1538400"/>
              <a:ext cx="1047975" cy="116000"/>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1"/>
            <p:cNvSpPr/>
            <p:nvPr/>
          </p:nvSpPr>
          <p:spPr>
            <a:xfrm>
              <a:off x="3760125" y="1639125"/>
              <a:ext cx="1047975" cy="116000"/>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1"/>
            <p:cNvSpPr/>
            <p:nvPr/>
          </p:nvSpPr>
          <p:spPr>
            <a:xfrm>
              <a:off x="3760125" y="1866000"/>
              <a:ext cx="1047975" cy="115000"/>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1"/>
            <p:cNvSpPr/>
            <p:nvPr/>
          </p:nvSpPr>
          <p:spPr>
            <a:xfrm>
              <a:off x="3760125" y="1764250"/>
              <a:ext cx="1047975" cy="116025"/>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1"/>
            <p:cNvSpPr/>
            <p:nvPr/>
          </p:nvSpPr>
          <p:spPr>
            <a:xfrm>
              <a:off x="4825375" y="1479375"/>
              <a:ext cx="96675" cy="97700"/>
            </a:xfrm>
            <a:custGeom>
              <a:rect b="b" l="l" r="r" t="t"/>
              <a:pathLst>
                <a:path extrusionOk="0" h="3908" w="3867">
                  <a:moveTo>
                    <a:pt x="0" y="1"/>
                  </a:moveTo>
                  <a:lnTo>
                    <a:pt x="0" y="3908"/>
                  </a:lnTo>
                  <a:lnTo>
                    <a:pt x="3866" y="3908"/>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1"/>
            <p:cNvSpPr/>
            <p:nvPr/>
          </p:nvSpPr>
          <p:spPr>
            <a:xfrm>
              <a:off x="4825375" y="1599425"/>
              <a:ext cx="96675" cy="96700"/>
            </a:xfrm>
            <a:custGeom>
              <a:rect b="b" l="l" r="r" t="t"/>
              <a:pathLst>
                <a:path extrusionOk="0" h="3868"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1"/>
            <p:cNvSpPr/>
            <p:nvPr/>
          </p:nvSpPr>
          <p:spPr>
            <a:xfrm>
              <a:off x="4825375" y="1804950"/>
              <a:ext cx="96675" cy="96675"/>
            </a:xfrm>
            <a:custGeom>
              <a:rect b="b" l="l" r="r" t="t"/>
              <a:pathLst>
                <a:path extrusionOk="0" h="3867"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1"/>
            <p:cNvSpPr/>
            <p:nvPr/>
          </p:nvSpPr>
          <p:spPr>
            <a:xfrm>
              <a:off x="4825375" y="1924000"/>
              <a:ext cx="96675" cy="97700"/>
            </a:xfrm>
            <a:custGeom>
              <a:rect b="b" l="l" r="r" t="t"/>
              <a:pathLst>
                <a:path extrusionOk="0" h="3908" w="3867">
                  <a:moveTo>
                    <a:pt x="0" y="0"/>
                  </a:moveTo>
                  <a:lnTo>
                    <a:pt x="0" y="3907"/>
                  </a:lnTo>
                  <a:lnTo>
                    <a:pt x="3866" y="3907"/>
                  </a:lnTo>
                  <a:lnTo>
                    <a:pt x="386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1"/>
            <p:cNvSpPr/>
            <p:nvPr/>
          </p:nvSpPr>
          <p:spPr>
            <a:xfrm>
              <a:off x="3644125" y="1479375"/>
              <a:ext cx="96700" cy="97700"/>
            </a:xfrm>
            <a:custGeom>
              <a:rect b="b" l="l" r="r" t="t"/>
              <a:pathLst>
                <a:path extrusionOk="0" h="3908" w="3868">
                  <a:moveTo>
                    <a:pt x="1" y="1"/>
                  </a:moveTo>
                  <a:lnTo>
                    <a:pt x="1" y="3908"/>
                  </a:lnTo>
                  <a:lnTo>
                    <a:pt x="3867" y="3908"/>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1"/>
            <p:cNvSpPr/>
            <p:nvPr/>
          </p:nvSpPr>
          <p:spPr>
            <a:xfrm>
              <a:off x="3644125" y="1599425"/>
              <a:ext cx="96700" cy="96700"/>
            </a:xfrm>
            <a:custGeom>
              <a:rect b="b" l="l" r="r" t="t"/>
              <a:pathLst>
                <a:path extrusionOk="0" h="3868"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1"/>
            <p:cNvSpPr/>
            <p:nvPr/>
          </p:nvSpPr>
          <p:spPr>
            <a:xfrm>
              <a:off x="3644125" y="1804950"/>
              <a:ext cx="96700" cy="96675"/>
            </a:xfrm>
            <a:custGeom>
              <a:rect b="b" l="l" r="r" t="t"/>
              <a:pathLst>
                <a:path extrusionOk="0" h="3867"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1"/>
            <p:cNvSpPr/>
            <p:nvPr/>
          </p:nvSpPr>
          <p:spPr>
            <a:xfrm>
              <a:off x="3644125" y="1924000"/>
              <a:ext cx="96700" cy="97700"/>
            </a:xfrm>
            <a:custGeom>
              <a:rect b="b" l="l" r="r" t="t"/>
              <a:pathLst>
                <a:path extrusionOk="0" h="3908" w="3868">
                  <a:moveTo>
                    <a:pt x="1" y="0"/>
                  </a:moveTo>
                  <a:lnTo>
                    <a:pt x="1" y="3907"/>
                  </a:lnTo>
                  <a:lnTo>
                    <a:pt x="3867" y="3907"/>
                  </a:lnTo>
                  <a:lnTo>
                    <a:pt x="386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1"/>
            <p:cNvSpPr/>
            <p:nvPr/>
          </p:nvSpPr>
          <p:spPr>
            <a:xfrm>
              <a:off x="4389900" y="1053075"/>
              <a:ext cx="534175" cy="335775"/>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1"/>
            <p:cNvSpPr/>
            <p:nvPr/>
          </p:nvSpPr>
          <p:spPr>
            <a:xfrm>
              <a:off x="2792550" y="4478775"/>
              <a:ext cx="657275" cy="73275"/>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1"/>
            <p:cNvSpPr/>
            <p:nvPr/>
          </p:nvSpPr>
          <p:spPr>
            <a:xfrm>
              <a:off x="2787450" y="4470625"/>
              <a:ext cx="667475" cy="89550"/>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1"/>
            <p:cNvSpPr/>
            <p:nvPr/>
          </p:nvSpPr>
          <p:spPr>
            <a:xfrm>
              <a:off x="3097775" y="4128775"/>
              <a:ext cx="102775" cy="392750"/>
            </a:xfrm>
            <a:custGeom>
              <a:rect b="b" l="l" r="r" t="t"/>
              <a:pathLst>
                <a:path extrusionOk="0" h="15710" w="4111">
                  <a:moveTo>
                    <a:pt x="1" y="0"/>
                  </a:moveTo>
                  <a:lnTo>
                    <a:pt x="1" y="15709"/>
                  </a:lnTo>
                  <a:lnTo>
                    <a:pt x="4111" y="15709"/>
                  </a:lnTo>
                  <a:lnTo>
                    <a:pt x="411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1"/>
            <p:cNvSpPr/>
            <p:nvPr/>
          </p:nvSpPr>
          <p:spPr>
            <a:xfrm>
              <a:off x="3089625" y="4119600"/>
              <a:ext cx="120100" cy="410050"/>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1"/>
            <p:cNvSpPr/>
            <p:nvPr/>
          </p:nvSpPr>
          <p:spPr>
            <a:xfrm>
              <a:off x="3081500" y="4128775"/>
              <a:ext cx="135350" cy="284900"/>
            </a:xfrm>
            <a:custGeom>
              <a:rect b="b" l="l" r="r" t="t"/>
              <a:pathLst>
                <a:path extrusionOk="0" h="11396" w="5414">
                  <a:moveTo>
                    <a:pt x="0" y="0"/>
                  </a:moveTo>
                  <a:lnTo>
                    <a:pt x="0" y="11395"/>
                  </a:lnTo>
                  <a:lnTo>
                    <a:pt x="5413" y="11395"/>
                  </a:lnTo>
                  <a:lnTo>
                    <a:pt x="541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1"/>
            <p:cNvSpPr/>
            <p:nvPr/>
          </p:nvSpPr>
          <p:spPr>
            <a:xfrm>
              <a:off x="3073350" y="4119600"/>
              <a:ext cx="152650" cy="302200"/>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1"/>
            <p:cNvSpPr/>
            <p:nvPr/>
          </p:nvSpPr>
          <p:spPr>
            <a:xfrm>
              <a:off x="2320450" y="2821375"/>
              <a:ext cx="1707275" cy="1335900"/>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1"/>
            <p:cNvSpPr/>
            <p:nvPr/>
          </p:nvSpPr>
          <p:spPr>
            <a:xfrm>
              <a:off x="2311300" y="2813225"/>
              <a:ext cx="1724575" cy="1352200"/>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1"/>
            <p:cNvSpPr/>
            <p:nvPr/>
          </p:nvSpPr>
          <p:spPr>
            <a:xfrm>
              <a:off x="2411025" y="2892600"/>
              <a:ext cx="1525125" cy="1193450"/>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1"/>
            <p:cNvSpPr/>
            <p:nvPr/>
          </p:nvSpPr>
          <p:spPr>
            <a:xfrm>
              <a:off x="240287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1"/>
            <p:cNvSpPr/>
            <p:nvPr/>
          </p:nvSpPr>
          <p:spPr>
            <a:xfrm>
              <a:off x="2700975" y="2953625"/>
              <a:ext cx="534175" cy="335775"/>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1"/>
            <p:cNvSpPr/>
            <p:nvPr/>
          </p:nvSpPr>
          <p:spPr>
            <a:xfrm>
              <a:off x="2700975" y="3313800"/>
              <a:ext cx="534175" cy="334775"/>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1"/>
            <p:cNvSpPr/>
            <p:nvPr/>
          </p:nvSpPr>
          <p:spPr>
            <a:xfrm>
              <a:off x="2700975" y="3681100"/>
              <a:ext cx="534175" cy="335775"/>
            </a:xfrm>
            <a:custGeom>
              <a:rect b="b" l="l" r="r" t="t"/>
              <a:pathLst>
                <a:path extrusionOk="0" h="13431" w="21367">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1"/>
            <p:cNvSpPr/>
            <p:nvPr/>
          </p:nvSpPr>
          <p:spPr>
            <a:xfrm>
              <a:off x="2692850" y="3672950"/>
              <a:ext cx="551450" cy="352075"/>
            </a:xfrm>
            <a:custGeom>
              <a:rect b="b" l="l" r="r" t="t"/>
              <a:pathLst>
                <a:path extrusionOk="0" h="14083" w="22058">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1"/>
            <p:cNvSpPr/>
            <p:nvPr/>
          </p:nvSpPr>
          <p:spPr>
            <a:xfrm>
              <a:off x="3304325" y="2953625"/>
              <a:ext cx="534175" cy="335775"/>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1"/>
            <p:cNvSpPr/>
            <p:nvPr/>
          </p:nvSpPr>
          <p:spPr>
            <a:xfrm>
              <a:off x="3304325" y="3321950"/>
              <a:ext cx="534175" cy="335775"/>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1"/>
            <p:cNvSpPr/>
            <p:nvPr/>
          </p:nvSpPr>
          <p:spPr>
            <a:xfrm>
              <a:off x="3173075" y="2324875"/>
              <a:ext cx="135325" cy="24927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1"/>
            <p:cNvSpPr/>
            <p:nvPr/>
          </p:nvSpPr>
          <p:spPr>
            <a:xfrm>
              <a:off x="2390675" y="1910275"/>
              <a:ext cx="866850" cy="1118675"/>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1"/>
            <p:cNvSpPr/>
            <p:nvPr/>
          </p:nvSpPr>
          <p:spPr>
            <a:xfrm>
              <a:off x="2431350" y="1943325"/>
              <a:ext cx="633900" cy="998125"/>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1"/>
            <p:cNvSpPr/>
            <p:nvPr/>
          </p:nvSpPr>
          <p:spPr>
            <a:xfrm>
              <a:off x="2939050" y="2055250"/>
              <a:ext cx="304250" cy="177050"/>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1"/>
            <p:cNvSpPr/>
            <p:nvPr/>
          </p:nvSpPr>
          <p:spPr>
            <a:xfrm>
              <a:off x="2382525" y="1901600"/>
              <a:ext cx="878075" cy="1136150"/>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1"/>
            <p:cNvSpPr/>
            <p:nvPr/>
          </p:nvSpPr>
          <p:spPr>
            <a:xfrm>
              <a:off x="2417125" y="1742250"/>
              <a:ext cx="1039825" cy="903125"/>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1"/>
            <p:cNvSpPr/>
            <p:nvPr/>
          </p:nvSpPr>
          <p:spPr>
            <a:xfrm>
              <a:off x="2435425" y="1733725"/>
              <a:ext cx="997100" cy="919800"/>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1"/>
            <p:cNvSpPr/>
            <p:nvPr/>
          </p:nvSpPr>
          <p:spPr>
            <a:xfrm>
              <a:off x="2586000" y="2406000"/>
              <a:ext cx="59050" cy="52500"/>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1"/>
            <p:cNvSpPr/>
            <p:nvPr/>
          </p:nvSpPr>
          <p:spPr>
            <a:xfrm>
              <a:off x="2671475" y="1981950"/>
              <a:ext cx="727475" cy="348225"/>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1"/>
            <p:cNvSpPr/>
            <p:nvPr/>
          </p:nvSpPr>
          <p:spPr>
            <a:xfrm>
              <a:off x="2657225" y="2145625"/>
              <a:ext cx="358175" cy="400300"/>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1"/>
            <p:cNvSpPr/>
            <p:nvPr/>
          </p:nvSpPr>
          <p:spPr>
            <a:xfrm>
              <a:off x="2814925" y="2364375"/>
              <a:ext cx="487375" cy="66325"/>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1"/>
            <p:cNvSpPr/>
            <p:nvPr/>
          </p:nvSpPr>
          <p:spPr>
            <a:xfrm>
              <a:off x="2735575" y="2281825"/>
              <a:ext cx="160775" cy="314125"/>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1"/>
            <p:cNvSpPr/>
            <p:nvPr/>
          </p:nvSpPr>
          <p:spPr>
            <a:xfrm>
              <a:off x="2734550" y="2272975"/>
              <a:ext cx="163825" cy="331700"/>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1"/>
            <p:cNvSpPr/>
            <p:nvPr/>
          </p:nvSpPr>
          <p:spPr>
            <a:xfrm>
              <a:off x="1585875" y="4992575"/>
              <a:ext cx="2500875" cy="466000"/>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1"/>
            <p:cNvSpPr/>
            <p:nvPr/>
          </p:nvSpPr>
          <p:spPr>
            <a:xfrm>
              <a:off x="1577750" y="4984425"/>
              <a:ext cx="2518150" cy="483300"/>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1"/>
            <p:cNvSpPr/>
            <p:nvPr/>
          </p:nvSpPr>
          <p:spPr>
            <a:xfrm>
              <a:off x="1598100" y="2881400"/>
              <a:ext cx="1406100" cy="2341600"/>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1"/>
            <p:cNvSpPr/>
            <p:nvPr/>
          </p:nvSpPr>
          <p:spPr>
            <a:xfrm>
              <a:off x="1631675" y="2921075"/>
              <a:ext cx="1264675" cy="229332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1"/>
            <p:cNvSpPr/>
            <p:nvPr/>
          </p:nvSpPr>
          <p:spPr>
            <a:xfrm>
              <a:off x="2061025" y="3553925"/>
              <a:ext cx="189250" cy="494225"/>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1"/>
            <p:cNvSpPr/>
            <p:nvPr/>
          </p:nvSpPr>
          <p:spPr>
            <a:xfrm>
              <a:off x="2482225" y="4041475"/>
              <a:ext cx="199450" cy="202600"/>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1"/>
            <p:cNvSpPr/>
            <p:nvPr/>
          </p:nvSpPr>
          <p:spPr>
            <a:xfrm>
              <a:off x="2361150" y="4252250"/>
              <a:ext cx="335775" cy="50525"/>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1"/>
            <p:cNvSpPr/>
            <p:nvPr/>
          </p:nvSpPr>
          <p:spPr>
            <a:xfrm>
              <a:off x="2311300" y="4874800"/>
              <a:ext cx="481275" cy="35362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1"/>
            <p:cNvSpPr/>
            <p:nvPr/>
          </p:nvSpPr>
          <p:spPr>
            <a:xfrm>
              <a:off x="1614375" y="2872825"/>
              <a:ext cx="1385750" cy="235885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1"/>
            <p:cNvSpPr/>
            <p:nvPr/>
          </p:nvSpPr>
          <p:spPr>
            <a:xfrm>
              <a:off x="2237025" y="2767550"/>
              <a:ext cx="724450" cy="471000"/>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1"/>
            <p:cNvSpPr/>
            <p:nvPr/>
          </p:nvSpPr>
          <p:spPr>
            <a:xfrm>
              <a:off x="2237025" y="2767450"/>
              <a:ext cx="532150" cy="315425"/>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1"/>
            <p:cNvSpPr/>
            <p:nvPr/>
          </p:nvSpPr>
          <p:spPr>
            <a:xfrm>
              <a:off x="2227875" y="2759300"/>
              <a:ext cx="742750" cy="488050"/>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1"/>
            <p:cNvSpPr/>
            <p:nvPr/>
          </p:nvSpPr>
          <p:spPr>
            <a:xfrm>
              <a:off x="3860850" y="4333950"/>
              <a:ext cx="672550" cy="470425"/>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1"/>
            <p:cNvSpPr/>
            <p:nvPr/>
          </p:nvSpPr>
          <p:spPr>
            <a:xfrm>
              <a:off x="3852700" y="4326150"/>
              <a:ext cx="674575" cy="486350"/>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1"/>
            <p:cNvSpPr/>
            <p:nvPr/>
          </p:nvSpPr>
          <p:spPr>
            <a:xfrm>
              <a:off x="4208800" y="4389225"/>
              <a:ext cx="212675" cy="101775"/>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1"/>
            <p:cNvSpPr/>
            <p:nvPr/>
          </p:nvSpPr>
          <p:spPr>
            <a:xfrm>
              <a:off x="4107075" y="4395325"/>
              <a:ext cx="78350" cy="56000"/>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1"/>
            <p:cNvSpPr/>
            <p:nvPr/>
          </p:nvSpPr>
          <p:spPr>
            <a:xfrm>
              <a:off x="3132375" y="4321475"/>
              <a:ext cx="590625" cy="35775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1"/>
            <p:cNvSpPr/>
            <p:nvPr/>
          </p:nvSpPr>
          <p:spPr>
            <a:xfrm>
              <a:off x="3136450" y="4312925"/>
              <a:ext cx="579950" cy="374425"/>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1"/>
            <p:cNvSpPr/>
            <p:nvPr/>
          </p:nvSpPr>
          <p:spPr>
            <a:xfrm>
              <a:off x="3444725" y="4365825"/>
              <a:ext cx="110925" cy="69225"/>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1"/>
            <p:cNvSpPr/>
            <p:nvPr/>
          </p:nvSpPr>
          <p:spPr>
            <a:xfrm>
              <a:off x="3362300" y="4339625"/>
              <a:ext cx="85500" cy="62600"/>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1"/>
            <p:cNvSpPr/>
            <p:nvPr/>
          </p:nvSpPr>
          <p:spPr>
            <a:xfrm>
              <a:off x="2535150" y="3264975"/>
              <a:ext cx="1519025" cy="2054400"/>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1"/>
            <p:cNvSpPr/>
            <p:nvPr/>
          </p:nvSpPr>
          <p:spPr>
            <a:xfrm>
              <a:off x="2553450" y="3316850"/>
              <a:ext cx="1490550" cy="2002325"/>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1"/>
            <p:cNvSpPr/>
            <p:nvPr/>
          </p:nvSpPr>
          <p:spPr>
            <a:xfrm>
              <a:off x="2545325" y="3256325"/>
              <a:ext cx="1502750" cy="20720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1"/>
            <p:cNvSpPr/>
            <p:nvPr/>
          </p:nvSpPr>
          <p:spPr>
            <a:xfrm>
              <a:off x="3802850" y="4638300"/>
              <a:ext cx="175025" cy="233225"/>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1"/>
            <p:cNvSpPr/>
            <p:nvPr/>
          </p:nvSpPr>
          <p:spPr>
            <a:xfrm>
              <a:off x="975425" y="2808800"/>
              <a:ext cx="1312500" cy="2649775"/>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1"/>
            <p:cNvSpPr/>
            <p:nvPr/>
          </p:nvSpPr>
          <p:spPr>
            <a:xfrm>
              <a:off x="966275" y="2801025"/>
              <a:ext cx="1330800" cy="2666700"/>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1"/>
            <p:cNvSpPr/>
            <p:nvPr/>
          </p:nvSpPr>
          <p:spPr>
            <a:xfrm>
              <a:off x="474850" y="2774800"/>
              <a:ext cx="1737800" cy="2683775"/>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1"/>
            <p:cNvSpPr/>
            <p:nvPr/>
          </p:nvSpPr>
          <p:spPr>
            <a:xfrm>
              <a:off x="469775" y="2766425"/>
              <a:ext cx="1751000" cy="2701300"/>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1"/>
            <p:cNvSpPr/>
            <p:nvPr/>
          </p:nvSpPr>
          <p:spPr>
            <a:xfrm>
              <a:off x="1026300" y="5458550"/>
              <a:ext cx="6114750" cy="25"/>
            </a:xfrm>
            <a:custGeom>
              <a:rect b="b" l="l" r="r" t="t"/>
              <a:pathLst>
                <a:path extrusionOk="0" h="1" w="244590">
                  <a:moveTo>
                    <a:pt x="0" y="0"/>
                  </a:moveTo>
                  <a:lnTo>
                    <a:pt x="244590"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1"/>
            <p:cNvSpPr/>
            <p:nvPr/>
          </p:nvSpPr>
          <p:spPr>
            <a:xfrm>
              <a:off x="1017150" y="5450400"/>
              <a:ext cx="6132050" cy="17325"/>
            </a:xfrm>
            <a:custGeom>
              <a:rect b="b" l="l" r="r" t="t"/>
              <a:pathLst>
                <a:path extrusionOk="0" h="693" w="245282">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80" name="Google Shape;1880;p1"/>
          <p:cNvSpPr txBox="1"/>
          <p:nvPr>
            <p:ph type="ctrTitle"/>
          </p:nvPr>
        </p:nvSpPr>
        <p:spPr>
          <a:xfrm>
            <a:off x="5324856" y="1697736"/>
            <a:ext cx="3264300" cy="1792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5000"/>
              <a:t>G2</a:t>
            </a:r>
            <a:endParaRPr sz="5000"/>
          </a:p>
          <a:p>
            <a:pPr indent="0" lvl="0" marL="0" rtl="0" algn="r">
              <a:lnSpc>
                <a:spcPct val="100000"/>
              </a:lnSpc>
              <a:spcBef>
                <a:spcPts val="0"/>
              </a:spcBef>
              <a:spcAft>
                <a:spcPts val="0"/>
              </a:spcAft>
              <a:buSzPts val="5200"/>
              <a:buNone/>
            </a:pPr>
            <a:r>
              <a:rPr lang="en" sz="4800"/>
              <a:t>Presentation </a:t>
            </a:r>
            <a:endParaRPr sz="4800">
              <a:solidFill>
                <a:schemeClr val="dk2"/>
              </a:solidFill>
            </a:endParaRPr>
          </a:p>
        </p:txBody>
      </p:sp>
      <p:sp>
        <p:nvSpPr>
          <p:cNvPr id="1881" name="Google Shape;1881;p1"/>
          <p:cNvSpPr txBox="1"/>
          <p:nvPr>
            <p:ph idx="1" type="subTitle"/>
          </p:nvPr>
        </p:nvSpPr>
        <p:spPr>
          <a:xfrm>
            <a:off x="5324856" y="3380633"/>
            <a:ext cx="3264300" cy="8961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n" sz="2000"/>
              <a:t>Jeff, Yoon Joo, Thao, Siti, Rose, DaEun </a:t>
            </a:r>
            <a:endParaRPr sz="200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2" name="Shape 2032"/>
        <p:cNvGrpSpPr/>
        <p:nvPr/>
      </p:nvGrpSpPr>
      <p:grpSpPr>
        <a:xfrm>
          <a:off x="0" y="0"/>
          <a:ext cx="0" cy="0"/>
          <a:chOff x="0" y="0"/>
          <a:chExt cx="0" cy="0"/>
        </a:xfrm>
      </p:grpSpPr>
      <p:sp>
        <p:nvSpPr>
          <p:cNvPr id="2033" name="Google Shape;2033;g1232d48f8c8_0_97"/>
          <p:cNvSpPr txBox="1"/>
          <p:nvPr>
            <p:ph idx="4294967295" type="title"/>
          </p:nvPr>
        </p:nvSpPr>
        <p:spPr>
          <a:xfrm>
            <a:off x="5488525" y="0"/>
            <a:ext cx="31185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Role / </a:t>
            </a:r>
            <a:endParaRPr/>
          </a:p>
          <a:p>
            <a:pPr indent="0" lvl="0" marL="0" rtl="0" algn="r">
              <a:spcBef>
                <a:spcPts val="0"/>
              </a:spcBef>
              <a:spcAft>
                <a:spcPts val="0"/>
              </a:spcAft>
              <a:buNone/>
            </a:pPr>
            <a:r>
              <a:rPr lang="en"/>
              <a:t>Sender </a:t>
            </a:r>
            <a:endParaRPr/>
          </a:p>
          <a:p>
            <a:pPr indent="0" lvl="0" marL="0" rtl="0" algn="r">
              <a:spcBef>
                <a:spcPts val="0"/>
              </a:spcBef>
              <a:spcAft>
                <a:spcPts val="0"/>
              </a:spcAft>
              <a:buNone/>
            </a:pPr>
            <a:r>
              <a:rPr lang="en"/>
              <a:t>Class</a:t>
            </a:r>
            <a:endParaRPr/>
          </a:p>
        </p:txBody>
      </p:sp>
      <p:pic>
        <p:nvPicPr>
          <p:cNvPr id="2034" name="Google Shape;2034;g1232d48f8c8_0_97"/>
          <p:cNvPicPr preferRelativeResize="0"/>
          <p:nvPr/>
        </p:nvPicPr>
        <p:blipFill>
          <a:blip r:embed="rId3">
            <a:alphaModFix/>
          </a:blip>
          <a:stretch>
            <a:fillRect/>
          </a:stretch>
        </p:blipFill>
        <p:spPr>
          <a:xfrm>
            <a:off x="0" y="12"/>
            <a:ext cx="7261724" cy="4778275"/>
          </a:xfrm>
          <a:prstGeom prst="rect">
            <a:avLst/>
          </a:prstGeom>
          <a:noFill/>
          <a:ln>
            <a:noFill/>
          </a:ln>
        </p:spPr>
      </p:pic>
      <p:sp>
        <p:nvSpPr>
          <p:cNvPr id="2035" name="Google Shape;2035;g1232d48f8c8_0_97"/>
          <p:cNvSpPr txBox="1"/>
          <p:nvPr>
            <p:ph idx="1" type="subTitle"/>
          </p:nvPr>
        </p:nvSpPr>
        <p:spPr>
          <a:xfrm>
            <a:off x="4427077" y="3506025"/>
            <a:ext cx="4239900" cy="37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800"/>
              <a:buNone/>
            </a:pPr>
            <a:r>
              <a:rPr lang="en" sz="1800">
                <a:solidFill>
                  <a:schemeClr val="accent1"/>
                </a:solidFill>
              </a:rPr>
              <a:t>Design</a:t>
            </a:r>
            <a:endParaRPr sz="1800">
              <a:solidFill>
                <a:schemeClr val="accent1"/>
              </a:solidFill>
            </a:endParaRPr>
          </a:p>
          <a:p>
            <a:pPr indent="0" lvl="0" marL="0" rtl="0" algn="r">
              <a:lnSpc>
                <a:spcPct val="100000"/>
              </a:lnSpc>
              <a:spcBef>
                <a:spcPts val="0"/>
              </a:spcBef>
              <a:spcAft>
                <a:spcPts val="0"/>
              </a:spcAft>
              <a:buSzPts val="1800"/>
              <a:buNone/>
            </a:pPr>
            <a:r>
              <a:rPr lang="en" sz="1800">
                <a:solidFill>
                  <a:schemeClr val="accent1"/>
                </a:solidFill>
              </a:rPr>
              <a:t> Principle</a:t>
            </a:r>
            <a:endParaRPr/>
          </a:p>
        </p:txBody>
      </p:sp>
      <p:sp>
        <p:nvSpPr>
          <p:cNvPr id="2036" name="Google Shape;2036;g1232d48f8c8_0_97"/>
          <p:cNvSpPr txBox="1"/>
          <p:nvPr>
            <p:ph idx="2" type="subTitle"/>
          </p:nvPr>
        </p:nvSpPr>
        <p:spPr>
          <a:xfrm>
            <a:off x="4427077" y="4109622"/>
            <a:ext cx="4239900" cy="75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i="1" lang="en" sz="1600">
                <a:solidFill>
                  <a:schemeClr val="dk2"/>
                </a:solidFill>
                <a:latin typeface="Barlow Semi Condensed"/>
                <a:ea typeface="Barlow Semi Condensed"/>
                <a:cs typeface="Barlow Semi Condensed"/>
                <a:sym typeface="Barlow Semi Condensed"/>
              </a:rPr>
              <a:t>Expert</a:t>
            </a:r>
            <a:endParaRPr i="1" sz="1600">
              <a:solidFill>
                <a:schemeClr val="dk2"/>
              </a:solidFill>
              <a:latin typeface="Barlow Semi Condensed"/>
              <a:ea typeface="Barlow Semi Condensed"/>
              <a:cs typeface="Barlow Semi Condensed"/>
              <a:sym typeface="Barlow Semi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0" name="Shape 2040"/>
        <p:cNvGrpSpPr/>
        <p:nvPr/>
      </p:nvGrpSpPr>
      <p:grpSpPr>
        <a:xfrm>
          <a:off x="0" y="0"/>
          <a:ext cx="0" cy="0"/>
          <a:chOff x="0" y="0"/>
          <a:chExt cx="0" cy="0"/>
        </a:xfrm>
      </p:grpSpPr>
      <p:sp>
        <p:nvSpPr>
          <p:cNvPr id="2041" name="Google Shape;2041;g1232d48f8c8_0_158"/>
          <p:cNvSpPr txBox="1"/>
          <p:nvPr>
            <p:ph idx="4294967295" type="title"/>
          </p:nvPr>
        </p:nvSpPr>
        <p:spPr>
          <a:xfrm>
            <a:off x="4603775" y="0"/>
            <a:ext cx="38865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Receiver / </a:t>
            </a:r>
            <a:endParaRPr/>
          </a:p>
          <a:p>
            <a:pPr indent="0" lvl="0" marL="0" rtl="0" algn="r">
              <a:spcBef>
                <a:spcPts val="0"/>
              </a:spcBef>
              <a:spcAft>
                <a:spcPts val="0"/>
              </a:spcAft>
              <a:buNone/>
            </a:pPr>
            <a:r>
              <a:rPr lang="en"/>
              <a:t>Country Class</a:t>
            </a:r>
            <a:endParaRPr/>
          </a:p>
        </p:txBody>
      </p:sp>
      <p:sp>
        <p:nvSpPr>
          <p:cNvPr id="2042" name="Google Shape;2042;g1232d48f8c8_0_158"/>
          <p:cNvSpPr txBox="1"/>
          <p:nvPr>
            <p:ph idx="1" type="subTitle"/>
          </p:nvPr>
        </p:nvSpPr>
        <p:spPr>
          <a:xfrm>
            <a:off x="4427077" y="3734625"/>
            <a:ext cx="4239900" cy="37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800"/>
              <a:buNone/>
            </a:pPr>
            <a:r>
              <a:rPr lang="en" sz="1800">
                <a:solidFill>
                  <a:schemeClr val="accent1"/>
                </a:solidFill>
              </a:rPr>
              <a:t>Design Principle</a:t>
            </a:r>
            <a:endParaRPr/>
          </a:p>
        </p:txBody>
      </p:sp>
      <p:sp>
        <p:nvSpPr>
          <p:cNvPr id="2043" name="Google Shape;2043;g1232d48f8c8_0_158"/>
          <p:cNvSpPr txBox="1"/>
          <p:nvPr>
            <p:ph idx="2" type="subTitle"/>
          </p:nvPr>
        </p:nvSpPr>
        <p:spPr>
          <a:xfrm>
            <a:off x="4427077" y="4127822"/>
            <a:ext cx="4239900" cy="75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i="1" lang="en" sz="1600">
                <a:solidFill>
                  <a:schemeClr val="dk2"/>
                </a:solidFill>
                <a:latin typeface="Barlow Semi Condensed"/>
                <a:ea typeface="Barlow Semi Condensed"/>
                <a:cs typeface="Barlow Semi Condensed"/>
                <a:sym typeface="Barlow Semi Condensed"/>
              </a:rPr>
              <a:t>Expert</a:t>
            </a:r>
            <a:endParaRPr i="1" sz="1600">
              <a:solidFill>
                <a:schemeClr val="dk2"/>
              </a:solidFill>
              <a:latin typeface="Barlow Semi Condensed"/>
              <a:ea typeface="Barlow Semi Condensed"/>
              <a:cs typeface="Barlow Semi Condensed"/>
              <a:sym typeface="Barlow Semi Condensed"/>
            </a:endParaRPr>
          </a:p>
        </p:txBody>
      </p:sp>
      <p:pic>
        <p:nvPicPr>
          <p:cNvPr id="2044" name="Google Shape;2044;g1232d48f8c8_0_158"/>
          <p:cNvPicPr preferRelativeResize="0"/>
          <p:nvPr/>
        </p:nvPicPr>
        <p:blipFill>
          <a:blip r:embed="rId3">
            <a:alphaModFix/>
          </a:blip>
          <a:stretch>
            <a:fillRect/>
          </a:stretch>
        </p:blipFill>
        <p:spPr>
          <a:xfrm>
            <a:off x="142275" y="0"/>
            <a:ext cx="5047366" cy="5143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8" name="Shape 2048"/>
        <p:cNvGrpSpPr/>
        <p:nvPr/>
      </p:nvGrpSpPr>
      <p:grpSpPr>
        <a:xfrm>
          <a:off x="0" y="0"/>
          <a:ext cx="0" cy="0"/>
          <a:chOff x="0" y="0"/>
          <a:chExt cx="0" cy="0"/>
        </a:xfrm>
      </p:grpSpPr>
      <p:sp>
        <p:nvSpPr>
          <p:cNvPr id="2049" name="Google Shape;2049;g1232d48f8c8_0_51"/>
          <p:cNvSpPr txBox="1"/>
          <p:nvPr>
            <p:ph idx="4294967295" type="title"/>
          </p:nvPr>
        </p:nvSpPr>
        <p:spPr>
          <a:xfrm>
            <a:off x="490525" y="4211225"/>
            <a:ext cx="4916100" cy="49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Modularisation of mapped fields</a:t>
            </a:r>
            <a:endParaRPr sz="1800"/>
          </a:p>
        </p:txBody>
      </p:sp>
      <p:sp>
        <p:nvSpPr>
          <p:cNvPr id="2050" name="Google Shape;2050;g1232d48f8c8_0_51"/>
          <p:cNvSpPr txBox="1"/>
          <p:nvPr>
            <p:ph idx="1" type="subTitle"/>
          </p:nvPr>
        </p:nvSpPr>
        <p:spPr>
          <a:xfrm>
            <a:off x="4463777" y="3326025"/>
            <a:ext cx="4239900" cy="37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800"/>
              <a:buNone/>
            </a:pPr>
            <a:r>
              <a:rPr lang="en" sz="1800">
                <a:solidFill>
                  <a:schemeClr val="accent1"/>
                </a:solidFill>
              </a:rPr>
              <a:t>Design </a:t>
            </a:r>
            <a:endParaRPr sz="1800">
              <a:solidFill>
                <a:schemeClr val="accent1"/>
              </a:solidFill>
            </a:endParaRPr>
          </a:p>
          <a:p>
            <a:pPr indent="0" lvl="0" marL="0" rtl="0" algn="r">
              <a:lnSpc>
                <a:spcPct val="100000"/>
              </a:lnSpc>
              <a:spcBef>
                <a:spcPts val="0"/>
              </a:spcBef>
              <a:spcAft>
                <a:spcPts val="0"/>
              </a:spcAft>
              <a:buSzPts val="1800"/>
              <a:buNone/>
            </a:pPr>
            <a:r>
              <a:rPr lang="en" sz="1800">
                <a:solidFill>
                  <a:schemeClr val="accent1"/>
                </a:solidFill>
              </a:rPr>
              <a:t>Principle</a:t>
            </a:r>
            <a:endParaRPr/>
          </a:p>
        </p:txBody>
      </p:sp>
      <p:sp>
        <p:nvSpPr>
          <p:cNvPr id="2051" name="Google Shape;2051;g1232d48f8c8_0_51"/>
          <p:cNvSpPr txBox="1"/>
          <p:nvPr>
            <p:ph idx="2" type="subTitle"/>
          </p:nvPr>
        </p:nvSpPr>
        <p:spPr>
          <a:xfrm>
            <a:off x="4463777" y="4100222"/>
            <a:ext cx="4239900" cy="759000"/>
          </a:xfrm>
          <a:prstGeom prst="rect">
            <a:avLst/>
          </a:prstGeom>
          <a:noFill/>
          <a:ln>
            <a:noFill/>
          </a:ln>
        </p:spPr>
        <p:txBody>
          <a:bodyPr anchorCtr="0" anchor="t" bIns="91425" lIns="91425" spcFirstLastPara="1" rIns="91425" wrap="square" tIns="91425">
            <a:noAutofit/>
          </a:bodyPr>
          <a:lstStyle/>
          <a:p>
            <a:pPr indent="0" lvl="0" marL="457200" rtl="0" algn="r">
              <a:lnSpc>
                <a:spcPct val="100000"/>
              </a:lnSpc>
              <a:spcBef>
                <a:spcPts val="0"/>
              </a:spcBef>
              <a:spcAft>
                <a:spcPts val="0"/>
              </a:spcAft>
              <a:buNone/>
            </a:pPr>
            <a:r>
              <a:rPr i="1" lang="en" sz="1600">
                <a:solidFill>
                  <a:schemeClr val="dk2"/>
                </a:solidFill>
                <a:latin typeface="Barlow Semi Condensed"/>
                <a:ea typeface="Barlow Semi Condensed"/>
                <a:cs typeface="Barlow Semi Condensed"/>
                <a:sym typeface="Barlow Semi Condensed"/>
              </a:rPr>
              <a:t>Single Responsibility Principle</a:t>
            </a:r>
            <a:endParaRPr i="1" sz="1600">
              <a:solidFill>
                <a:schemeClr val="dk2"/>
              </a:solidFill>
              <a:latin typeface="Barlow Semi Condensed"/>
              <a:ea typeface="Barlow Semi Condensed"/>
              <a:cs typeface="Barlow Semi Condensed"/>
              <a:sym typeface="Barlow Semi Condensed"/>
            </a:endParaRPr>
          </a:p>
          <a:p>
            <a:pPr indent="0" lvl="0" marL="457200" rtl="0" algn="r">
              <a:lnSpc>
                <a:spcPct val="100000"/>
              </a:lnSpc>
              <a:spcBef>
                <a:spcPts val="0"/>
              </a:spcBef>
              <a:spcAft>
                <a:spcPts val="0"/>
              </a:spcAft>
              <a:buNone/>
            </a:pPr>
            <a:r>
              <a:rPr i="1" lang="en" sz="1600">
                <a:solidFill>
                  <a:schemeClr val="dk2"/>
                </a:solidFill>
                <a:latin typeface="Barlow Semi Condensed"/>
                <a:ea typeface="Barlow Semi Condensed"/>
                <a:cs typeface="Barlow Semi Condensed"/>
                <a:sym typeface="Barlow Semi Condensed"/>
              </a:rPr>
              <a:t>Open Closed Principle</a:t>
            </a:r>
            <a:endParaRPr i="1" sz="1600">
              <a:solidFill>
                <a:schemeClr val="dk2"/>
              </a:solidFill>
              <a:latin typeface="Barlow Semi Condensed"/>
              <a:ea typeface="Barlow Semi Condensed"/>
              <a:cs typeface="Barlow Semi Condensed"/>
              <a:sym typeface="Barlow Semi Condensed"/>
            </a:endParaRPr>
          </a:p>
          <a:p>
            <a:pPr indent="0" lvl="0" marL="457200" rtl="0" algn="r">
              <a:lnSpc>
                <a:spcPct val="100000"/>
              </a:lnSpc>
              <a:spcBef>
                <a:spcPts val="0"/>
              </a:spcBef>
              <a:spcAft>
                <a:spcPts val="0"/>
              </a:spcAft>
              <a:buNone/>
            </a:pPr>
            <a:r>
              <a:rPr i="1" lang="en" sz="1600">
                <a:solidFill>
                  <a:schemeClr val="dk2"/>
                </a:solidFill>
                <a:latin typeface="Barlow Semi Condensed"/>
                <a:ea typeface="Barlow Semi Condensed"/>
                <a:cs typeface="Barlow Semi Condensed"/>
                <a:sym typeface="Barlow Semi Condensed"/>
              </a:rPr>
              <a:t>Information hiding</a:t>
            </a:r>
            <a:endParaRPr i="1" sz="1600">
              <a:solidFill>
                <a:schemeClr val="dk2"/>
              </a:solidFill>
              <a:latin typeface="Barlow Semi Condensed"/>
              <a:ea typeface="Barlow Semi Condensed"/>
              <a:cs typeface="Barlow Semi Condensed"/>
              <a:sym typeface="Barlow Semi Condensed"/>
            </a:endParaRPr>
          </a:p>
        </p:txBody>
      </p:sp>
      <p:sp>
        <p:nvSpPr>
          <p:cNvPr id="2052" name="Google Shape;2052;g1232d48f8c8_0_51"/>
          <p:cNvSpPr txBox="1"/>
          <p:nvPr>
            <p:ph idx="4294967295" type="title"/>
          </p:nvPr>
        </p:nvSpPr>
        <p:spPr>
          <a:xfrm>
            <a:off x="4985375" y="88050"/>
            <a:ext cx="3553800" cy="495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SSOTField</a:t>
            </a:r>
            <a:endParaRPr/>
          </a:p>
        </p:txBody>
      </p:sp>
      <p:pic>
        <p:nvPicPr>
          <p:cNvPr id="2053" name="Google Shape;2053;g1232d48f8c8_0_51"/>
          <p:cNvPicPr preferRelativeResize="0"/>
          <p:nvPr/>
        </p:nvPicPr>
        <p:blipFill>
          <a:blip r:embed="rId3">
            <a:alphaModFix/>
          </a:blip>
          <a:stretch>
            <a:fillRect/>
          </a:stretch>
        </p:blipFill>
        <p:spPr>
          <a:xfrm>
            <a:off x="1288625" y="0"/>
            <a:ext cx="4483850" cy="4128525"/>
          </a:xfrm>
          <a:prstGeom prst="rect">
            <a:avLst/>
          </a:prstGeom>
          <a:noFill/>
          <a:ln>
            <a:noFill/>
          </a:ln>
        </p:spPr>
      </p:pic>
      <p:pic>
        <p:nvPicPr>
          <p:cNvPr id="2054" name="Google Shape;2054;g1232d48f8c8_0_51"/>
          <p:cNvPicPr preferRelativeResize="0"/>
          <p:nvPr/>
        </p:nvPicPr>
        <p:blipFill>
          <a:blip r:embed="rId4">
            <a:alphaModFix/>
          </a:blip>
          <a:stretch>
            <a:fillRect/>
          </a:stretch>
        </p:blipFill>
        <p:spPr>
          <a:xfrm>
            <a:off x="14988" y="68488"/>
            <a:ext cx="7031125" cy="3991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4"/>
                                        </p:tgtEl>
                                        <p:attrNameLst>
                                          <p:attrName>style.visibility</p:attrName>
                                        </p:attrNameLst>
                                      </p:cBhvr>
                                      <p:to>
                                        <p:strVal val="visible"/>
                                      </p:to>
                                    </p:set>
                                    <p:animEffect filter="fade" transition="in">
                                      <p:cBhvr>
                                        <p:cTn dur="1000"/>
                                        <p:tgtEl>
                                          <p:spTgt spid="20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8" name="Shape 2058"/>
        <p:cNvGrpSpPr/>
        <p:nvPr/>
      </p:nvGrpSpPr>
      <p:grpSpPr>
        <a:xfrm>
          <a:off x="0" y="0"/>
          <a:ext cx="0" cy="0"/>
          <a:chOff x="0" y="0"/>
          <a:chExt cx="0" cy="0"/>
        </a:xfrm>
      </p:grpSpPr>
      <p:sp>
        <p:nvSpPr>
          <p:cNvPr id="2059" name="Google Shape;2059;g1215fee72ea_1_0"/>
          <p:cNvSpPr txBox="1"/>
          <p:nvPr>
            <p:ph idx="4294967295" type="title"/>
          </p:nvPr>
        </p:nvSpPr>
        <p:spPr>
          <a:xfrm>
            <a:off x="6185800" y="0"/>
            <a:ext cx="2494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SSOTSenderMap</a:t>
            </a:r>
            <a:endParaRPr/>
          </a:p>
        </p:txBody>
      </p:sp>
      <p:sp>
        <p:nvSpPr>
          <p:cNvPr id="2060" name="Google Shape;2060;g1215fee72ea_1_0"/>
          <p:cNvSpPr txBox="1"/>
          <p:nvPr>
            <p:ph idx="1" type="subTitle"/>
          </p:nvPr>
        </p:nvSpPr>
        <p:spPr>
          <a:xfrm>
            <a:off x="6272500" y="572700"/>
            <a:ext cx="2104800" cy="75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Responsibilities:</a:t>
            </a:r>
            <a:endParaRPr sz="1600">
              <a:solidFill>
                <a:schemeClr val="dk2"/>
              </a:solidFill>
              <a:latin typeface="Barlow Semi Condensed"/>
              <a:ea typeface="Barlow Semi Condensed"/>
              <a:cs typeface="Barlow Semi Condensed"/>
              <a:sym typeface="Barlow Semi Condensed"/>
            </a:endParaRPr>
          </a:p>
          <a:p>
            <a:pPr indent="-330200" lvl="0" marL="457200" rtl="0" algn="l">
              <a:lnSpc>
                <a:spcPct val="100000"/>
              </a:lnSpc>
              <a:spcBef>
                <a:spcPts val="0"/>
              </a:spcBef>
              <a:spcAft>
                <a:spcPts val="0"/>
              </a:spcAft>
              <a:buClr>
                <a:schemeClr val="dk2"/>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Map sender headers to SSOT</a:t>
            </a:r>
            <a:endParaRPr sz="1600">
              <a:solidFill>
                <a:schemeClr val="dk2"/>
              </a:solidFill>
              <a:latin typeface="Barlow Semi Condensed"/>
              <a:ea typeface="Barlow Semi Condensed"/>
              <a:cs typeface="Barlow Semi Condensed"/>
              <a:sym typeface="Barlow Semi Condensed"/>
            </a:endParaRPr>
          </a:p>
        </p:txBody>
      </p:sp>
      <p:sp>
        <p:nvSpPr>
          <p:cNvPr id="2061" name="Google Shape;2061;g1215fee72ea_1_0"/>
          <p:cNvSpPr txBox="1"/>
          <p:nvPr>
            <p:ph idx="2" type="subTitle"/>
          </p:nvPr>
        </p:nvSpPr>
        <p:spPr>
          <a:xfrm>
            <a:off x="4463777" y="3554625"/>
            <a:ext cx="4239900" cy="37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800"/>
              <a:buNone/>
            </a:pPr>
            <a:r>
              <a:rPr lang="en" sz="1800">
                <a:solidFill>
                  <a:schemeClr val="accent1"/>
                </a:solidFill>
              </a:rPr>
              <a:t>Design Principle</a:t>
            </a:r>
            <a:endParaRPr/>
          </a:p>
        </p:txBody>
      </p:sp>
      <p:sp>
        <p:nvSpPr>
          <p:cNvPr id="2062" name="Google Shape;2062;g1215fee72ea_1_0"/>
          <p:cNvSpPr txBox="1"/>
          <p:nvPr>
            <p:ph idx="3" type="subTitle"/>
          </p:nvPr>
        </p:nvSpPr>
        <p:spPr>
          <a:xfrm>
            <a:off x="4463777" y="3947822"/>
            <a:ext cx="4239900" cy="759000"/>
          </a:xfrm>
          <a:prstGeom prst="rect">
            <a:avLst/>
          </a:prstGeom>
          <a:noFill/>
          <a:ln>
            <a:noFill/>
          </a:ln>
        </p:spPr>
        <p:txBody>
          <a:bodyPr anchorCtr="0" anchor="t" bIns="91425" lIns="91425" spcFirstLastPara="1" rIns="91425" wrap="square" tIns="91425">
            <a:noAutofit/>
          </a:bodyPr>
          <a:lstStyle/>
          <a:p>
            <a:pPr indent="0" lvl="0" marL="457200" rtl="0" algn="r">
              <a:lnSpc>
                <a:spcPct val="100000"/>
              </a:lnSpc>
              <a:spcBef>
                <a:spcPts val="0"/>
              </a:spcBef>
              <a:spcAft>
                <a:spcPts val="0"/>
              </a:spcAft>
              <a:buNone/>
            </a:pPr>
            <a:r>
              <a:rPr i="1" lang="en" sz="1600">
                <a:solidFill>
                  <a:schemeClr val="dk2"/>
                </a:solidFill>
                <a:latin typeface="Barlow Semi Condensed"/>
                <a:ea typeface="Barlow Semi Condensed"/>
                <a:cs typeface="Barlow Semi Condensed"/>
                <a:sym typeface="Barlow Semi Condensed"/>
              </a:rPr>
              <a:t>Pure Fabrication</a:t>
            </a:r>
            <a:endParaRPr i="1" sz="1600">
              <a:solidFill>
                <a:schemeClr val="dk2"/>
              </a:solidFill>
              <a:latin typeface="Barlow Semi Condensed"/>
              <a:ea typeface="Barlow Semi Condensed"/>
              <a:cs typeface="Barlow Semi Condensed"/>
              <a:sym typeface="Barlow Semi Condensed"/>
            </a:endParaRPr>
          </a:p>
          <a:p>
            <a:pPr indent="0" lvl="0" marL="457200" rtl="0" algn="r">
              <a:lnSpc>
                <a:spcPct val="100000"/>
              </a:lnSpc>
              <a:spcBef>
                <a:spcPts val="0"/>
              </a:spcBef>
              <a:spcAft>
                <a:spcPts val="0"/>
              </a:spcAft>
              <a:buNone/>
            </a:pPr>
            <a:r>
              <a:rPr i="1" lang="en" sz="1600">
                <a:solidFill>
                  <a:schemeClr val="dk2"/>
                </a:solidFill>
                <a:latin typeface="Barlow Semi Condensed"/>
                <a:ea typeface="Barlow Semi Condensed"/>
                <a:cs typeface="Barlow Semi Condensed"/>
                <a:sym typeface="Barlow Semi Condensed"/>
              </a:rPr>
              <a:t>Stereotyping: MVC</a:t>
            </a:r>
            <a:endParaRPr i="1" sz="1600">
              <a:solidFill>
                <a:schemeClr val="dk2"/>
              </a:solidFill>
              <a:latin typeface="Barlow Semi Condensed"/>
              <a:ea typeface="Barlow Semi Condensed"/>
              <a:cs typeface="Barlow Semi Condensed"/>
              <a:sym typeface="Barlow Semi Condensed"/>
            </a:endParaRPr>
          </a:p>
        </p:txBody>
      </p:sp>
      <p:pic>
        <p:nvPicPr>
          <p:cNvPr id="2063" name="Google Shape;2063;g1215fee72ea_1_0"/>
          <p:cNvPicPr preferRelativeResize="0"/>
          <p:nvPr/>
        </p:nvPicPr>
        <p:blipFill>
          <a:blip r:embed="rId3">
            <a:alphaModFix/>
          </a:blip>
          <a:stretch>
            <a:fillRect/>
          </a:stretch>
        </p:blipFill>
        <p:spPr>
          <a:xfrm>
            <a:off x="0" y="507875"/>
            <a:ext cx="6272500" cy="43712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7" name="Shape 2067"/>
        <p:cNvGrpSpPr/>
        <p:nvPr/>
      </p:nvGrpSpPr>
      <p:grpSpPr>
        <a:xfrm>
          <a:off x="0" y="0"/>
          <a:ext cx="0" cy="0"/>
          <a:chOff x="0" y="0"/>
          <a:chExt cx="0" cy="0"/>
        </a:xfrm>
      </p:grpSpPr>
      <p:sp>
        <p:nvSpPr>
          <p:cNvPr id="2068" name="Google Shape;2068;g1232d48f8c8_0_75"/>
          <p:cNvSpPr txBox="1"/>
          <p:nvPr>
            <p:ph idx="1" type="subTitle"/>
          </p:nvPr>
        </p:nvSpPr>
        <p:spPr>
          <a:xfrm>
            <a:off x="6543500" y="558900"/>
            <a:ext cx="1995600" cy="75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Responsibilities:</a:t>
            </a:r>
            <a:endParaRPr sz="1600">
              <a:solidFill>
                <a:schemeClr val="dk2"/>
              </a:solidFill>
              <a:latin typeface="Barlow Semi Condensed"/>
              <a:ea typeface="Barlow Semi Condensed"/>
              <a:cs typeface="Barlow Semi Condensed"/>
              <a:sym typeface="Barlow Semi Condensed"/>
            </a:endParaRPr>
          </a:p>
          <a:p>
            <a:pPr indent="-330200" lvl="0" marL="457200" rtl="0" algn="l">
              <a:lnSpc>
                <a:spcPct val="100000"/>
              </a:lnSpc>
              <a:spcBef>
                <a:spcPts val="0"/>
              </a:spcBef>
              <a:spcAft>
                <a:spcPts val="0"/>
              </a:spcAft>
              <a:buClr>
                <a:schemeClr val="dk2"/>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Map receiver headers to SSOT</a:t>
            </a:r>
            <a:endParaRPr sz="1600">
              <a:solidFill>
                <a:schemeClr val="dk2"/>
              </a:solidFill>
              <a:latin typeface="Barlow Semi Condensed"/>
              <a:ea typeface="Barlow Semi Condensed"/>
              <a:cs typeface="Barlow Semi Condensed"/>
              <a:sym typeface="Barlow Semi Condensed"/>
            </a:endParaRPr>
          </a:p>
        </p:txBody>
      </p:sp>
      <p:sp>
        <p:nvSpPr>
          <p:cNvPr id="2069" name="Google Shape;2069;g1232d48f8c8_0_75"/>
          <p:cNvSpPr txBox="1"/>
          <p:nvPr>
            <p:ph idx="2" type="subTitle"/>
          </p:nvPr>
        </p:nvSpPr>
        <p:spPr>
          <a:xfrm>
            <a:off x="4463777" y="3554625"/>
            <a:ext cx="4239900" cy="37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800"/>
              <a:buNone/>
            </a:pPr>
            <a:r>
              <a:rPr lang="en" sz="1800">
                <a:solidFill>
                  <a:schemeClr val="accent1"/>
                </a:solidFill>
              </a:rPr>
              <a:t>Design Principle</a:t>
            </a:r>
            <a:endParaRPr/>
          </a:p>
        </p:txBody>
      </p:sp>
      <p:sp>
        <p:nvSpPr>
          <p:cNvPr id="2070" name="Google Shape;2070;g1232d48f8c8_0_75"/>
          <p:cNvSpPr txBox="1"/>
          <p:nvPr>
            <p:ph idx="3" type="subTitle"/>
          </p:nvPr>
        </p:nvSpPr>
        <p:spPr>
          <a:xfrm>
            <a:off x="4463777" y="3947822"/>
            <a:ext cx="4239900" cy="75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i="1" lang="en" sz="1600">
                <a:solidFill>
                  <a:schemeClr val="dk2"/>
                </a:solidFill>
                <a:latin typeface="Barlow Semi Condensed"/>
                <a:ea typeface="Barlow Semi Condensed"/>
                <a:cs typeface="Barlow Semi Condensed"/>
                <a:sym typeface="Barlow Semi Condensed"/>
              </a:rPr>
              <a:t>Pure Fabrication</a:t>
            </a:r>
            <a:endParaRPr i="1" sz="1600">
              <a:solidFill>
                <a:schemeClr val="dk2"/>
              </a:solidFill>
              <a:latin typeface="Barlow Semi Condensed"/>
              <a:ea typeface="Barlow Semi Condensed"/>
              <a:cs typeface="Barlow Semi Condensed"/>
              <a:sym typeface="Barlow Semi Condensed"/>
            </a:endParaRPr>
          </a:p>
          <a:p>
            <a:pPr indent="0" lvl="0" marL="457200" rtl="0" algn="r">
              <a:spcBef>
                <a:spcPts val="0"/>
              </a:spcBef>
              <a:spcAft>
                <a:spcPts val="0"/>
              </a:spcAft>
              <a:buNone/>
            </a:pPr>
            <a:r>
              <a:rPr i="1" lang="en" sz="1600">
                <a:solidFill>
                  <a:schemeClr val="dk2"/>
                </a:solidFill>
                <a:latin typeface="Barlow Semi Condensed"/>
                <a:ea typeface="Barlow Semi Condensed"/>
                <a:cs typeface="Barlow Semi Condensed"/>
                <a:sym typeface="Barlow Semi Condensed"/>
              </a:rPr>
              <a:t>Stereotyping: MVC</a:t>
            </a:r>
            <a:endParaRPr i="1" sz="1600">
              <a:solidFill>
                <a:schemeClr val="dk2"/>
              </a:solidFill>
              <a:latin typeface="Barlow Semi Condensed"/>
              <a:ea typeface="Barlow Semi Condensed"/>
              <a:cs typeface="Barlow Semi Condensed"/>
              <a:sym typeface="Barlow Semi Condensed"/>
            </a:endParaRPr>
          </a:p>
        </p:txBody>
      </p:sp>
      <p:pic>
        <p:nvPicPr>
          <p:cNvPr id="2071" name="Google Shape;2071;g1232d48f8c8_0_75"/>
          <p:cNvPicPr preferRelativeResize="0"/>
          <p:nvPr/>
        </p:nvPicPr>
        <p:blipFill>
          <a:blip r:embed="rId3">
            <a:alphaModFix/>
          </a:blip>
          <a:stretch>
            <a:fillRect/>
          </a:stretch>
        </p:blipFill>
        <p:spPr>
          <a:xfrm>
            <a:off x="37775" y="480159"/>
            <a:ext cx="6543500" cy="4226666"/>
          </a:xfrm>
          <a:prstGeom prst="rect">
            <a:avLst/>
          </a:prstGeom>
          <a:noFill/>
          <a:ln>
            <a:noFill/>
          </a:ln>
        </p:spPr>
      </p:pic>
      <p:sp>
        <p:nvSpPr>
          <p:cNvPr id="2072" name="Google Shape;2072;g1232d48f8c8_0_75"/>
          <p:cNvSpPr txBox="1"/>
          <p:nvPr>
            <p:ph idx="4294967295" type="title"/>
          </p:nvPr>
        </p:nvSpPr>
        <p:spPr>
          <a:xfrm>
            <a:off x="4745250" y="0"/>
            <a:ext cx="3909300" cy="558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SSOTReceiverMap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6" name="Shape 2076"/>
        <p:cNvGrpSpPr/>
        <p:nvPr/>
      </p:nvGrpSpPr>
      <p:grpSpPr>
        <a:xfrm>
          <a:off x="0" y="0"/>
          <a:ext cx="0" cy="0"/>
          <a:chOff x="0" y="0"/>
          <a:chExt cx="0" cy="0"/>
        </a:xfrm>
      </p:grpSpPr>
      <p:sp>
        <p:nvSpPr>
          <p:cNvPr id="2077" name="Google Shape;2077;g1232d48f8c8_0_83"/>
          <p:cNvSpPr txBox="1"/>
          <p:nvPr>
            <p:ph idx="4294967295" type="title"/>
          </p:nvPr>
        </p:nvSpPr>
        <p:spPr>
          <a:xfrm>
            <a:off x="4635800" y="218575"/>
            <a:ext cx="3909300" cy="580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3</a:t>
            </a:r>
            <a:r>
              <a:rPr lang="en"/>
              <a:t>. Transaction</a:t>
            </a:r>
            <a:endParaRPr/>
          </a:p>
        </p:txBody>
      </p:sp>
      <p:sp>
        <p:nvSpPr>
          <p:cNvPr id="2078" name="Google Shape;2078;g1232d48f8c8_0_83"/>
          <p:cNvSpPr txBox="1"/>
          <p:nvPr>
            <p:ph idx="1" type="subTitle"/>
          </p:nvPr>
        </p:nvSpPr>
        <p:spPr>
          <a:xfrm>
            <a:off x="3069125" y="129325"/>
            <a:ext cx="3157800" cy="75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Responsibilities:</a:t>
            </a:r>
            <a:endParaRPr sz="1600">
              <a:solidFill>
                <a:schemeClr val="dk2"/>
              </a:solidFill>
              <a:latin typeface="Barlow Semi Condensed"/>
              <a:ea typeface="Barlow Semi Condensed"/>
              <a:cs typeface="Barlow Semi Condensed"/>
              <a:sym typeface="Barlow Semi Condensed"/>
            </a:endParaRPr>
          </a:p>
          <a:p>
            <a:pPr indent="-330200" lvl="0" marL="457200" rtl="0" algn="l">
              <a:lnSpc>
                <a:spcPct val="100000"/>
              </a:lnSpc>
              <a:spcBef>
                <a:spcPts val="0"/>
              </a:spcBef>
              <a:spcAft>
                <a:spcPts val="0"/>
              </a:spcAft>
              <a:buClr>
                <a:schemeClr val="dk2"/>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Send Transactions</a:t>
            </a:r>
            <a:endParaRPr sz="1600">
              <a:solidFill>
                <a:schemeClr val="dk2"/>
              </a:solidFill>
              <a:latin typeface="Barlow Semi Condensed"/>
              <a:ea typeface="Barlow Semi Condensed"/>
              <a:cs typeface="Barlow Semi Condensed"/>
              <a:sym typeface="Barlow Semi Condensed"/>
            </a:endParaRPr>
          </a:p>
          <a:p>
            <a:pPr indent="-330200" lvl="0" marL="457200" rtl="0" algn="l">
              <a:lnSpc>
                <a:spcPct val="100000"/>
              </a:lnSpc>
              <a:spcBef>
                <a:spcPts val="0"/>
              </a:spcBef>
              <a:spcAft>
                <a:spcPts val="0"/>
              </a:spcAft>
              <a:buClr>
                <a:schemeClr val="dk2"/>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Validate values of transaction fields</a:t>
            </a:r>
            <a:endParaRPr sz="1600">
              <a:solidFill>
                <a:schemeClr val="dk2"/>
              </a:solidFill>
              <a:latin typeface="Barlow Semi Condensed"/>
              <a:ea typeface="Barlow Semi Condensed"/>
              <a:cs typeface="Barlow Semi Condensed"/>
              <a:sym typeface="Barlow Semi Condensed"/>
            </a:endParaRPr>
          </a:p>
        </p:txBody>
      </p:sp>
      <p:sp>
        <p:nvSpPr>
          <p:cNvPr id="2079" name="Google Shape;2079;g1232d48f8c8_0_83"/>
          <p:cNvSpPr txBox="1"/>
          <p:nvPr>
            <p:ph idx="2" type="subTitle"/>
          </p:nvPr>
        </p:nvSpPr>
        <p:spPr>
          <a:xfrm>
            <a:off x="345172" y="0"/>
            <a:ext cx="2494800" cy="37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800"/>
              <a:buNone/>
            </a:pPr>
            <a:r>
              <a:rPr lang="en" sz="1800">
                <a:solidFill>
                  <a:schemeClr val="accent1"/>
                </a:solidFill>
              </a:rPr>
              <a:t>Design Principle</a:t>
            </a:r>
            <a:endParaRPr/>
          </a:p>
        </p:txBody>
      </p:sp>
      <p:sp>
        <p:nvSpPr>
          <p:cNvPr id="2080" name="Google Shape;2080;g1232d48f8c8_0_83"/>
          <p:cNvSpPr txBox="1"/>
          <p:nvPr>
            <p:ph idx="3" type="subTitle"/>
          </p:nvPr>
        </p:nvSpPr>
        <p:spPr>
          <a:xfrm>
            <a:off x="345172" y="393195"/>
            <a:ext cx="2494800" cy="759000"/>
          </a:xfrm>
          <a:prstGeom prst="rect">
            <a:avLst/>
          </a:prstGeom>
          <a:noFill/>
          <a:ln>
            <a:noFill/>
          </a:ln>
        </p:spPr>
        <p:txBody>
          <a:bodyPr anchorCtr="0" anchor="t" bIns="91425" lIns="91425" spcFirstLastPara="1" rIns="91425" wrap="square" tIns="91425">
            <a:noAutofit/>
          </a:bodyPr>
          <a:lstStyle/>
          <a:p>
            <a:pPr indent="0" lvl="0" marL="457200" rtl="0" algn="r">
              <a:lnSpc>
                <a:spcPct val="100000"/>
              </a:lnSpc>
              <a:spcBef>
                <a:spcPts val="0"/>
              </a:spcBef>
              <a:spcAft>
                <a:spcPts val="0"/>
              </a:spcAft>
              <a:buNone/>
            </a:pPr>
            <a:r>
              <a:rPr i="1" lang="en" sz="1600">
                <a:solidFill>
                  <a:schemeClr val="dk2"/>
                </a:solidFill>
                <a:latin typeface="Barlow Semi Condensed"/>
                <a:ea typeface="Barlow Semi Condensed"/>
                <a:cs typeface="Barlow Semi Condensed"/>
                <a:sym typeface="Barlow Semi Condensed"/>
              </a:rPr>
              <a:t>Chain of responsibility:</a:t>
            </a:r>
            <a:endParaRPr i="1" sz="1600">
              <a:solidFill>
                <a:schemeClr val="dk2"/>
              </a:solidFill>
              <a:latin typeface="Barlow Semi Condensed"/>
              <a:ea typeface="Barlow Semi Condensed"/>
              <a:cs typeface="Barlow Semi Condensed"/>
              <a:sym typeface="Barlow Semi Condensed"/>
            </a:endParaRPr>
          </a:p>
          <a:p>
            <a:pPr indent="0" lvl="0" marL="457200" rtl="0" algn="r">
              <a:lnSpc>
                <a:spcPct val="100000"/>
              </a:lnSpc>
              <a:spcBef>
                <a:spcPts val="0"/>
              </a:spcBef>
              <a:spcAft>
                <a:spcPts val="0"/>
              </a:spcAft>
              <a:buNone/>
            </a:pPr>
            <a:r>
              <a:rPr i="1" lang="en" sz="1600">
                <a:solidFill>
                  <a:schemeClr val="dk2"/>
                </a:solidFill>
                <a:latin typeface="Barlow Semi Condensed"/>
                <a:ea typeface="Barlow Semi Condensed"/>
                <a:cs typeface="Barlow Semi Condensed"/>
                <a:sym typeface="Barlow Semi Condensed"/>
              </a:rPr>
              <a:t>Validation</a:t>
            </a:r>
            <a:r>
              <a:rPr i="1" lang="en" sz="1600">
                <a:solidFill>
                  <a:schemeClr val="dk2"/>
                </a:solidFill>
                <a:latin typeface="Barlow Semi Condensed"/>
                <a:ea typeface="Barlow Semi Condensed"/>
                <a:cs typeface="Barlow Semi Condensed"/>
                <a:sym typeface="Barlow Semi Condensed"/>
              </a:rPr>
              <a:t> classes</a:t>
            </a:r>
            <a:endParaRPr i="1" sz="1600">
              <a:solidFill>
                <a:schemeClr val="dk2"/>
              </a:solidFill>
              <a:latin typeface="Barlow Semi Condensed"/>
              <a:ea typeface="Barlow Semi Condensed"/>
              <a:cs typeface="Barlow Semi Condensed"/>
              <a:sym typeface="Barlow Semi Condensed"/>
            </a:endParaRPr>
          </a:p>
        </p:txBody>
      </p:sp>
      <p:pic>
        <p:nvPicPr>
          <p:cNvPr id="2081" name="Google Shape;2081;g1232d48f8c8_0_83"/>
          <p:cNvPicPr preferRelativeResize="0"/>
          <p:nvPr/>
        </p:nvPicPr>
        <p:blipFill>
          <a:blip r:embed="rId3">
            <a:alphaModFix/>
          </a:blip>
          <a:stretch>
            <a:fillRect/>
          </a:stretch>
        </p:blipFill>
        <p:spPr>
          <a:xfrm>
            <a:off x="0" y="1322800"/>
            <a:ext cx="9143998" cy="36967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5" name="Shape 2085"/>
        <p:cNvGrpSpPr/>
        <p:nvPr/>
      </p:nvGrpSpPr>
      <p:grpSpPr>
        <a:xfrm>
          <a:off x="0" y="0"/>
          <a:ext cx="0" cy="0"/>
          <a:chOff x="0" y="0"/>
          <a:chExt cx="0" cy="0"/>
        </a:xfrm>
      </p:grpSpPr>
      <p:sp>
        <p:nvSpPr>
          <p:cNvPr id="2086" name="Google Shape;2086;g120be565b1d_3_3"/>
          <p:cNvSpPr txBox="1"/>
          <p:nvPr>
            <p:ph type="title"/>
          </p:nvPr>
        </p:nvSpPr>
        <p:spPr>
          <a:xfrm>
            <a:off x="2918775" y="2588936"/>
            <a:ext cx="32004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000"/>
              <a:t>Client Server</a:t>
            </a:r>
            <a:endParaRPr sz="4000"/>
          </a:p>
          <a:p>
            <a:pPr indent="0" lvl="0" marL="0" rtl="0" algn="ctr">
              <a:lnSpc>
                <a:spcPct val="100000"/>
              </a:lnSpc>
              <a:spcBef>
                <a:spcPts val="0"/>
              </a:spcBef>
              <a:spcAft>
                <a:spcPts val="0"/>
              </a:spcAft>
              <a:buSzPts val="3600"/>
              <a:buNone/>
            </a:pPr>
            <a:r>
              <a:rPr lang="en" sz="4000"/>
              <a:t>Architecture</a:t>
            </a:r>
            <a:r>
              <a:rPr lang="en" sz="4700"/>
              <a:t> </a:t>
            </a:r>
            <a:endParaRPr sz="4700"/>
          </a:p>
        </p:txBody>
      </p:sp>
      <p:sp>
        <p:nvSpPr>
          <p:cNvPr id="2087" name="Google Shape;2087;g120be565b1d_3_3"/>
          <p:cNvSpPr txBox="1"/>
          <p:nvPr>
            <p:ph idx="2" type="title"/>
          </p:nvPr>
        </p:nvSpPr>
        <p:spPr>
          <a:xfrm>
            <a:off x="2971800" y="1161288"/>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
              <a:t>04</a:t>
            </a:r>
            <a:endParaRPr/>
          </a:p>
        </p:txBody>
      </p:sp>
      <p:sp>
        <p:nvSpPr>
          <p:cNvPr id="2088" name="Google Shape;2088;g120be565b1d_3_3"/>
          <p:cNvSpPr/>
          <p:nvPr/>
        </p:nvSpPr>
        <p:spPr>
          <a:xfrm>
            <a:off x="0" y="4937425"/>
            <a:ext cx="1517400" cy="2061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r>
              <a:rPr b="1" lang="en" sz="1100">
                <a:latin typeface="Calibri"/>
                <a:ea typeface="Calibri"/>
                <a:cs typeface="Calibri"/>
                <a:sym typeface="Calibri"/>
              </a:rPr>
              <a:t>Use Case</a:t>
            </a:r>
            <a:endParaRPr b="0" i="0" sz="1400" u="none" cap="none" strike="noStrike">
              <a:solidFill>
                <a:srgbClr val="000000"/>
              </a:solidFill>
              <a:latin typeface="Arial"/>
              <a:ea typeface="Arial"/>
              <a:cs typeface="Arial"/>
              <a:sym typeface="Arial"/>
            </a:endParaRPr>
          </a:p>
        </p:txBody>
      </p:sp>
      <p:sp>
        <p:nvSpPr>
          <p:cNvPr id="2089" name="Google Shape;2089;g120be565b1d_3_3"/>
          <p:cNvSpPr/>
          <p:nvPr/>
        </p:nvSpPr>
        <p:spPr>
          <a:xfrm>
            <a:off x="1517450" y="4937425"/>
            <a:ext cx="1556400" cy="2061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 sz="1100">
                <a:latin typeface="Calibri"/>
                <a:ea typeface="Calibri"/>
                <a:cs typeface="Calibri"/>
                <a:sym typeface="Calibri"/>
              </a:rPr>
              <a:t>Conceptual Classes</a:t>
            </a:r>
            <a:endParaRPr b="1" i="0" sz="1100" u="none" cap="none" strike="noStrike">
              <a:solidFill>
                <a:srgbClr val="000000"/>
              </a:solidFill>
              <a:latin typeface="Calibri"/>
              <a:ea typeface="Calibri"/>
              <a:cs typeface="Calibri"/>
              <a:sym typeface="Calibri"/>
            </a:endParaRPr>
          </a:p>
        </p:txBody>
      </p:sp>
      <p:sp>
        <p:nvSpPr>
          <p:cNvPr id="2090" name="Google Shape;2090;g120be565b1d_3_3"/>
          <p:cNvSpPr/>
          <p:nvPr/>
        </p:nvSpPr>
        <p:spPr>
          <a:xfrm>
            <a:off x="3074100" y="4937425"/>
            <a:ext cx="1517400" cy="2061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r>
              <a:rPr b="1" lang="en" sz="1100">
                <a:latin typeface="Calibri"/>
                <a:ea typeface="Calibri"/>
                <a:cs typeface="Calibri"/>
                <a:sym typeface="Calibri"/>
              </a:rPr>
              <a:t>Client Server Archi</a:t>
            </a:r>
            <a:endParaRPr b="0" i="0" sz="1400" u="none" cap="none" strike="noStrike">
              <a:solidFill>
                <a:srgbClr val="000000"/>
              </a:solidFill>
              <a:latin typeface="Arial"/>
              <a:ea typeface="Arial"/>
              <a:cs typeface="Arial"/>
              <a:sym typeface="Arial"/>
            </a:endParaRPr>
          </a:p>
        </p:txBody>
      </p:sp>
      <p:sp>
        <p:nvSpPr>
          <p:cNvPr id="2091" name="Google Shape;2091;g120be565b1d_3_3"/>
          <p:cNvSpPr/>
          <p:nvPr/>
        </p:nvSpPr>
        <p:spPr>
          <a:xfrm>
            <a:off x="4591550" y="4937425"/>
            <a:ext cx="1517400" cy="2061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r>
              <a:rPr b="1" lang="en" sz="1100">
                <a:latin typeface="Calibri"/>
                <a:ea typeface="Calibri"/>
                <a:cs typeface="Calibri"/>
                <a:sym typeface="Calibri"/>
              </a:rPr>
              <a:t>Class Diagram</a:t>
            </a:r>
            <a:endParaRPr b="0" i="0" u="none" cap="none" strike="noStrike">
              <a:solidFill>
                <a:srgbClr val="000000"/>
              </a:solidFill>
              <a:latin typeface="Arial"/>
              <a:ea typeface="Arial"/>
              <a:cs typeface="Arial"/>
              <a:sym typeface="Arial"/>
            </a:endParaRPr>
          </a:p>
        </p:txBody>
      </p:sp>
      <p:sp>
        <p:nvSpPr>
          <p:cNvPr id="2092" name="Google Shape;2092;g120be565b1d_3_3"/>
          <p:cNvSpPr/>
          <p:nvPr/>
        </p:nvSpPr>
        <p:spPr>
          <a:xfrm>
            <a:off x="6109000" y="4937425"/>
            <a:ext cx="1517400" cy="2061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r>
              <a:rPr b="1" lang="en" sz="1000">
                <a:latin typeface="Calibri"/>
                <a:ea typeface="Calibri"/>
                <a:cs typeface="Calibri"/>
                <a:sym typeface="Calibri"/>
              </a:rPr>
              <a:t>User Scenario Diagram</a:t>
            </a:r>
            <a:endParaRPr b="0" i="0" sz="1300" u="none" cap="none" strike="noStrike">
              <a:solidFill>
                <a:srgbClr val="000000"/>
              </a:solidFill>
              <a:latin typeface="Arial"/>
              <a:ea typeface="Arial"/>
              <a:cs typeface="Arial"/>
              <a:sym typeface="Arial"/>
            </a:endParaRPr>
          </a:p>
        </p:txBody>
      </p:sp>
      <p:sp>
        <p:nvSpPr>
          <p:cNvPr id="2093" name="Google Shape;2093;g120be565b1d_3_3"/>
          <p:cNvSpPr/>
          <p:nvPr/>
        </p:nvSpPr>
        <p:spPr>
          <a:xfrm>
            <a:off x="7626451" y="4937425"/>
            <a:ext cx="1517400" cy="2061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r>
              <a:rPr b="1" lang="en" sz="1100">
                <a:latin typeface="Calibri"/>
                <a:ea typeface="Calibri"/>
                <a:cs typeface="Calibri"/>
                <a:sym typeface="Calibri"/>
              </a:rPr>
              <a:t>Demo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7" name="Shape 2097"/>
        <p:cNvGrpSpPr/>
        <p:nvPr/>
      </p:nvGrpSpPr>
      <p:grpSpPr>
        <a:xfrm>
          <a:off x="0" y="0"/>
          <a:ext cx="0" cy="0"/>
          <a:chOff x="0" y="0"/>
          <a:chExt cx="0" cy="0"/>
        </a:xfrm>
      </p:grpSpPr>
      <p:sp>
        <p:nvSpPr>
          <p:cNvPr id="2098" name="Google Shape;2098;g1232d48f8c8_0_36"/>
          <p:cNvSpPr txBox="1"/>
          <p:nvPr>
            <p:ph idx="1" type="subTitle"/>
          </p:nvPr>
        </p:nvSpPr>
        <p:spPr>
          <a:xfrm>
            <a:off x="6478522" y="3702500"/>
            <a:ext cx="2494800" cy="37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800"/>
              <a:buNone/>
            </a:pPr>
            <a:r>
              <a:rPr lang="en" sz="1800">
                <a:solidFill>
                  <a:schemeClr val="accent1"/>
                </a:solidFill>
              </a:rPr>
              <a:t>Design Principle</a:t>
            </a:r>
            <a:endParaRPr/>
          </a:p>
        </p:txBody>
      </p:sp>
      <p:sp>
        <p:nvSpPr>
          <p:cNvPr id="2099" name="Google Shape;2099;g1232d48f8c8_0_36"/>
          <p:cNvSpPr txBox="1"/>
          <p:nvPr>
            <p:ph idx="2" type="subTitle"/>
          </p:nvPr>
        </p:nvSpPr>
        <p:spPr>
          <a:xfrm>
            <a:off x="6478522" y="4095695"/>
            <a:ext cx="2494800" cy="759000"/>
          </a:xfrm>
          <a:prstGeom prst="rect">
            <a:avLst/>
          </a:prstGeom>
          <a:noFill/>
          <a:ln>
            <a:noFill/>
          </a:ln>
        </p:spPr>
        <p:txBody>
          <a:bodyPr anchorCtr="0" anchor="t" bIns="91425" lIns="91425" spcFirstLastPara="1" rIns="91425" wrap="square" tIns="91425">
            <a:noAutofit/>
          </a:bodyPr>
          <a:lstStyle/>
          <a:p>
            <a:pPr indent="-330200" lvl="0" marL="457200" rtl="0" algn="r">
              <a:lnSpc>
                <a:spcPct val="100000"/>
              </a:lnSpc>
              <a:spcBef>
                <a:spcPts val="0"/>
              </a:spcBef>
              <a:spcAft>
                <a:spcPts val="0"/>
              </a:spcAft>
              <a:buClr>
                <a:schemeClr val="dk2"/>
              </a:buClr>
              <a:buSzPts val="1600"/>
              <a:buFont typeface="Barlow Semi Condensed"/>
              <a:buAutoNum type="arabicPeriod"/>
            </a:pPr>
            <a:r>
              <a:rPr lang="en" sz="1600">
                <a:solidFill>
                  <a:schemeClr val="dk2"/>
                </a:solidFill>
                <a:latin typeface="Barlow Semi Condensed"/>
                <a:ea typeface="Barlow Semi Condensed"/>
                <a:cs typeface="Barlow Semi Condensed"/>
                <a:sym typeface="Barlow Semi Condensed"/>
              </a:rPr>
              <a:t>Model-View-Controller (MVC) Architecture Pattern</a:t>
            </a:r>
            <a:endParaRPr sz="1600">
              <a:solidFill>
                <a:schemeClr val="dk2"/>
              </a:solidFill>
              <a:latin typeface="Barlow Semi Condensed"/>
              <a:ea typeface="Barlow Semi Condensed"/>
              <a:cs typeface="Barlow Semi Condensed"/>
              <a:sym typeface="Barlow Semi Condensed"/>
            </a:endParaRPr>
          </a:p>
        </p:txBody>
      </p:sp>
      <p:pic>
        <p:nvPicPr>
          <p:cNvPr id="2100" name="Google Shape;2100;g1232d48f8c8_0_36"/>
          <p:cNvPicPr preferRelativeResize="0"/>
          <p:nvPr/>
        </p:nvPicPr>
        <p:blipFill>
          <a:blip r:embed="rId3">
            <a:alphaModFix/>
          </a:blip>
          <a:stretch>
            <a:fillRect/>
          </a:stretch>
        </p:blipFill>
        <p:spPr>
          <a:xfrm>
            <a:off x="634675" y="223363"/>
            <a:ext cx="6370150" cy="4696776"/>
          </a:xfrm>
          <a:prstGeom prst="rect">
            <a:avLst/>
          </a:prstGeom>
          <a:noFill/>
          <a:ln>
            <a:noFill/>
          </a:ln>
        </p:spPr>
      </p:pic>
      <p:sp>
        <p:nvSpPr>
          <p:cNvPr id="2101" name="Google Shape;2101;g1232d48f8c8_0_36"/>
          <p:cNvSpPr txBox="1"/>
          <p:nvPr/>
        </p:nvSpPr>
        <p:spPr>
          <a:xfrm>
            <a:off x="2866075" y="2062500"/>
            <a:ext cx="652800" cy="400200"/>
          </a:xfrm>
          <a:prstGeom prst="rect">
            <a:avLst/>
          </a:prstGeom>
          <a:solidFill>
            <a:srgbClr val="D9D9D9"/>
          </a:solidFill>
          <a:ln cap="flat" cmpd="sng" w="28575">
            <a:solidFill>
              <a:srgbClr val="5F8195"/>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View</a:t>
            </a:r>
            <a:endParaRPr/>
          </a:p>
        </p:txBody>
      </p:sp>
      <p:sp>
        <p:nvSpPr>
          <p:cNvPr id="2102" name="Google Shape;2102;g1232d48f8c8_0_36"/>
          <p:cNvSpPr txBox="1"/>
          <p:nvPr/>
        </p:nvSpPr>
        <p:spPr>
          <a:xfrm>
            <a:off x="4068600" y="2062500"/>
            <a:ext cx="1006800" cy="400200"/>
          </a:xfrm>
          <a:prstGeom prst="rect">
            <a:avLst/>
          </a:prstGeom>
          <a:solidFill>
            <a:srgbClr val="D4D4D4"/>
          </a:solidFill>
          <a:ln cap="flat" cmpd="sng" w="28575">
            <a:solidFill>
              <a:srgbClr val="5F8195"/>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Controller</a:t>
            </a:r>
            <a:endParaRPr/>
          </a:p>
        </p:txBody>
      </p:sp>
      <p:sp>
        <p:nvSpPr>
          <p:cNvPr id="2103" name="Google Shape;2103;g1232d48f8c8_0_36"/>
          <p:cNvSpPr txBox="1"/>
          <p:nvPr/>
        </p:nvSpPr>
        <p:spPr>
          <a:xfrm>
            <a:off x="5534300" y="2062500"/>
            <a:ext cx="825300" cy="400200"/>
          </a:xfrm>
          <a:prstGeom prst="rect">
            <a:avLst/>
          </a:prstGeom>
          <a:solidFill>
            <a:srgbClr val="D4D4D4"/>
          </a:solidFill>
          <a:ln cap="flat" cmpd="sng" w="28575">
            <a:solidFill>
              <a:srgbClr val="5F8195"/>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Model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1"/>
                                        </p:tgtEl>
                                        <p:attrNameLst>
                                          <p:attrName>style.visibility</p:attrName>
                                        </p:attrNameLst>
                                      </p:cBhvr>
                                      <p:to>
                                        <p:strVal val="visible"/>
                                      </p:to>
                                    </p:set>
                                    <p:animEffect filter="fade" transition="in">
                                      <p:cBhvr>
                                        <p:cTn dur="1000"/>
                                        <p:tgtEl>
                                          <p:spTgt spid="2101"/>
                                        </p:tgtEl>
                                      </p:cBhvr>
                                    </p:animEffect>
                                  </p:childTnLst>
                                </p:cTn>
                              </p:par>
                              <p:par>
                                <p:cTn fill="hold" nodeType="withEffect" presetClass="entr" presetID="10" presetSubtype="0">
                                  <p:stCondLst>
                                    <p:cond delay="0"/>
                                  </p:stCondLst>
                                  <p:childTnLst>
                                    <p:set>
                                      <p:cBhvr>
                                        <p:cTn dur="1" fill="hold">
                                          <p:stCondLst>
                                            <p:cond delay="0"/>
                                          </p:stCondLst>
                                        </p:cTn>
                                        <p:tgtEl>
                                          <p:spTgt spid="2102"/>
                                        </p:tgtEl>
                                        <p:attrNameLst>
                                          <p:attrName>style.visibility</p:attrName>
                                        </p:attrNameLst>
                                      </p:cBhvr>
                                      <p:to>
                                        <p:strVal val="visible"/>
                                      </p:to>
                                    </p:set>
                                    <p:animEffect filter="fade" transition="in">
                                      <p:cBhvr>
                                        <p:cTn dur="1000"/>
                                        <p:tgtEl>
                                          <p:spTgt spid="2102"/>
                                        </p:tgtEl>
                                      </p:cBhvr>
                                    </p:animEffect>
                                  </p:childTnLst>
                                </p:cTn>
                              </p:par>
                              <p:par>
                                <p:cTn fill="hold" nodeType="withEffect" presetClass="entr" presetID="10" presetSubtype="0">
                                  <p:stCondLst>
                                    <p:cond delay="0"/>
                                  </p:stCondLst>
                                  <p:childTnLst>
                                    <p:set>
                                      <p:cBhvr>
                                        <p:cTn dur="1" fill="hold">
                                          <p:stCondLst>
                                            <p:cond delay="0"/>
                                          </p:stCondLst>
                                        </p:cTn>
                                        <p:tgtEl>
                                          <p:spTgt spid="2103"/>
                                        </p:tgtEl>
                                        <p:attrNameLst>
                                          <p:attrName>style.visibility</p:attrName>
                                        </p:attrNameLst>
                                      </p:cBhvr>
                                      <p:to>
                                        <p:strVal val="visible"/>
                                      </p:to>
                                    </p:set>
                                    <p:animEffect filter="fade" transition="in">
                                      <p:cBhvr>
                                        <p:cTn dur="1000"/>
                                        <p:tgtEl>
                                          <p:spTgt spid="21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7" name="Shape 2107"/>
        <p:cNvGrpSpPr/>
        <p:nvPr/>
      </p:nvGrpSpPr>
      <p:grpSpPr>
        <a:xfrm>
          <a:off x="0" y="0"/>
          <a:ext cx="0" cy="0"/>
          <a:chOff x="0" y="0"/>
          <a:chExt cx="0" cy="0"/>
        </a:xfrm>
      </p:grpSpPr>
      <p:sp>
        <p:nvSpPr>
          <p:cNvPr id="2108" name="Google Shape;2108;g120be565b1d_0_0"/>
          <p:cNvSpPr txBox="1"/>
          <p:nvPr>
            <p:ph type="title"/>
          </p:nvPr>
        </p:nvSpPr>
        <p:spPr>
          <a:xfrm>
            <a:off x="1595450" y="2154925"/>
            <a:ext cx="59910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3700"/>
              <a:t>User Scenario Diagram </a:t>
            </a:r>
            <a:endParaRPr sz="3700"/>
          </a:p>
        </p:txBody>
      </p:sp>
      <p:sp>
        <p:nvSpPr>
          <p:cNvPr id="2109" name="Google Shape;2109;g120be565b1d_0_0"/>
          <p:cNvSpPr txBox="1"/>
          <p:nvPr>
            <p:ph idx="2" type="title"/>
          </p:nvPr>
        </p:nvSpPr>
        <p:spPr>
          <a:xfrm>
            <a:off x="2973225" y="1161313"/>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
              <a:t>05</a:t>
            </a:r>
            <a:endParaRPr/>
          </a:p>
        </p:txBody>
      </p:sp>
      <p:sp>
        <p:nvSpPr>
          <p:cNvPr id="2110" name="Google Shape;2110;g120be565b1d_0_0"/>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a:t>Enter a subtitle here if you need it</a:t>
            </a:r>
            <a:endParaRPr>
              <a:latin typeface="Barlow Semi Condensed"/>
              <a:ea typeface="Barlow Semi Condensed"/>
              <a:cs typeface="Barlow Semi Condensed"/>
              <a:sym typeface="Barlow Semi Condensed"/>
            </a:endParaRPr>
          </a:p>
        </p:txBody>
      </p:sp>
      <p:sp>
        <p:nvSpPr>
          <p:cNvPr id="2111" name="Google Shape;2111;g120be565b1d_0_0"/>
          <p:cNvSpPr/>
          <p:nvPr/>
        </p:nvSpPr>
        <p:spPr>
          <a:xfrm>
            <a:off x="0" y="4937425"/>
            <a:ext cx="1517400" cy="2061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r>
              <a:rPr b="1" lang="en" sz="1100">
                <a:latin typeface="Calibri"/>
                <a:ea typeface="Calibri"/>
                <a:cs typeface="Calibri"/>
                <a:sym typeface="Calibri"/>
              </a:rPr>
              <a:t>Use Case</a:t>
            </a:r>
            <a:endParaRPr b="0" i="0" sz="1400" u="none" cap="none" strike="noStrike">
              <a:solidFill>
                <a:srgbClr val="000000"/>
              </a:solidFill>
              <a:latin typeface="Arial"/>
              <a:ea typeface="Arial"/>
              <a:cs typeface="Arial"/>
              <a:sym typeface="Arial"/>
            </a:endParaRPr>
          </a:p>
        </p:txBody>
      </p:sp>
      <p:sp>
        <p:nvSpPr>
          <p:cNvPr id="2112" name="Google Shape;2112;g120be565b1d_0_0"/>
          <p:cNvSpPr/>
          <p:nvPr/>
        </p:nvSpPr>
        <p:spPr>
          <a:xfrm>
            <a:off x="1517450" y="4937425"/>
            <a:ext cx="1556400" cy="2061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 sz="1100">
                <a:latin typeface="Calibri"/>
                <a:ea typeface="Calibri"/>
                <a:cs typeface="Calibri"/>
                <a:sym typeface="Calibri"/>
              </a:rPr>
              <a:t>Conceptual Classes</a:t>
            </a:r>
            <a:endParaRPr b="1" i="0" sz="1100" u="none" cap="none" strike="noStrike">
              <a:solidFill>
                <a:srgbClr val="000000"/>
              </a:solidFill>
              <a:latin typeface="Calibri"/>
              <a:ea typeface="Calibri"/>
              <a:cs typeface="Calibri"/>
              <a:sym typeface="Calibri"/>
            </a:endParaRPr>
          </a:p>
        </p:txBody>
      </p:sp>
      <p:sp>
        <p:nvSpPr>
          <p:cNvPr id="2113" name="Google Shape;2113;g120be565b1d_0_0"/>
          <p:cNvSpPr/>
          <p:nvPr/>
        </p:nvSpPr>
        <p:spPr>
          <a:xfrm>
            <a:off x="3074100" y="4937425"/>
            <a:ext cx="1517400" cy="2061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r>
              <a:rPr b="1" lang="en" sz="1100">
                <a:latin typeface="Calibri"/>
                <a:ea typeface="Calibri"/>
                <a:cs typeface="Calibri"/>
                <a:sym typeface="Calibri"/>
              </a:rPr>
              <a:t>Client Server Archi</a:t>
            </a:r>
            <a:endParaRPr b="0" i="0" sz="1400" u="none" cap="none" strike="noStrike">
              <a:solidFill>
                <a:srgbClr val="000000"/>
              </a:solidFill>
              <a:latin typeface="Arial"/>
              <a:ea typeface="Arial"/>
              <a:cs typeface="Arial"/>
              <a:sym typeface="Arial"/>
            </a:endParaRPr>
          </a:p>
        </p:txBody>
      </p:sp>
      <p:sp>
        <p:nvSpPr>
          <p:cNvPr id="2114" name="Google Shape;2114;g120be565b1d_0_0"/>
          <p:cNvSpPr/>
          <p:nvPr/>
        </p:nvSpPr>
        <p:spPr>
          <a:xfrm>
            <a:off x="4591550" y="4937425"/>
            <a:ext cx="1517400" cy="2061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r>
              <a:rPr b="1" lang="en" sz="1100">
                <a:latin typeface="Calibri"/>
                <a:ea typeface="Calibri"/>
                <a:cs typeface="Calibri"/>
                <a:sym typeface="Calibri"/>
              </a:rPr>
              <a:t>Class Diagram</a:t>
            </a:r>
            <a:endParaRPr b="0" i="0" u="none" cap="none" strike="noStrike">
              <a:solidFill>
                <a:srgbClr val="000000"/>
              </a:solidFill>
              <a:latin typeface="Arial"/>
              <a:ea typeface="Arial"/>
              <a:cs typeface="Arial"/>
              <a:sym typeface="Arial"/>
            </a:endParaRPr>
          </a:p>
        </p:txBody>
      </p:sp>
      <p:sp>
        <p:nvSpPr>
          <p:cNvPr id="2115" name="Google Shape;2115;g120be565b1d_0_0"/>
          <p:cNvSpPr/>
          <p:nvPr/>
        </p:nvSpPr>
        <p:spPr>
          <a:xfrm>
            <a:off x="6109000" y="4937425"/>
            <a:ext cx="1517400" cy="2061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r>
              <a:rPr b="1" lang="en" sz="1000">
                <a:latin typeface="Calibri"/>
                <a:ea typeface="Calibri"/>
                <a:cs typeface="Calibri"/>
                <a:sym typeface="Calibri"/>
              </a:rPr>
              <a:t>User Scenario Diagram</a:t>
            </a:r>
            <a:endParaRPr b="0" i="0" sz="1300" u="none" cap="none" strike="noStrike">
              <a:solidFill>
                <a:srgbClr val="000000"/>
              </a:solidFill>
              <a:latin typeface="Arial"/>
              <a:ea typeface="Arial"/>
              <a:cs typeface="Arial"/>
              <a:sym typeface="Arial"/>
            </a:endParaRPr>
          </a:p>
        </p:txBody>
      </p:sp>
      <p:sp>
        <p:nvSpPr>
          <p:cNvPr id="2116" name="Google Shape;2116;g120be565b1d_0_0"/>
          <p:cNvSpPr/>
          <p:nvPr/>
        </p:nvSpPr>
        <p:spPr>
          <a:xfrm>
            <a:off x="7626451" y="4937425"/>
            <a:ext cx="1517400" cy="2061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r>
              <a:rPr b="1" lang="en" sz="1100">
                <a:latin typeface="Calibri"/>
                <a:ea typeface="Calibri"/>
                <a:cs typeface="Calibri"/>
                <a:sym typeface="Calibri"/>
              </a:rPr>
              <a:t>Demo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0" name="Shape 2120"/>
        <p:cNvGrpSpPr/>
        <p:nvPr/>
      </p:nvGrpSpPr>
      <p:grpSpPr>
        <a:xfrm>
          <a:off x="0" y="0"/>
          <a:ext cx="0" cy="0"/>
          <a:chOff x="0" y="0"/>
          <a:chExt cx="0" cy="0"/>
        </a:xfrm>
      </p:grpSpPr>
      <p:sp>
        <p:nvSpPr>
          <p:cNvPr id="2121" name="Google Shape;2121;g122e2ab5c2b_1_6"/>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Login/Signup</a:t>
            </a:r>
            <a:endParaRPr/>
          </a:p>
        </p:txBody>
      </p:sp>
      <p:pic>
        <p:nvPicPr>
          <p:cNvPr id="2122" name="Google Shape;2122;g122e2ab5c2b_1_6"/>
          <p:cNvPicPr preferRelativeResize="0"/>
          <p:nvPr/>
        </p:nvPicPr>
        <p:blipFill>
          <a:blip r:embed="rId3">
            <a:alphaModFix/>
          </a:blip>
          <a:stretch>
            <a:fillRect/>
          </a:stretch>
        </p:blipFill>
        <p:spPr>
          <a:xfrm>
            <a:off x="834950" y="2392900"/>
            <a:ext cx="987350" cy="1016725"/>
          </a:xfrm>
          <a:prstGeom prst="rect">
            <a:avLst/>
          </a:prstGeom>
          <a:noFill/>
          <a:ln>
            <a:noFill/>
          </a:ln>
        </p:spPr>
      </p:pic>
      <p:pic>
        <p:nvPicPr>
          <p:cNvPr id="2123" name="Google Shape;2123;g122e2ab5c2b_1_6"/>
          <p:cNvPicPr preferRelativeResize="0"/>
          <p:nvPr/>
        </p:nvPicPr>
        <p:blipFill>
          <a:blip r:embed="rId4">
            <a:alphaModFix/>
          </a:blip>
          <a:stretch>
            <a:fillRect/>
          </a:stretch>
        </p:blipFill>
        <p:spPr>
          <a:xfrm>
            <a:off x="3834225" y="2484050"/>
            <a:ext cx="889875" cy="1333150"/>
          </a:xfrm>
          <a:prstGeom prst="rect">
            <a:avLst/>
          </a:prstGeom>
          <a:noFill/>
          <a:ln>
            <a:noFill/>
          </a:ln>
        </p:spPr>
      </p:pic>
      <p:pic>
        <p:nvPicPr>
          <p:cNvPr id="2124" name="Google Shape;2124;g122e2ab5c2b_1_6"/>
          <p:cNvPicPr preferRelativeResize="0"/>
          <p:nvPr/>
        </p:nvPicPr>
        <p:blipFill>
          <a:blip r:embed="rId5">
            <a:alphaModFix/>
          </a:blip>
          <a:stretch>
            <a:fillRect/>
          </a:stretch>
        </p:blipFill>
        <p:spPr>
          <a:xfrm>
            <a:off x="6032650" y="2330952"/>
            <a:ext cx="889875" cy="1386097"/>
          </a:xfrm>
          <a:prstGeom prst="rect">
            <a:avLst/>
          </a:prstGeom>
          <a:noFill/>
          <a:ln>
            <a:noFill/>
          </a:ln>
        </p:spPr>
      </p:pic>
      <p:cxnSp>
        <p:nvCxnSpPr>
          <p:cNvPr id="2125" name="Google Shape;2125;g122e2ab5c2b_1_6"/>
          <p:cNvCxnSpPr/>
          <p:nvPr/>
        </p:nvCxnSpPr>
        <p:spPr>
          <a:xfrm>
            <a:off x="1929450" y="2708125"/>
            <a:ext cx="1476000" cy="0"/>
          </a:xfrm>
          <a:prstGeom prst="straightConnector1">
            <a:avLst/>
          </a:prstGeom>
          <a:noFill/>
          <a:ln cap="flat" cmpd="sng" w="9525">
            <a:solidFill>
              <a:srgbClr val="000000"/>
            </a:solidFill>
            <a:prstDash val="solid"/>
            <a:round/>
            <a:headEnd len="med" w="med" type="none"/>
            <a:tailEnd len="med" w="med" type="triangle"/>
          </a:ln>
        </p:spPr>
      </p:cxnSp>
      <p:cxnSp>
        <p:nvCxnSpPr>
          <p:cNvPr id="2126" name="Google Shape;2126;g122e2ab5c2b_1_6"/>
          <p:cNvCxnSpPr/>
          <p:nvPr/>
        </p:nvCxnSpPr>
        <p:spPr>
          <a:xfrm rot="10800000">
            <a:off x="1964250" y="3000250"/>
            <a:ext cx="1455000" cy="0"/>
          </a:xfrm>
          <a:prstGeom prst="straightConnector1">
            <a:avLst/>
          </a:prstGeom>
          <a:noFill/>
          <a:ln cap="flat" cmpd="sng" w="9525">
            <a:solidFill>
              <a:srgbClr val="000000"/>
            </a:solidFill>
            <a:prstDash val="solid"/>
            <a:round/>
            <a:headEnd len="med" w="med" type="none"/>
            <a:tailEnd len="med" w="med" type="triangle"/>
          </a:ln>
        </p:spPr>
      </p:cxnSp>
      <p:cxnSp>
        <p:nvCxnSpPr>
          <p:cNvPr id="2127" name="Google Shape;2127;g122e2ab5c2b_1_6"/>
          <p:cNvCxnSpPr/>
          <p:nvPr/>
        </p:nvCxnSpPr>
        <p:spPr>
          <a:xfrm>
            <a:off x="4924231" y="2708125"/>
            <a:ext cx="978000" cy="0"/>
          </a:xfrm>
          <a:prstGeom prst="straightConnector1">
            <a:avLst/>
          </a:prstGeom>
          <a:noFill/>
          <a:ln cap="flat" cmpd="sng" w="9525">
            <a:solidFill>
              <a:srgbClr val="000000"/>
            </a:solidFill>
            <a:prstDash val="solid"/>
            <a:round/>
            <a:headEnd len="med" w="med" type="none"/>
            <a:tailEnd len="med" w="med" type="triangle"/>
          </a:ln>
        </p:spPr>
      </p:cxnSp>
      <p:cxnSp>
        <p:nvCxnSpPr>
          <p:cNvPr id="2128" name="Google Shape;2128;g122e2ab5c2b_1_6"/>
          <p:cNvCxnSpPr/>
          <p:nvPr/>
        </p:nvCxnSpPr>
        <p:spPr>
          <a:xfrm rot="10800000">
            <a:off x="4947381" y="3000250"/>
            <a:ext cx="964200" cy="0"/>
          </a:xfrm>
          <a:prstGeom prst="straightConnector1">
            <a:avLst/>
          </a:prstGeom>
          <a:noFill/>
          <a:ln cap="flat" cmpd="sng" w="9525">
            <a:solidFill>
              <a:srgbClr val="000000"/>
            </a:solidFill>
            <a:prstDash val="solid"/>
            <a:round/>
            <a:headEnd len="med" w="med" type="none"/>
            <a:tailEnd len="med" w="med" type="triangle"/>
          </a:ln>
        </p:spPr>
      </p:cxnSp>
      <p:pic>
        <p:nvPicPr>
          <p:cNvPr id="2129" name="Google Shape;2129;g122e2ab5c2b_1_6"/>
          <p:cNvPicPr preferRelativeResize="0"/>
          <p:nvPr/>
        </p:nvPicPr>
        <p:blipFill>
          <a:blip r:embed="rId6">
            <a:alphaModFix/>
          </a:blip>
          <a:stretch>
            <a:fillRect/>
          </a:stretch>
        </p:blipFill>
        <p:spPr>
          <a:xfrm>
            <a:off x="6922525" y="2659425"/>
            <a:ext cx="552150" cy="417025"/>
          </a:xfrm>
          <a:prstGeom prst="rect">
            <a:avLst/>
          </a:prstGeom>
          <a:noFill/>
          <a:ln>
            <a:noFill/>
          </a:ln>
        </p:spPr>
      </p:pic>
      <p:sp>
        <p:nvSpPr>
          <p:cNvPr id="2130" name="Google Shape;2130;g122e2ab5c2b_1_6"/>
          <p:cNvSpPr txBox="1"/>
          <p:nvPr/>
        </p:nvSpPr>
        <p:spPr>
          <a:xfrm>
            <a:off x="1783363" y="2332875"/>
            <a:ext cx="2318400" cy="323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900">
                <a:solidFill>
                  <a:srgbClr val="3C78D8"/>
                </a:solidFill>
                <a:latin typeface="Calibri"/>
                <a:ea typeface="Calibri"/>
                <a:cs typeface="Calibri"/>
                <a:sym typeface="Calibri"/>
              </a:rPr>
              <a:t>1. </a:t>
            </a:r>
            <a:r>
              <a:rPr b="1" lang="en" sz="900">
                <a:solidFill>
                  <a:srgbClr val="3C78D8"/>
                </a:solidFill>
                <a:latin typeface="Calibri"/>
                <a:ea typeface="Calibri"/>
                <a:cs typeface="Calibri"/>
                <a:sym typeface="Calibri"/>
              </a:rPr>
              <a:t>Sign up/ login with email and password</a:t>
            </a:r>
            <a:endParaRPr b="1" sz="900">
              <a:solidFill>
                <a:srgbClr val="3C78D8"/>
              </a:solidFill>
              <a:latin typeface="Calibri"/>
              <a:ea typeface="Calibri"/>
              <a:cs typeface="Calibri"/>
              <a:sym typeface="Calibri"/>
            </a:endParaRPr>
          </a:p>
        </p:txBody>
      </p:sp>
      <p:sp>
        <p:nvSpPr>
          <p:cNvPr id="2131" name="Google Shape;2131;g122e2ab5c2b_1_6"/>
          <p:cNvSpPr txBox="1"/>
          <p:nvPr/>
        </p:nvSpPr>
        <p:spPr>
          <a:xfrm>
            <a:off x="1776450" y="2993875"/>
            <a:ext cx="2592000" cy="323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900">
                <a:solidFill>
                  <a:srgbClr val="3C78D8"/>
                </a:solidFill>
                <a:latin typeface="Calibri"/>
                <a:ea typeface="Calibri"/>
                <a:cs typeface="Calibri"/>
                <a:sym typeface="Calibri"/>
              </a:rPr>
              <a:t>5. Display success/ error message </a:t>
            </a:r>
            <a:endParaRPr b="1" sz="900">
              <a:solidFill>
                <a:srgbClr val="3C78D8"/>
              </a:solidFill>
              <a:latin typeface="Calibri"/>
              <a:ea typeface="Calibri"/>
              <a:cs typeface="Calibri"/>
              <a:sym typeface="Calibri"/>
            </a:endParaRPr>
          </a:p>
        </p:txBody>
      </p:sp>
      <p:sp>
        <p:nvSpPr>
          <p:cNvPr id="2132" name="Google Shape;2132;g122e2ab5c2b_1_6"/>
          <p:cNvSpPr txBox="1"/>
          <p:nvPr/>
        </p:nvSpPr>
        <p:spPr>
          <a:xfrm>
            <a:off x="4873050" y="2177025"/>
            <a:ext cx="1323000" cy="461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900">
                <a:solidFill>
                  <a:srgbClr val="3C78D8"/>
                </a:solidFill>
                <a:latin typeface="Calibri"/>
                <a:ea typeface="Calibri"/>
                <a:cs typeface="Calibri"/>
                <a:sym typeface="Calibri"/>
              </a:rPr>
              <a:t>2. </a:t>
            </a:r>
            <a:r>
              <a:rPr b="1" lang="en" sz="900">
                <a:solidFill>
                  <a:srgbClr val="3C78D8"/>
                </a:solidFill>
                <a:latin typeface="Calibri"/>
                <a:ea typeface="Calibri"/>
                <a:cs typeface="Calibri"/>
                <a:sym typeface="Calibri"/>
              </a:rPr>
              <a:t>Send email and password</a:t>
            </a:r>
            <a:endParaRPr b="1" sz="900">
              <a:solidFill>
                <a:srgbClr val="3C78D8"/>
              </a:solidFill>
              <a:latin typeface="Calibri"/>
              <a:ea typeface="Calibri"/>
              <a:cs typeface="Calibri"/>
              <a:sym typeface="Calibri"/>
            </a:endParaRPr>
          </a:p>
        </p:txBody>
      </p:sp>
      <p:sp>
        <p:nvSpPr>
          <p:cNvPr id="2133" name="Google Shape;2133;g122e2ab5c2b_1_6"/>
          <p:cNvSpPr txBox="1"/>
          <p:nvPr/>
        </p:nvSpPr>
        <p:spPr>
          <a:xfrm>
            <a:off x="4888500" y="3076450"/>
            <a:ext cx="1258800" cy="461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900">
                <a:solidFill>
                  <a:srgbClr val="3C78D8"/>
                </a:solidFill>
                <a:latin typeface="Calibri"/>
                <a:ea typeface="Calibri"/>
                <a:cs typeface="Calibri"/>
                <a:sym typeface="Calibri"/>
              </a:rPr>
              <a:t>4. </a:t>
            </a:r>
            <a:r>
              <a:rPr b="1" lang="en" sz="900">
                <a:solidFill>
                  <a:srgbClr val="3C78D8"/>
                </a:solidFill>
                <a:latin typeface="Calibri"/>
                <a:ea typeface="Calibri"/>
                <a:cs typeface="Calibri"/>
                <a:sym typeface="Calibri"/>
              </a:rPr>
              <a:t>Return authentication status</a:t>
            </a:r>
            <a:endParaRPr b="1" sz="900">
              <a:solidFill>
                <a:srgbClr val="3C78D8"/>
              </a:solidFill>
              <a:latin typeface="Calibri"/>
              <a:ea typeface="Calibri"/>
              <a:cs typeface="Calibri"/>
              <a:sym typeface="Calibri"/>
            </a:endParaRPr>
          </a:p>
        </p:txBody>
      </p:sp>
      <p:sp>
        <p:nvSpPr>
          <p:cNvPr id="2134" name="Google Shape;2134;g122e2ab5c2b_1_6"/>
          <p:cNvSpPr txBox="1"/>
          <p:nvPr/>
        </p:nvSpPr>
        <p:spPr>
          <a:xfrm>
            <a:off x="6699625" y="2334400"/>
            <a:ext cx="2035800" cy="323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900">
                <a:solidFill>
                  <a:srgbClr val="3C78D8"/>
                </a:solidFill>
                <a:latin typeface="Calibri"/>
                <a:ea typeface="Calibri"/>
                <a:cs typeface="Calibri"/>
                <a:sym typeface="Calibri"/>
              </a:rPr>
              <a:t>3. Check if email already exists</a:t>
            </a:r>
            <a:endParaRPr b="1" sz="900">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5" name="Shape 1885"/>
        <p:cNvGrpSpPr/>
        <p:nvPr/>
      </p:nvGrpSpPr>
      <p:grpSpPr>
        <a:xfrm>
          <a:off x="0" y="0"/>
          <a:ext cx="0" cy="0"/>
          <a:chOff x="0" y="0"/>
          <a:chExt cx="0" cy="0"/>
        </a:xfrm>
      </p:grpSpPr>
      <p:grpSp>
        <p:nvGrpSpPr>
          <p:cNvPr id="1886" name="Google Shape;1886;p3"/>
          <p:cNvGrpSpPr/>
          <p:nvPr/>
        </p:nvGrpSpPr>
        <p:grpSpPr>
          <a:xfrm>
            <a:off x="731647" y="573573"/>
            <a:ext cx="635100" cy="734640"/>
            <a:chOff x="731647" y="573573"/>
            <a:chExt cx="635100" cy="734640"/>
          </a:xfrm>
        </p:grpSpPr>
        <p:grpSp>
          <p:nvGrpSpPr>
            <p:cNvPr id="1887" name="Google Shape;1887;p3"/>
            <p:cNvGrpSpPr/>
            <p:nvPr/>
          </p:nvGrpSpPr>
          <p:grpSpPr>
            <a:xfrm>
              <a:off x="731647" y="573573"/>
              <a:ext cx="635100" cy="635100"/>
              <a:chOff x="917231" y="750460"/>
              <a:chExt cx="635100" cy="635100"/>
            </a:xfrm>
          </p:grpSpPr>
          <p:sp>
            <p:nvSpPr>
              <p:cNvPr id="1888" name="Google Shape;1888;p3"/>
              <p:cNvSpPr/>
              <p:nvPr/>
            </p:nvSpPr>
            <p:spPr>
              <a:xfrm>
                <a:off x="917231" y="750460"/>
                <a:ext cx="635100" cy="6351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3"/>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0" name="Google Shape;1890;p3"/>
            <p:cNvGrpSpPr/>
            <p:nvPr/>
          </p:nvGrpSpPr>
          <p:grpSpPr>
            <a:xfrm>
              <a:off x="961679" y="1281213"/>
              <a:ext cx="175013" cy="27000"/>
              <a:chOff x="5662375" y="212375"/>
              <a:chExt cx="175013" cy="27000"/>
            </a:xfrm>
          </p:grpSpPr>
          <p:sp>
            <p:nvSpPr>
              <p:cNvPr id="1891" name="Google Shape;1891;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892" name="Google Shape;1892;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893" name="Google Shape;1893;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grpSp>
        <p:nvGrpSpPr>
          <p:cNvPr id="1894" name="Google Shape;1894;p3"/>
          <p:cNvGrpSpPr/>
          <p:nvPr/>
        </p:nvGrpSpPr>
        <p:grpSpPr>
          <a:xfrm>
            <a:off x="731647" y="1650460"/>
            <a:ext cx="635100" cy="733491"/>
            <a:chOff x="731647" y="1650460"/>
            <a:chExt cx="635100" cy="733491"/>
          </a:xfrm>
        </p:grpSpPr>
        <p:grpSp>
          <p:nvGrpSpPr>
            <p:cNvPr id="1895" name="Google Shape;1895;p3"/>
            <p:cNvGrpSpPr/>
            <p:nvPr/>
          </p:nvGrpSpPr>
          <p:grpSpPr>
            <a:xfrm>
              <a:off x="731647" y="1650460"/>
              <a:ext cx="635100" cy="635100"/>
              <a:chOff x="917231" y="1827973"/>
              <a:chExt cx="635100" cy="635100"/>
            </a:xfrm>
          </p:grpSpPr>
          <p:sp>
            <p:nvSpPr>
              <p:cNvPr id="1896" name="Google Shape;1896;p3"/>
              <p:cNvSpPr/>
              <p:nvPr/>
            </p:nvSpPr>
            <p:spPr>
              <a:xfrm>
                <a:off x="917231" y="1827973"/>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3"/>
              <p:cNvSpPr/>
              <p:nvPr/>
            </p:nvSpPr>
            <p:spPr>
              <a:xfrm>
                <a:off x="1001931" y="1912710"/>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8" name="Google Shape;1898;p3"/>
            <p:cNvGrpSpPr/>
            <p:nvPr/>
          </p:nvGrpSpPr>
          <p:grpSpPr>
            <a:xfrm>
              <a:off x="961679" y="2356951"/>
              <a:ext cx="175013" cy="27000"/>
              <a:chOff x="5662375" y="212375"/>
              <a:chExt cx="175013" cy="27000"/>
            </a:xfrm>
          </p:grpSpPr>
          <p:sp>
            <p:nvSpPr>
              <p:cNvPr id="1899" name="Google Shape;1899;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900" name="Google Shape;1900;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901" name="Google Shape;1901;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grpSp>
        <p:nvGrpSpPr>
          <p:cNvPr id="1902" name="Google Shape;1902;p3"/>
          <p:cNvGrpSpPr/>
          <p:nvPr/>
        </p:nvGrpSpPr>
        <p:grpSpPr>
          <a:xfrm>
            <a:off x="731647" y="2728277"/>
            <a:ext cx="635100" cy="734983"/>
            <a:chOff x="731647" y="2728277"/>
            <a:chExt cx="635100" cy="734983"/>
          </a:xfrm>
        </p:grpSpPr>
        <p:grpSp>
          <p:nvGrpSpPr>
            <p:cNvPr id="1903" name="Google Shape;1903;p3"/>
            <p:cNvGrpSpPr/>
            <p:nvPr/>
          </p:nvGrpSpPr>
          <p:grpSpPr>
            <a:xfrm>
              <a:off x="731647" y="2728277"/>
              <a:ext cx="635100" cy="635100"/>
              <a:chOff x="917231" y="2905502"/>
              <a:chExt cx="635100" cy="635100"/>
            </a:xfrm>
          </p:grpSpPr>
          <p:sp>
            <p:nvSpPr>
              <p:cNvPr id="1904" name="Google Shape;1904;p3"/>
              <p:cNvSpPr/>
              <p:nvPr/>
            </p:nvSpPr>
            <p:spPr>
              <a:xfrm>
                <a:off x="917231" y="2905502"/>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3"/>
              <p:cNvSpPr/>
              <p:nvPr/>
            </p:nvSpPr>
            <p:spPr>
              <a:xfrm>
                <a:off x="1001931" y="2990252"/>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06" name="Google Shape;1906;p3"/>
            <p:cNvGrpSpPr/>
            <p:nvPr/>
          </p:nvGrpSpPr>
          <p:grpSpPr>
            <a:xfrm>
              <a:off x="961679" y="3436260"/>
              <a:ext cx="175013" cy="27000"/>
              <a:chOff x="5662375" y="212375"/>
              <a:chExt cx="175013" cy="27000"/>
            </a:xfrm>
          </p:grpSpPr>
          <p:sp>
            <p:nvSpPr>
              <p:cNvPr id="1907" name="Google Shape;1907;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908" name="Google Shape;1908;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909" name="Google Shape;1909;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grpSp>
        <p:nvGrpSpPr>
          <p:cNvPr id="1910" name="Google Shape;1910;p3"/>
          <p:cNvGrpSpPr/>
          <p:nvPr/>
        </p:nvGrpSpPr>
        <p:grpSpPr>
          <a:xfrm>
            <a:off x="731647" y="3806675"/>
            <a:ext cx="635100" cy="734704"/>
            <a:chOff x="731647" y="3806675"/>
            <a:chExt cx="635100" cy="734704"/>
          </a:xfrm>
        </p:grpSpPr>
        <p:grpSp>
          <p:nvGrpSpPr>
            <p:cNvPr id="1911" name="Google Shape;1911;p3"/>
            <p:cNvGrpSpPr/>
            <p:nvPr/>
          </p:nvGrpSpPr>
          <p:grpSpPr>
            <a:xfrm>
              <a:off x="731647" y="3806675"/>
              <a:ext cx="635100" cy="635100"/>
              <a:chOff x="917231" y="3983097"/>
              <a:chExt cx="635100" cy="635100"/>
            </a:xfrm>
          </p:grpSpPr>
          <p:sp>
            <p:nvSpPr>
              <p:cNvPr id="1912" name="Google Shape;1912;p3"/>
              <p:cNvSpPr/>
              <p:nvPr/>
            </p:nvSpPr>
            <p:spPr>
              <a:xfrm>
                <a:off x="917231" y="3983097"/>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3"/>
              <p:cNvSpPr/>
              <p:nvPr/>
            </p:nvSpPr>
            <p:spPr>
              <a:xfrm>
                <a:off x="1001931" y="4067797"/>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14" name="Google Shape;1914;p3"/>
            <p:cNvGrpSpPr/>
            <p:nvPr/>
          </p:nvGrpSpPr>
          <p:grpSpPr>
            <a:xfrm>
              <a:off x="961679" y="4514379"/>
              <a:ext cx="175013" cy="27000"/>
              <a:chOff x="5662375" y="212375"/>
              <a:chExt cx="175013" cy="27000"/>
            </a:xfrm>
          </p:grpSpPr>
          <p:sp>
            <p:nvSpPr>
              <p:cNvPr id="1915" name="Google Shape;1915;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916" name="Google Shape;1916;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917" name="Google Shape;1917;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sp>
        <p:nvSpPr>
          <p:cNvPr id="1918" name="Google Shape;1918;p3"/>
          <p:cNvSpPr txBox="1"/>
          <p:nvPr>
            <p:ph type="title"/>
          </p:nvPr>
        </p:nvSpPr>
        <p:spPr>
          <a:xfrm>
            <a:off x="5170024" y="369191"/>
            <a:ext cx="2615100" cy="5760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800"/>
              <a:buNone/>
            </a:pPr>
            <a:r>
              <a:rPr lang="en"/>
              <a:t>Table of Contents</a:t>
            </a:r>
            <a:endParaRPr/>
          </a:p>
        </p:txBody>
      </p:sp>
      <p:sp>
        <p:nvSpPr>
          <p:cNvPr id="1919" name="Google Shape;1919;p3"/>
          <p:cNvSpPr txBox="1"/>
          <p:nvPr>
            <p:ph idx="1" type="subTitle"/>
          </p:nvPr>
        </p:nvSpPr>
        <p:spPr>
          <a:xfrm>
            <a:off x="1576158" y="685781"/>
            <a:ext cx="2615100" cy="3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Use Case</a:t>
            </a:r>
            <a:endParaRPr/>
          </a:p>
        </p:txBody>
      </p:sp>
      <p:sp>
        <p:nvSpPr>
          <p:cNvPr id="1920" name="Google Shape;1920;p3"/>
          <p:cNvSpPr txBox="1"/>
          <p:nvPr>
            <p:ph idx="3" type="subTitle"/>
          </p:nvPr>
        </p:nvSpPr>
        <p:spPr>
          <a:xfrm>
            <a:off x="1576158" y="1764772"/>
            <a:ext cx="2615100" cy="3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Conceptual Class</a:t>
            </a:r>
            <a:endParaRPr/>
          </a:p>
        </p:txBody>
      </p:sp>
      <p:sp>
        <p:nvSpPr>
          <p:cNvPr id="1921" name="Google Shape;1921;p3"/>
          <p:cNvSpPr txBox="1"/>
          <p:nvPr>
            <p:ph idx="5" type="subTitle"/>
          </p:nvPr>
        </p:nvSpPr>
        <p:spPr>
          <a:xfrm>
            <a:off x="1576158" y="2843765"/>
            <a:ext cx="2615100" cy="3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Class Diagram</a:t>
            </a:r>
            <a:endParaRPr/>
          </a:p>
        </p:txBody>
      </p:sp>
      <p:sp>
        <p:nvSpPr>
          <p:cNvPr id="1922" name="Google Shape;1922;p3"/>
          <p:cNvSpPr txBox="1"/>
          <p:nvPr>
            <p:ph idx="7" type="subTitle"/>
          </p:nvPr>
        </p:nvSpPr>
        <p:spPr>
          <a:xfrm>
            <a:off x="1576158" y="3922757"/>
            <a:ext cx="2615100" cy="3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Client Server Architecture</a:t>
            </a:r>
            <a:endParaRPr/>
          </a:p>
        </p:txBody>
      </p:sp>
      <p:sp>
        <p:nvSpPr>
          <p:cNvPr id="1923" name="Google Shape;1923;p3"/>
          <p:cNvSpPr txBox="1"/>
          <p:nvPr>
            <p:ph idx="9" type="title"/>
          </p:nvPr>
        </p:nvSpPr>
        <p:spPr>
          <a:xfrm>
            <a:off x="813816" y="722376"/>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01</a:t>
            </a:r>
            <a:endParaRPr/>
          </a:p>
        </p:txBody>
      </p:sp>
      <p:sp>
        <p:nvSpPr>
          <p:cNvPr id="1924" name="Google Shape;1924;p3"/>
          <p:cNvSpPr txBox="1"/>
          <p:nvPr>
            <p:ph idx="13" type="title"/>
          </p:nvPr>
        </p:nvSpPr>
        <p:spPr>
          <a:xfrm>
            <a:off x="813816" y="1801368"/>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02</a:t>
            </a:r>
            <a:endParaRPr/>
          </a:p>
        </p:txBody>
      </p:sp>
      <p:sp>
        <p:nvSpPr>
          <p:cNvPr id="1925" name="Google Shape;1925;p3"/>
          <p:cNvSpPr txBox="1"/>
          <p:nvPr>
            <p:ph idx="14" type="title"/>
          </p:nvPr>
        </p:nvSpPr>
        <p:spPr>
          <a:xfrm>
            <a:off x="813816" y="2880360"/>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03</a:t>
            </a:r>
            <a:endParaRPr/>
          </a:p>
        </p:txBody>
      </p:sp>
      <p:sp>
        <p:nvSpPr>
          <p:cNvPr id="1926" name="Google Shape;1926;p3"/>
          <p:cNvSpPr txBox="1"/>
          <p:nvPr>
            <p:ph idx="15" type="title"/>
          </p:nvPr>
        </p:nvSpPr>
        <p:spPr>
          <a:xfrm>
            <a:off x="813816" y="3959352"/>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04</a:t>
            </a:r>
            <a:endParaRPr/>
          </a:p>
        </p:txBody>
      </p:sp>
      <p:grpSp>
        <p:nvGrpSpPr>
          <p:cNvPr id="1927" name="Google Shape;1927;p3"/>
          <p:cNvGrpSpPr/>
          <p:nvPr/>
        </p:nvGrpSpPr>
        <p:grpSpPr>
          <a:xfrm>
            <a:off x="5087847" y="1648675"/>
            <a:ext cx="635100" cy="734704"/>
            <a:chOff x="731647" y="3806675"/>
            <a:chExt cx="635100" cy="734704"/>
          </a:xfrm>
        </p:grpSpPr>
        <p:grpSp>
          <p:nvGrpSpPr>
            <p:cNvPr id="1928" name="Google Shape;1928;p3"/>
            <p:cNvGrpSpPr/>
            <p:nvPr/>
          </p:nvGrpSpPr>
          <p:grpSpPr>
            <a:xfrm>
              <a:off x="731647" y="3806675"/>
              <a:ext cx="635100" cy="635100"/>
              <a:chOff x="917231" y="3983097"/>
              <a:chExt cx="635100" cy="635100"/>
            </a:xfrm>
          </p:grpSpPr>
          <p:sp>
            <p:nvSpPr>
              <p:cNvPr id="1929" name="Google Shape;1929;p3"/>
              <p:cNvSpPr/>
              <p:nvPr/>
            </p:nvSpPr>
            <p:spPr>
              <a:xfrm>
                <a:off x="917231" y="3983097"/>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3"/>
              <p:cNvSpPr/>
              <p:nvPr/>
            </p:nvSpPr>
            <p:spPr>
              <a:xfrm>
                <a:off x="1001931" y="4067797"/>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31" name="Google Shape;1931;p3"/>
            <p:cNvGrpSpPr/>
            <p:nvPr/>
          </p:nvGrpSpPr>
          <p:grpSpPr>
            <a:xfrm>
              <a:off x="961679" y="4514379"/>
              <a:ext cx="175013" cy="27000"/>
              <a:chOff x="5662375" y="212375"/>
              <a:chExt cx="175013" cy="27000"/>
            </a:xfrm>
          </p:grpSpPr>
          <p:sp>
            <p:nvSpPr>
              <p:cNvPr id="1932" name="Google Shape;1932;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933" name="Google Shape;1933;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934" name="Google Shape;1934;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sp>
        <p:nvSpPr>
          <p:cNvPr id="1935" name="Google Shape;1935;p3"/>
          <p:cNvSpPr txBox="1"/>
          <p:nvPr>
            <p:ph idx="7" type="subTitle"/>
          </p:nvPr>
        </p:nvSpPr>
        <p:spPr>
          <a:xfrm>
            <a:off x="6058133" y="1735794"/>
            <a:ext cx="2615100" cy="3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User Scenario Diagram</a:t>
            </a:r>
            <a:endParaRPr/>
          </a:p>
        </p:txBody>
      </p:sp>
      <p:sp>
        <p:nvSpPr>
          <p:cNvPr id="1936" name="Google Shape;1936;p3"/>
          <p:cNvSpPr txBox="1"/>
          <p:nvPr>
            <p:ph idx="15" type="title"/>
          </p:nvPr>
        </p:nvSpPr>
        <p:spPr>
          <a:xfrm>
            <a:off x="5170016" y="1801352"/>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05</a:t>
            </a:r>
            <a:endParaRPr/>
          </a:p>
        </p:txBody>
      </p:sp>
      <p:grpSp>
        <p:nvGrpSpPr>
          <p:cNvPr id="1937" name="Google Shape;1937;p3"/>
          <p:cNvGrpSpPr/>
          <p:nvPr/>
        </p:nvGrpSpPr>
        <p:grpSpPr>
          <a:xfrm>
            <a:off x="5087847" y="2756663"/>
            <a:ext cx="635100" cy="734704"/>
            <a:chOff x="731647" y="3806675"/>
            <a:chExt cx="635100" cy="734704"/>
          </a:xfrm>
        </p:grpSpPr>
        <p:grpSp>
          <p:nvGrpSpPr>
            <p:cNvPr id="1938" name="Google Shape;1938;p3"/>
            <p:cNvGrpSpPr/>
            <p:nvPr/>
          </p:nvGrpSpPr>
          <p:grpSpPr>
            <a:xfrm>
              <a:off x="731647" y="3806675"/>
              <a:ext cx="635100" cy="635100"/>
              <a:chOff x="917231" y="3983097"/>
              <a:chExt cx="635100" cy="635100"/>
            </a:xfrm>
          </p:grpSpPr>
          <p:sp>
            <p:nvSpPr>
              <p:cNvPr id="1939" name="Google Shape;1939;p3"/>
              <p:cNvSpPr/>
              <p:nvPr/>
            </p:nvSpPr>
            <p:spPr>
              <a:xfrm>
                <a:off x="917231" y="3983097"/>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3"/>
              <p:cNvSpPr/>
              <p:nvPr/>
            </p:nvSpPr>
            <p:spPr>
              <a:xfrm>
                <a:off x="1001931" y="4067797"/>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1" name="Google Shape;1941;p3"/>
            <p:cNvGrpSpPr/>
            <p:nvPr/>
          </p:nvGrpSpPr>
          <p:grpSpPr>
            <a:xfrm>
              <a:off x="961679" y="4514379"/>
              <a:ext cx="175013" cy="27000"/>
              <a:chOff x="5662375" y="212375"/>
              <a:chExt cx="175013" cy="27000"/>
            </a:xfrm>
          </p:grpSpPr>
          <p:sp>
            <p:nvSpPr>
              <p:cNvPr id="1942" name="Google Shape;1942;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943" name="Google Shape;1943;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944" name="Google Shape;1944;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sp>
        <p:nvSpPr>
          <p:cNvPr id="1945" name="Google Shape;1945;p3"/>
          <p:cNvSpPr txBox="1"/>
          <p:nvPr>
            <p:ph idx="7" type="subTitle"/>
          </p:nvPr>
        </p:nvSpPr>
        <p:spPr>
          <a:xfrm>
            <a:off x="6058133" y="2843782"/>
            <a:ext cx="2615100" cy="3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Demo</a:t>
            </a:r>
            <a:endParaRPr/>
          </a:p>
        </p:txBody>
      </p:sp>
      <p:sp>
        <p:nvSpPr>
          <p:cNvPr id="1946" name="Google Shape;1946;p3"/>
          <p:cNvSpPr txBox="1"/>
          <p:nvPr>
            <p:ph idx="15" type="title"/>
          </p:nvPr>
        </p:nvSpPr>
        <p:spPr>
          <a:xfrm>
            <a:off x="5170016" y="2909340"/>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06</a:t>
            </a:r>
            <a:endParaRPr/>
          </a:p>
        </p:txBody>
      </p:sp>
      <p:grpSp>
        <p:nvGrpSpPr>
          <p:cNvPr id="1947" name="Google Shape;1947;p3"/>
          <p:cNvGrpSpPr/>
          <p:nvPr/>
        </p:nvGrpSpPr>
        <p:grpSpPr>
          <a:xfrm>
            <a:off x="5087847" y="3864625"/>
            <a:ext cx="635100" cy="734704"/>
            <a:chOff x="731647" y="3806675"/>
            <a:chExt cx="635100" cy="734704"/>
          </a:xfrm>
        </p:grpSpPr>
        <p:grpSp>
          <p:nvGrpSpPr>
            <p:cNvPr id="1948" name="Google Shape;1948;p3"/>
            <p:cNvGrpSpPr/>
            <p:nvPr/>
          </p:nvGrpSpPr>
          <p:grpSpPr>
            <a:xfrm>
              <a:off x="731647" y="3806675"/>
              <a:ext cx="635100" cy="635100"/>
              <a:chOff x="917231" y="3983097"/>
              <a:chExt cx="635100" cy="635100"/>
            </a:xfrm>
          </p:grpSpPr>
          <p:sp>
            <p:nvSpPr>
              <p:cNvPr id="1949" name="Google Shape;1949;p3"/>
              <p:cNvSpPr/>
              <p:nvPr/>
            </p:nvSpPr>
            <p:spPr>
              <a:xfrm>
                <a:off x="917231" y="3983097"/>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3"/>
              <p:cNvSpPr/>
              <p:nvPr/>
            </p:nvSpPr>
            <p:spPr>
              <a:xfrm>
                <a:off x="1001931" y="4067797"/>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51" name="Google Shape;1951;p3"/>
            <p:cNvGrpSpPr/>
            <p:nvPr/>
          </p:nvGrpSpPr>
          <p:grpSpPr>
            <a:xfrm>
              <a:off x="961679" y="4514379"/>
              <a:ext cx="175013" cy="27000"/>
              <a:chOff x="5662375" y="212375"/>
              <a:chExt cx="175013" cy="27000"/>
            </a:xfrm>
          </p:grpSpPr>
          <p:sp>
            <p:nvSpPr>
              <p:cNvPr id="1952" name="Google Shape;1952;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953" name="Google Shape;1953;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954" name="Google Shape;1954;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sp>
        <p:nvSpPr>
          <p:cNvPr id="1955" name="Google Shape;1955;p3"/>
          <p:cNvSpPr txBox="1"/>
          <p:nvPr>
            <p:ph idx="7" type="subTitle"/>
          </p:nvPr>
        </p:nvSpPr>
        <p:spPr>
          <a:xfrm>
            <a:off x="6058133" y="3951744"/>
            <a:ext cx="2615100" cy="3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QnA</a:t>
            </a:r>
            <a:endParaRPr/>
          </a:p>
        </p:txBody>
      </p:sp>
      <p:sp>
        <p:nvSpPr>
          <p:cNvPr id="1956" name="Google Shape;1956;p3"/>
          <p:cNvSpPr txBox="1"/>
          <p:nvPr>
            <p:ph idx="15" type="title"/>
          </p:nvPr>
        </p:nvSpPr>
        <p:spPr>
          <a:xfrm>
            <a:off x="5170016" y="4017302"/>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07</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8" name="Shape 2138"/>
        <p:cNvGrpSpPr/>
        <p:nvPr/>
      </p:nvGrpSpPr>
      <p:grpSpPr>
        <a:xfrm>
          <a:off x="0" y="0"/>
          <a:ext cx="0" cy="0"/>
          <a:chOff x="0" y="0"/>
          <a:chExt cx="0" cy="0"/>
        </a:xfrm>
      </p:grpSpPr>
      <p:sp>
        <p:nvSpPr>
          <p:cNvPr id="2139" name="Google Shape;2139;g122e2ab5c2b_1_42"/>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Upload Header</a:t>
            </a:r>
            <a:endParaRPr/>
          </a:p>
        </p:txBody>
      </p:sp>
      <p:pic>
        <p:nvPicPr>
          <p:cNvPr id="2140" name="Google Shape;2140;g122e2ab5c2b_1_42"/>
          <p:cNvPicPr preferRelativeResize="0"/>
          <p:nvPr/>
        </p:nvPicPr>
        <p:blipFill>
          <a:blip r:embed="rId3">
            <a:alphaModFix/>
          </a:blip>
          <a:stretch>
            <a:fillRect/>
          </a:stretch>
        </p:blipFill>
        <p:spPr>
          <a:xfrm>
            <a:off x="530150" y="2392900"/>
            <a:ext cx="987350" cy="1016725"/>
          </a:xfrm>
          <a:prstGeom prst="rect">
            <a:avLst/>
          </a:prstGeom>
          <a:noFill/>
          <a:ln>
            <a:noFill/>
          </a:ln>
        </p:spPr>
      </p:pic>
      <p:cxnSp>
        <p:nvCxnSpPr>
          <p:cNvPr id="2141" name="Google Shape;2141;g122e2ab5c2b_1_42"/>
          <p:cNvCxnSpPr/>
          <p:nvPr/>
        </p:nvCxnSpPr>
        <p:spPr>
          <a:xfrm>
            <a:off x="1624650" y="2479525"/>
            <a:ext cx="1273200" cy="0"/>
          </a:xfrm>
          <a:prstGeom prst="straightConnector1">
            <a:avLst/>
          </a:prstGeom>
          <a:noFill/>
          <a:ln cap="flat" cmpd="sng" w="9525">
            <a:solidFill>
              <a:srgbClr val="000000"/>
            </a:solidFill>
            <a:prstDash val="solid"/>
            <a:round/>
            <a:headEnd len="med" w="med" type="none"/>
            <a:tailEnd len="med" w="med" type="triangle"/>
          </a:ln>
        </p:spPr>
      </p:cxnSp>
      <p:cxnSp>
        <p:nvCxnSpPr>
          <p:cNvPr id="2142" name="Google Shape;2142;g122e2ab5c2b_1_42"/>
          <p:cNvCxnSpPr/>
          <p:nvPr/>
        </p:nvCxnSpPr>
        <p:spPr>
          <a:xfrm rot="10800000">
            <a:off x="1633650" y="2598050"/>
            <a:ext cx="1255200" cy="0"/>
          </a:xfrm>
          <a:prstGeom prst="straightConnector1">
            <a:avLst/>
          </a:prstGeom>
          <a:noFill/>
          <a:ln cap="flat" cmpd="sng" w="9525">
            <a:solidFill>
              <a:srgbClr val="000000"/>
            </a:solidFill>
            <a:prstDash val="solid"/>
            <a:round/>
            <a:headEnd len="med" w="med" type="none"/>
            <a:tailEnd len="med" w="med" type="triangle"/>
          </a:ln>
        </p:spPr>
      </p:cxnSp>
      <p:cxnSp>
        <p:nvCxnSpPr>
          <p:cNvPr id="2143" name="Google Shape;2143;g122e2ab5c2b_1_42"/>
          <p:cNvCxnSpPr/>
          <p:nvPr/>
        </p:nvCxnSpPr>
        <p:spPr>
          <a:xfrm>
            <a:off x="4151800" y="2479525"/>
            <a:ext cx="1111200" cy="0"/>
          </a:xfrm>
          <a:prstGeom prst="straightConnector1">
            <a:avLst/>
          </a:prstGeom>
          <a:noFill/>
          <a:ln cap="flat" cmpd="sng" w="9525">
            <a:solidFill>
              <a:srgbClr val="000000"/>
            </a:solidFill>
            <a:prstDash val="solid"/>
            <a:round/>
            <a:headEnd len="med" w="med" type="none"/>
            <a:tailEnd len="med" w="med" type="triangle"/>
          </a:ln>
        </p:spPr>
      </p:cxnSp>
      <p:cxnSp>
        <p:nvCxnSpPr>
          <p:cNvPr id="2144" name="Google Shape;2144;g122e2ab5c2b_1_42"/>
          <p:cNvCxnSpPr/>
          <p:nvPr/>
        </p:nvCxnSpPr>
        <p:spPr>
          <a:xfrm rot="10800000">
            <a:off x="4159600" y="2598050"/>
            <a:ext cx="1095600" cy="0"/>
          </a:xfrm>
          <a:prstGeom prst="straightConnector1">
            <a:avLst/>
          </a:prstGeom>
          <a:noFill/>
          <a:ln cap="flat" cmpd="sng" w="9525">
            <a:solidFill>
              <a:srgbClr val="000000"/>
            </a:solidFill>
            <a:prstDash val="solid"/>
            <a:round/>
            <a:headEnd len="med" w="med" type="none"/>
            <a:tailEnd len="med" w="med" type="triangle"/>
          </a:ln>
        </p:spPr>
      </p:cxnSp>
      <p:pic>
        <p:nvPicPr>
          <p:cNvPr id="2145" name="Google Shape;2145;g122e2ab5c2b_1_42"/>
          <p:cNvPicPr preferRelativeResize="0"/>
          <p:nvPr/>
        </p:nvPicPr>
        <p:blipFill>
          <a:blip r:embed="rId4">
            <a:alphaModFix/>
          </a:blip>
          <a:stretch>
            <a:fillRect/>
          </a:stretch>
        </p:blipFill>
        <p:spPr>
          <a:xfrm>
            <a:off x="6160525" y="2430825"/>
            <a:ext cx="552150" cy="277300"/>
          </a:xfrm>
          <a:prstGeom prst="rect">
            <a:avLst/>
          </a:prstGeom>
          <a:noFill/>
          <a:ln>
            <a:noFill/>
          </a:ln>
        </p:spPr>
      </p:pic>
      <p:sp>
        <p:nvSpPr>
          <p:cNvPr id="2146" name="Google Shape;2146;g122e2ab5c2b_1_42"/>
          <p:cNvSpPr txBox="1"/>
          <p:nvPr/>
        </p:nvSpPr>
        <p:spPr>
          <a:xfrm>
            <a:off x="1412525" y="2177200"/>
            <a:ext cx="2318400" cy="323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900">
                <a:solidFill>
                  <a:srgbClr val="3C78D8"/>
                </a:solidFill>
                <a:latin typeface="Calibri"/>
                <a:ea typeface="Calibri"/>
                <a:cs typeface="Calibri"/>
                <a:sym typeface="Calibri"/>
              </a:rPr>
              <a:t>1. Upload headers (Excel file)</a:t>
            </a:r>
            <a:endParaRPr b="1" sz="900">
              <a:solidFill>
                <a:srgbClr val="3C78D8"/>
              </a:solidFill>
              <a:latin typeface="Calibri"/>
              <a:ea typeface="Calibri"/>
              <a:cs typeface="Calibri"/>
              <a:sym typeface="Calibri"/>
            </a:endParaRPr>
          </a:p>
        </p:txBody>
      </p:sp>
      <p:sp>
        <p:nvSpPr>
          <p:cNvPr id="2147" name="Google Shape;2147;g122e2ab5c2b_1_42"/>
          <p:cNvSpPr txBox="1"/>
          <p:nvPr/>
        </p:nvSpPr>
        <p:spPr>
          <a:xfrm>
            <a:off x="1442425" y="2579463"/>
            <a:ext cx="2592000" cy="323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900">
                <a:solidFill>
                  <a:srgbClr val="3C78D8"/>
                </a:solidFill>
                <a:latin typeface="Calibri"/>
                <a:ea typeface="Calibri"/>
                <a:cs typeface="Calibri"/>
                <a:sym typeface="Calibri"/>
              </a:rPr>
              <a:t>6. Display success/ error message</a:t>
            </a:r>
            <a:endParaRPr b="1" sz="900">
              <a:solidFill>
                <a:srgbClr val="3C78D8"/>
              </a:solidFill>
              <a:latin typeface="Calibri"/>
              <a:ea typeface="Calibri"/>
              <a:cs typeface="Calibri"/>
              <a:sym typeface="Calibri"/>
            </a:endParaRPr>
          </a:p>
        </p:txBody>
      </p:sp>
      <p:sp>
        <p:nvSpPr>
          <p:cNvPr id="2148" name="Google Shape;2148;g122e2ab5c2b_1_42"/>
          <p:cNvSpPr txBox="1"/>
          <p:nvPr/>
        </p:nvSpPr>
        <p:spPr>
          <a:xfrm>
            <a:off x="4141950" y="2024625"/>
            <a:ext cx="1156500" cy="461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900">
                <a:solidFill>
                  <a:srgbClr val="3C78D8"/>
                </a:solidFill>
                <a:latin typeface="Calibri"/>
                <a:ea typeface="Calibri"/>
                <a:cs typeface="Calibri"/>
                <a:sym typeface="Calibri"/>
              </a:rPr>
              <a:t>2. Send Sender Fields</a:t>
            </a:r>
            <a:endParaRPr b="1" sz="900">
              <a:solidFill>
                <a:srgbClr val="3C78D8"/>
              </a:solidFill>
              <a:latin typeface="Calibri"/>
              <a:ea typeface="Calibri"/>
              <a:cs typeface="Calibri"/>
              <a:sym typeface="Calibri"/>
            </a:endParaRPr>
          </a:p>
        </p:txBody>
      </p:sp>
      <p:sp>
        <p:nvSpPr>
          <p:cNvPr id="2149" name="Google Shape;2149;g122e2ab5c2b_1_42"/>
          <p:cNvSpPr txBox="1"/>
          <p:nvPr/>
        </p:nvSpPr>
        <p:spPr>
          <a:xfrm>
            <a:off x="4069950" y="2531450"/>
            <a:ext cx="1328700" cy="323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900">
                <a:solidFill>
                  <a:srgbClr val="3C78D8"/>
                </a:solidFill>
                <a:latin typeface="Calibri"/>
                <a:ea typeface="Calibri"/>
                <a:cs typeface="Calibri"/>
                <a:sym typeface="Calibri"/>
              </a:rPr>
              <a:t>5. </a:t>
            </a:r>
            <a:r>
              <a:rPr b="1" lang="en" sz="900">
                <a:solidFill>
                  <a:srgbClr val="3C78D8"/>
                </a:solidFill>
                <a:latin typeface="Calibri"/>
                <a:ea typeface="Calibri"/>
                <a:cs typeface="Calibri"/>
                <a:sym typeface="Calibri"/>
              </a:rPr>
              <a:t>Return </a:t>
            </a:r>
            <a:r>
              <a:rPr b="1" lang="en" sz="900">
                <a:solidFill>
                  <a:srgbClr val="3C78D8"/>
                </a:solidFill>
                <a:latin typeface="Calibri"/>
                <a:ea typeface="Calibri"/>
                <a:cs typeface="Calibri"/>
                <a:sym typeface="Calibri"/>
              </a:rPr>
              <a:t>upload</a:t>
            </a:r>
            <a:r>
              <a:rPr b="1" lang="en" sz="900">
                <a:solidFill>
                  <a:srgbClr val="3C78D8"/>
                </a:solidFill>
                <a:latin typeface="Calibri"/>
                <a:ea typeface="Calibri"/>
                <a:cs typeface="Calibri"/>
                <a:sym typeface="Calibri"/>
              </a:rPr>
              <a:t> status</a:t>
            </a:r>
            <a:endParaRPr b="1" sz="900">
              <a:solidFill>
                <a:srgbClr val="3C78D8"/>
              </a:solidFill>
              <a:latin typeface="Calibri"/>
              <a:ea typeface="Calibri"/>
              <a:cs typeface="Calibri"/>
              <a:sym typeface="Calibri"/>
            </a:endParaRPr>
          </a:p>
        </p:txBody>
      </p:sp>
      <p:sp>
        <p:nvSpPr>
          <p:cNvPr id="2150" name="Google Shape;2150;g122e2ab5c2b_1_42"/>
          <p:cNvSpPr txBox="1"/>
          <p:nvPr/>
        </p:nvSpPr>
        <p:spPr>
          <a:xfrm>
            <a:off x="6775825" y="1724800"/>
            <a:ext cx="1750800" cy="1293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900">
                <a:solidFill>
                  <a:srgbClr val="3C78D8"/>
                </a:solidFill>
                <a:latin typeface="Calibri"/>
                <a:ea typeface="Calibri"/>
                <a:cs typeface="Calibri"/>
                <a:sym typeface="Calibri"/>
              </a:rPr>
              <a:t>3. Checks if mapping already   exists under user</a:t>
            </a:r>
            <a:endParaRPr b="1" sz="900">
              <a:solidFill>
                <a:srgbClr val="3C78D8"/>
              </a:solidFill>
              <a:latin typeface="Calibri"/>
              <a:ea typeface="Calibri"/>
              <a:cs typeface="Calibri"/>
              <a:sym typeface="Calibri"/>
            </a:endParaRPr>
          </a:p>
          <a:p>
            <a:pPr indent="0" lvl="0" marL="0" rtl="0" algn="l">
              <a:lnSpc>
                <a:spcPct val="100000"/>
              </a:lnSpc>
              <a:spcBef>
                <a:spcPts val="0"/>
              </a:spcBef>
              <a:spcAft>
                <a:spcPts val="0"/>
              </a:spcAft>
              <a:buNone/>
            </a:pPr>
            <a:r>
              <a:t/>
            </a:r>
            <a:endParaRPr b="1" sz="900">
              <a:solidFill>
                <a:srgbClr val="3C78D8"/>
              </a:solidFill>
              <a:latin typeface="Calibri"/>
              <a:ea typeface="Calibri"/>
              <a:cs typeface="Calibri"/>
              <a:sym typeface="Calibri"/>
            </a:endParaRPr>
          </a:p>
          <a:p>
            <a:pPr indent="0" lvl="0" marL="0" rtl="0" algn="l">
              <a:spcBef>
                <a:spcPts val="0"/>
              </a:spcBef>
              <a:spcAft>
                <a:spcPts val="0"/>
              </a:spcAft>
              <a:buNone/>
            </a:pPr>
            <a:r>
              <a:rPr b="1" lang="en" sz="900">
                <a:solidFill>
                  <a:srgbClr val="3C78D8"/>
                </a:solidFill>
                <a:latin typeface="Calibri"/>
                <a:ea typeface="Calibri"/>
                <a:cs typeface="Calibri"/>
                <a:sym typeface="Calibri"/>
              </a:rPr>
              <a:t>4. Check if number of headers submitted is larger than number of SSOT fields</a:t>
            </a:r>
            <a:endParaRPr b="1" sz="900">
              <a:solidFill>
                <a:srgbClr val="3C78D8"/>
              </a:solidFill>
              <a:latin typeface="Calibri"/>
              <a:ea typeface="Calibri"/>
              <a:cs typeface="Calibri"/>
              <a:sym typeface="Calibri"/>
            </a:endParaRPr>
          </a:p>
          <a:p>
            <a:pPr indent="0" lvl="0" marL="0" rtl="0" algn="l">
              <a:lnSpc>
                <a:spcPct val="100000"/>
              </a:lnSpc>
              <a:spcBef>
                <a:spcPts val="0"/>
              </a:spcBef>
              <a:spcAft>
                <a:spcPts val="0"/>
              </a:spcAft>
              <a:buNone/>
            </a:pPr>
            <a:r>
              <a:t/>
            </a:r>
            <a:endParaRPr b="1" sz="900">
              <a:solidFill>
                <a:srgbClr val="3C78D8"/>
              </a:solidFill>
              <a:latin typeface="Calibri"/>
              <a:ea typeface="Calibri"/>
              <a:cs typeface="Calibri"/>
              <a:sym typeface="Calibri"/>
            </a:endParaRPr>
          </a:p>
          <a:p>
            <a:pPr indent="0" lvl="0" marL="0" rtl="0" algn="l">
              <a:lnSpc>
                <a:spcPct val="100000"/>
              </a:lnSpc>
              <a:spcBef>
                <a:spcPts val="0"/>
              </a:spcBef>
              <a:spcAft>
                <a:spcPts val="0"/>
              </a:spcAft>
              <a:buNone/>
            </a:pPr>
            <a:r>
              <a:t/>
            </a:r>
            <a:endParaRPr b="1" sz="900">
              <a:solidFill>
                <a:srgbClr val="3C78D8"/>
              </a:solidFill>
              <a:latin typeface="Calibri"/>
              <a:ea typeface="Calibri"/>
              <a:cs typeface="Calibri"/>
              <a:sym typeface="Calibri"/>
            </a:endParaRPr>
          </a:p>
        </p:txBody>
      </p:sp>
      <p:pic>
        <p:nvPicPr>
          <p:cNvPr id="2151" name="Google Shape;2151;g122e2ab5c2b_1_42"/>
          <p:cNvPicPr preferRelativeResize="0"/>
          <p:nvPr/>
        </p:nvPicPr>
        <p:blipFill>
          <a:blip r:embed="rId5">
            <a:alphaModFix/>
          </a:blip>
          <a:stretch>
            <a:fillRect/>
          </a:stretch>
        </p:blipFill>
        <p:spPr>
          <a:xfrm>
            <a:off x="3035000" y="2516500"/>
            <a:ext cx="1156457" cy="1119900"/>
          </a:xfrm>
          <a:prstGeom prst="rect">
            <a:avLst/>
          </a:prstGeom>
          <a:noFill/>
          <a:ln>
            <a:noFill/>
          </a:ln>
        </p:spPr>
      </p:pic>
      <p:pic>
        <p:nvPicPr>
          <p:cNvPr id="2152" name="Google Shape;2152;g122e2ab5c2b_1_42"/>
          <p:cNvPicPr preferRelativeResize="0"/>
          <p:nvPr/>
        </p:nvPicPr>
        <p:blipFill>
          <a:blip r:embed="rId6">
            <a:alphaModFix/>
          </a:blip>
          <a:stretch>
            <a:fillRect/>
          </a:stretch>
        </p:blipFill>
        <p:spPr>
          <a:xfrm>
            <a:off x="5263000" y="2348306"/>
            <a:ext cx="1156450" cy="1258308"/>
          </a:xfrm>
          <a:prstGeom prst="rect">
            <a:avLst/>
          </a:prstGeom>
          <a:noFill/>
          <a:ln>
            <a:noFill/>
          </a:ln>
        </p:spPr>
      </p:pic>
      <p:cxnSp>
        <p:nvCxnSpPr>
          <p:cNvPr id="2153" name="Google Shape;2153;g122e2ab5c2b_1_42"/>
          <p:cNvCxnSpPr/>
          <p:nvPr/>
        </p:nvCxnSpPr>
        <p:spPr>
          <a:xfrm>
            <a:off x="1638950" y="3231100"/>
            <a:ext cx="1273200" cy="0"/>
          </a:xfrm>
          <a:prstGeom prst="straightConnector1">
            <a:avLst/>
          </a:prstGeom>
          <a:noFill/>
          <a:ln cap="flat" cmpd="sng" w="9525">
            <a:solidFill>
              <a:srgbClr val="000000"/>
            </a:solidFill>
            <a:prstDash val="solid"/>
            <a:round/>
            <a:headEnd len="med" w="med" type="none"/>
            <a:tailEnd len="med" w="med" type="triangle"/>
          </a:ln>
        </p:spPr>
      </p:cxnSp>
      <p:sp>
        <p:nvSpPr>
          <p:cNvPr id="2154" name="Google Shape;2154;g122e2ab5c2b_1_42"/>
          <p:cNvSpPr txBox="1"/>
          <p:nvPr/>
        </p:nvSpPr>
        <p:spPr>
          <a:xfrm>
            <a:off x="1442425" y="2934125"/>
            <a:ext cx="2592000" cy="323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900">
                <a:solidFill>
                  <a:srgbClr val="3C78D8"/>
                </a:solidFill>
                <a:latin typeface="Calibri"/>
                <a:ea typeface="Calibri"/>
                <a:cs typeface="Calibri"/>
                <a:sym typeface="Calibri"/>
              </a:rPr>
              <a:t>7</a:t>
            </a:r>
            <a:r>
              <a:rPr b="1" lang="en" sz="900">
                <a:solidFill>
                  <a:srgbClr val="3C78D8"/>
                </a:solidFill>
                <a:latin typeface="Calibri"/>
                <a:ea typeface="Calibri"/>
                <a:cs typeface="Calibri"/>
                <a:sym typeface="Calibri"/>
              </a:rPr>
              <a:t>. Map fields to SSOT</a:t>
            </a:r>
            <a:endParaRPr b="1" sz="900">
              <a:solidFill>
                <a:srgbClr val="3C78D8"/>
              </a:solidFill>
              <a:latin typeface="Calibri"/>
              <a:ea typeface="Calibri"/>
              <a:cs typeface="Calibri"/>
              <a:sym typeface="Calibri"/>
            </a:endParaRPr>
          </a:p>
        </p:txBody>
      </p:sp>
      <p:cxnSp>
        <p:nvCxnSpPr>
          <p:cNvPr id="2155" name="Google Shape;2155;g122e2ab5c2b_1_42"/>
          <p:cNvCxnSpPr/>
          <p:nvPr/>
        </p:nvCxnSpPr>
        <p:spPr>
          <a:xfrm>
            <a:off x="4070800" y="3231100"/>
            <a:ext cx="1273200" cy="0"/>
          </a:xfrm>
          <a:prstGeom prst="straightConnector1">
            <a:avLst/>
          </a:prstGeom>
          <a:noFill/>
          <a:ln cap="flat" cmpd="sng" w="9525">
            <a:solidFill>
              <a:srgbClr val="000000"/>
            </a:solidFill>
            <a:prstDash val="solid"/>
            <a:round/>
            <a:headEnd len="med" w="med" type="none"/>
            <a:tailEnd len="med" w="med" type="triangle"/>
          </a:ln>
        </p:spPr>
      </p:cxnSp>
      <p:sp>
        <p:nvSpPr>
          <p:cNvPr id="2156" name="Google Shape;2156;g122e2ab5c2b_1_42"/>
          <p:cNvSpPr txBox="1"/>
          <p:nvPr/>
        </p:nvSpPr>
        <p:spPr>
          <a:xfrm>
            <a:off x="4041025" y="2905550"/>
            <a:ext cx="2592000" cy="323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900">
                <a:solidFill>
                  <a:srgbClr val="3C78D8"/>
                </a:solidFill>
                <a:latin typeface="Calibri"/>
                <a:ea typeface="Calibri"/>
                <a:cs typeface="Calibri"/>
                <a:sym typeface="Calibri"/>
              </a:rPr>
              <a:t>8. Send mapping</a:t>
            </a:r>
            <a:endParaRPr b="1" sz="900">
              <a:solidFill>
                <a:srgbClr val="3C78D8"/>
              </a:solidFill>
              <a:latin typeface="Calibri"/>
              <a:ea typeface="Calibri"/>
              <a:cs typeface="Calibri"/>
              <a:sym typeface="Calibri"/>
            </a:endParaRPr>
          </a:p>
        </p:txBody>
      </p:sp>
      <p:pic>
        <p:nvPicPr>
          <p:cNvPr id="2157" name="Google Shape;2157;g122e2ab5c2b_1_42"/>
          <p:cNvPicPr preferRelativeResize="0"/>
          <p:nvPr/>
        </p:nvPicPr>
        <p:blipFill>
          <a:blip r:embed="rId4">
            <a:alphaModFix/>
          </a:blip>
          <a:stretch>
            <a:fillRect/>
          </a:stretch>
        </p:blipFill>
        <p:spPr>
          <a:xfrm>
            <a:off x="6236725" y="2964225"/>
            <a:ext cx="552150" cy="277300"/>
          </a:xfrm>
          <a:prstGeom prst="rect">
            <a:avLst/>
          </a:prstGeom>
          <a:noFill/>
          <a:ln>
            <a:noFill/>
          </a:ln>
        </p:spPr>
      </p:pic>
      <p:sp>
        <p:nvSpPr>
          <p:cNvPr id="2158" name="Google Shape;2158;g122e2ab5c2b_1_42"/>
          <p:cNvSpPr txBox="1"/>
          <p:nvPr/>
        </p:nvSpPr>
        <p:spPr>
          <a:xfrm>
            <a:off x="6792025" y="3210350"/>
            <a:ext cx="1595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3C78D8"/>
                </a:solidFill>
                <a:latin typeface="Calibri"/>
                <a:ea typeface="Calibri"/>
                <a:cs typeface="Calibri"/>
                <a:sym typeface="Calibri"/>
              </a:rPr>
              <a:t>9. Check if all the SSOT has a corresponding field</a:t>
            </a:r>
            <a:endParaRPr/>
          </a:p>
        </p:txBody>
      </p:sp>
      <p:cxnSp>
        <p:nvCxnSpPr>
          <p:cNvPr id="2159" name="Google Shape;2159;g122e2ab5c2b_1_42"/>
          <p:cNvCxnSpPr/>
          <p:nvPr/>
        </p:nvCxnSpPr>
        <p:spPr>
          <a:xfrm rot="10800000">
            <a:off x="4150650" y="3333425"/>
            <a:ext cx="1095600" cy="0"/>
          </a:xfrm>
          <a:prstGeom prst="straightConnector1">
            <a:avLst/>
          </a:prstGeom>
          <a:noFill/>
          <a:ln cap="flat" cmpd="sng" w="9525">
            <a:solidFill>
              <a:srgbClr val="000000"/>
            </a:solidFill>
            <a:prstDash val="solid"/>
            <a:round/>
            <a:headEnd len="med" w="med" type="none"/>
            <a:tailEnd len="med" w="med" type="triangle"/>
          </a:ln>
        </p:spPr>
      </p:cxnSp>
      <p:cxnSp>
        <p:nvCxnSpPr>
          <p:cNvPr id="2160" name="Google Shape;2160;g122e2ab5c2b_1_42"/>
          <p:cNvCxnSpPr/>
          <p:nvPr/>
        </p:nvCxnSpPr>
        <p:spPr>
          <a:xfrm rot="10800000">
            <a:off x="1712250" y="3333425"/>
            <a:ext cx="1095600" cy="0"/>
          </a:xfrm>
          <a:prstGeom prst="straightConnector1">
            <a:avLst/>
          </a:prstGeom>
          <a:noFill/>
          <a:ln cap="flat" cmpd="sng" w="9525">
            <a:solidFill>
              <a:srgbClr val="000000"/>
            </a:solidFill>
            <a:prstDash val="solid"/>
            <a:round/>
            <a:headEnd len="med" w="med" type="none"/>
            <a:tailEnd len="med" w="med" type="triangle"/>
          </a:ln>
        </p:spPr>
      </p:cxnSp>
      <p:sp>
        <p:nvSpPr>
          <p:cNvPr id="2161" name="Google Shape;2161;g122e2ab5c2b_1_42"/>
          <p:cNvSpPr txBox="1"/>
          <p:nvPr/>
        </p:nvSpPr>
        <p:spPr>
          <a:xfrm>
            <a:off x="4007200" y="3283350"/>
            <a:ext cx="2592000" cy="323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900">
                <a:solidFill>
                  <a:srgbClr val="3C78D8"/>
                </a:solidFill>
                <a:latin typeface="Calibri"/>
                <a:ea typeface="Calibri"/>
                <a:cs typeface="Calibri"/>
                <a:sym typeface="Calibri"/>
              </a:rPr>
              <a:t>10. Send mapping status</a:t>
            </a:r>
            <a:endParaRPr b="1" sz="900">
              <a:solidFill>
                <a:srgbClr val="3C78D8"/>
              </a:solidFill>
              <a:latin typeface="Calibri"/>
              <a:ea typeface="Calibri"/>
              <a:cs typeface="Calibri"/>
              <a:sym typeface="Calibri"/>
            </a:endParaRPr>
          </a:p>
        </p:txBody>
      </p:sp>
      <p:sp>
        <p:nvSpPr>
          <p:cNvPr id="2162" name="Google Shape;2162;g122e2ab5c2b_1_42"/>
          <p:cNvSpPr txBox="1"/>
          <p:nvPr/>
        </p:nvSpPr>
        <p:spPr>
          <a:xfrm>
            <a:off x="1442425" y="3288500"/>
            <a:ext cx="2592000" cy="323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900">
                <a:solidFill>
                  <a:srgbClr val="3C78D8"/>
                </a:solidFill>
                <a:latin typeface="Calibri"/>
                <a:ea typeface="Calibri"/>
                <a:cs typeface="Calibri"/>
                <a:sym typeface="Calibri"/>
              </a:rPr>
              <a:t>11. Display mapping status</a:t>
            </a:r>
            <a:endParaRPr b="1" sz="900">
              <a:solidFill>
                <a:srgbClr val="3C78D8"/>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6" name="Shape 2166"/>
        <p:cNvGrpSpPr/>
        <p:nvPr/>
      </p:nvGrpSpPr>
      <p:grpSpPr>
        <a:xfrm>
          <a:off x="0" y="0"/>
          <a:ext cx="0" cy="0"/>
          <a:chOff x="0" y="0"/>
          <a:chExt cx="0" cy="0"/>
        </a:xfrm>
      </p:grpSpPr>
      <p:sp>
        <p:nvSpPr>
          <p:cNvPr id="2167" name="Google Shape;2167;g122e2ab5c2b_1_64"/>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Upload Transaction</a:t>
            </a:r>
            <a:endParaRPr/>
          </a:p>
        </p:txBody>
      </p:sp>
      <p:pic>
        <p:nvPicPr>
          <p:cNvPr id="2168" name="Google Shape;2168;g122e2ab5c2b_1_64"/>
          <p:cNvPicPr preferRelativeResize="0"/>
          <p:nvPr/>
        </p:nvPicPr>
        <p:blipFill>
          <a:blip r:embed="rId3">
            <a:alphaModFix/>
          </a:blip>
          <a:stretch>
            <a:fillRect/>
          </a:stretch>
        </p:blipFill>
        <p:spPr>
          <a:xfrm>
            <a:off x="834950" y="2392900"/>
            <a:ext cx="987350" cy="1016725"/>
          </a:xfrm>
          <a:prstGeom prst="rect">
            <a:avLst/>
          </a:prstGeom>
          <a:noFill/>
          <a:ln>
            <a:noFill/>
          </a:ln>
        </p:spPr>
      </p:pic>
      <p:cxnSp>
        <p:nvCxnSpPr>
          <p:cNvPr id="2169" name="Google Shape;2169;g122e2ab5c2b_1_64"/>
          <p:cNvCxnSpPr/>
          <p:nvPr/>
        </p:nvCxnSpPr>
        <p:spPr>
          <a:xfrm>
            <a:off x="1842779" y="2708125"/>
            <a:ext cx="1284300" cy="0"/>
          </a:xfrm>
          <a:prstGeom prst="straightConnector1">
            <a:avLst/>
          </a:prstGeom>
          <a:noFill/>
          <a:ln cap="flat" cmpd="sng" w="9525">
            <a:solidFill>
              <a:srgbClr val="000000"/>
            </a:solidFill>
            <a:prstDash val="solid"/>
            <a:round/>
            <a:headEnd len="med" w="med" type="none"/>
            <a:tailEnd len="med" w="med" type="triangle"/>
          </a:ln>
        </p:spPr>
      </p:cxnSp>
      <p:cxnSp>
        <p:nvCxnSpPr>
          <p:cNvPr id="2170" name="Google Shape;2170;g122e2ab5c2b_1_64"/>
          <p:cNvCxnSpPr/>
          <p:nvPr/>
        </p:nvCxnSpPr>
        <p:spPr>
          <a:xfrm rot="10800000">
            <a:off x="1873162" y="3000250"/>
            <a:ext cx="1266000" cy="0"/>
          </a:xfrm>
          <a:prstGeom prst="straightConnector1">
            <a:avLst/>
          </a:prstGeom>
          <a:noFill/>
          <a:ln cap="flat" cmpd="sng" w="9525">
            <a:solidFill>
              <a:srgbClr val="000000"/>
            </a:solidFill>
            <a:prstDash val="solid"/>
            <a:round/>
            <a:headEnd len="med" w="med" type="none"/>
            <a:tailEnd len="med" w="med" type="triangle"/>
          </a:ln>
        </p:spPr>
      </p:cxnSp>
      <p:cxnSp>
        <p:nvCxnSpPr>
          <p:cNvPr id="2171" name="Google Shape;2171;g122e2ab5c2b_1_64"/>
          <p:cNvCxnSpPr/>
          <p:nvPr/>
        </p:nvCxnSpPr>
        <p:spPr>
          <a:xfrm>
            <a:off x="4304200" y="2708125"/>
            <a:ext cx="686400" cy="0"/>
          </a:xfrm>
          <a:prstGeom prst="straightConnector1">
            <a:avLst/>
          </a:prstGeom>
          <a:noFill/>
          <a:ln cap="flat" cmpd="sng" w="9525">
            <a:solidFill>
              <a:srgbClr val="000000"/>
            </a:solidFill>
            <a:prstDash val="solid"/>
            <a:round/>
            <a:headEnd len="med" w="med" type="none"/>
            <a:tailEnd len="med" w="med" type="triangle"/>
          </a:ln>
        </p:spPr>
      </p:cxnSp>
      <p:cxnSp>
        <p:nvCxnSpPr>
          <p:cNvPr id="2172" name="Google Shape;2172;g122e2ab5c2b_1_64"/>
          <p:cNvCxnSpPr/>
          <p:nvPr/>
        </p:nvCxnSpPr>
        <p:spPr>
          <a:xfrm rot="10800000">
            <a:off x="4320363" y="3000250"/>
            <a:ext cx="676800" cy="0"/>
          </a:xfrm>
          <a:prstGeom prst="straightConnector1">
            <a:avLst/>
          </a:prstGeom>
          <a:noFill/>
          <a:ln cap="flat" cmpd="sng" w="9525">
            <a:solidFill>
              <a:srgbClr val="000000"/>
            </a:solidFill>
            <a:prstDash val="solid"/>
            <a:round/>
            <a:headEnd len="med" w="med" type="none"/>
            <a:tailEnd len="med" w="med" type="triangle"/>
          </a:ln>
        </p:spPr>
      </p:cxnSp>
      <p:pic>
        <p:nvPicPr>
          <p:cNvPr id="2173" name="Google Shape;2173;g122e2ab5c2b_1_64"/>
          <p:cNvPicPr preferRelativeResize="0"/>
          <p:nvPr/>
        </p:nvPicPr>
        <p:blipFill>
          <a:blip r:embed="rId4">
            <a:alphaModFix/>
          </a:blip>
          <a:stretch>
            <a:fillRect/>
          </a:stretch>
        </p:blipFill>
        <p:spPr>
          <a:xfrm>
            <a:off x="6008125" y="2659425"/>
            <a:ext cx="552150" cy="417025"/>
          </a:xfrm>
          <a:prstGeom prst="rect">
            <a:avLst/>
          </a:prstGeom>
          <a:noFill/>
          <a:ln>
            <a:noFill/>
          </a:ln>
        </p:spPr>
      </p:pic>
      <p:sp>
        <p:nvSpPr>
          <p:cNvPr id="2174" name="Google Shape;2174;g122e2ab5c2b_1_64"/>
          <p:cNvSpPr txBox="1"/>
          <p:nvPr/>
        </p:nvSpPr>
        <p:spPr>
          <a:xfrm>
            <a:off x="1805639" y="2253400"/>
            <a:ext cx="1441800" cy="461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900">
                <a:solidFill>
                  <a:srgbClr val="3C78D8"/>
                </a:solidFill>
                <a:latin typeface="Calibri"/>
                <a:ea typeface="Calibri"/>
                <a:cs typeface="Calibri"/>
                <a:sym typeface="Calibri"/>
              </a:rPr>
              <a:t>1. Upload Transaction (Excel file)</a:t>
            </a:r>
            <a:endParaRPr b="1" sz="900">
              <a:solidFill>
                <a:srgbClr val="3C78D8"/>
              </a:solidFill>
              <a:latin typeface="Calibri"/>
              <a:ea typeface="Calibri"/>
              <a:cs typeface="Calibri"/>
              <a:sym typeface="Calibri"/>
            </a:endParaRPr>
          </a:p>
        </p:txBody>
      </p:sp>
      <p:sp>
        <p:nvSpPr>
          <p:cNvPr id="2175" name="Google Shape;2175;g122e2ab5c2b_1_64"/>
          <p:cNvSpPr txBox="1"/>
          <p:nvPr/>
        </p:nvSpPr>
        <p:spPr>
          <a:xfrm>
            <a:off x="1700250" y="3070075"/>
            <a:ext cx="1611900" cy="48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900">
              <a:solidFill>
                <a:srgbClr val="2F5597"/>
              </a:solidFill>
              <a:latin typeface="Calibri"/>
              <a:ea typeface="Calibri"/>
              <a:cs typeface="Calibri"/>
              <a:sym typeface="Calibri"/>
            </a:endParaRPr>
          </a:p>
          <a:p>
            <a:pPr indent="0" lvl="0" marL="0" rtl="0" algn="l">
              <a:lnSpc>
                <a:spcPct val="115000"/>
              </a:lnSpc>
              <a:spcBef>
                <a:spcPts val="0"/>
              </a:spcBef>
              <a:spcAft>
                <a:spcPts val="0"/>
              </a:spcAft>
              <a:buNone/>
            </a:pPr>
            <a:r>
              <a:t/>
            </a:r>
            <a:endParaRPr sz="900">
              <a:solidFill>
                <a:srgbClr val="C00000"/>
              </a:solidFill>
              <a:latin typeface="Calibri"/>
              <a:ea typeface="Calibri"/>
              <a:cs typeface="Calibri"/>
              <a:sym typeface="Calibri"/>
            </a:endParaRPr>
          </a:p>
        </p:txBody>
      </p:sp>
      <p:sp>
        <p:nvSpPr>
          <p:cNvPr id="2176" name="Google Shape;2176;g122e2ab5c2b_1_64"/>
          <p:cNvSpPr txBox="1"/>
          <p:nvPr/>
        </p:nvSpPr>
        <p:spPr>
          <a:xfrm>
            <a:off x="4218150" y="2329425"/>
            <a:ext cx="1149600" cy="461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900">
                <a:solidFill>
                  <a:srgbClr val="3C78D8"/>
                </a:solidFill>
                <a:latin typeface="Calibri"/>
                <a:ea typeface="Calibri"/>
                <a:cs typeface="Calibri"/>
                <a:sym typeface="Calibri"/>
              </a:rPr>
              <a:t>2. Send Transaction fields</a:t>
            </a:r>
            <a:endParaRPr b="1" sz="900">
              <a:solidFill>
                <a:srgbClr val="3C78D8"/>
              </a:solidFill>
              <a:latin typeface="Calibri"/>
              <a:ea typeface="Calibri"/>
              <a:cs typeface="Calibri"/>
              <a:sym typeface="Calibri"/>
            </a:endParaRPr>
          </a:p>
        </p:txBody>
      </p:sp>
      <p:sp>
        <p:nvSpPr>
          <p:cNvPr id="2177" name="Google Shape;2177;g122e2ab5c2b_1_64"/>
          <p:cNvSpPr txBox="1"/>
          <p:nvPr/>
        </p:nvSpPr>
        <p:spPr>
          <a:xfrm>
            <a:off x="4266900" y="3000250"/>
            <a:ext cx="889800" cy="461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900">
                <a:solidFill>
                  <a:srgbClr val="3C78D8"/>
                </a:solidFill>
                <a:latin typeface="Calibri"/>
                <a:ea typeface="Calibri"/>
                <a:cs typeface="Calibri"/>
                <a:sym typeface="Calibri"/>
              </a:rPr>
              <a:t>7. Return upload Status</a:t>
            </a:r>
            <a:endParaRPr b="1" sz="900">
              <a:solidFill>
                <a:srgbClr val="3C78D8"/>
              </a:solidFill>
              <a:latin typeface="Calibri"/>
              <a:ea typeface="Calibri"/>
              <a:cs typeface="Calibri"/>
              <a:sym typeface="Calibri"/>
            </a:endParaRPr>
          </a:p>
        </p:txBody>
      </p:sp>
      <p:pic>
        <p:nvPicPr>
          <p:cNvPr id="2178" name="Google Shape;2178;g122e2ab5c2b_1_64"/>
          <p:cNvPicPr preferRelativeResize="0"/>
          <p:nvPr/>
        </p:nvPicPr>
        <p:blipFill>
          <a:blip r:embed="rId5">
            <a:alphaModFix/>
          </a:blip>
          <a:stretch>
            <a:fillRect/>
          </a:stretch>
        </p:blipFill>
        <p:spPr>
          <a:xfrm>
            <a:off x="3181976" y="2446200"/>
            <a:ext cx="1149623" cy="1119900"/>
          </a:xfrm>
          <a:prstGeom prst="rect">
            <a:avLst/>
          </a:prstGeom>
          <a:noFill/>
          <a:ln>
            <a:noFill/>
          </a:ln>
        </p:spPr>
      </p:pic>
      <p:pic>
        <p:nvPicPr>
          <p:cNvPr id="2179" name="Google Shape;2179;g122e2ab5c2b_1_64"/>
          <p:cNvPicPr preferRelativeResize="0"/>
          <p:nvPr/>
        </p:nvPicPr>
        <p:blipFill>
          <a:blip r:embed="rId6">
            <a:alphaModFix/>
          </a:blip>
          <a:stretch>
            <a:fillRect/>
          </a:stretch>
        </p:blipFill>
        <p:spPr>
          <a:xfrm>
            <a:off x="4982600" y="2233955"/>
            <a:ext cx="1149625" cy="1334609"/>
          </a:xfrm>
          <a:prstGeom prst="rect">
            <a:avLst/>
          </a:prstGeom>
          <a:noFill/>
          <a:ln>
            <a:noFill/>
          </a:ln>
        </p:spPr>
      </p:pic>
      <p:sp>
        <p:nvSpPr>
          <p:cNvPr id="2180" name="Google Shape;2180;g122e2ab5c2b_1_64"/>
          <p:cNvSpPr txBox="1"/>
          <p:nvPr/>
        </p:nvSpPr>
        <p:spPr>
          <a:xfrm>
            <a:off x="6618500" y="2290738"/>
            <a:ext cx="1385100" cy="1569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900">
                <a:solidFill>
                  <a:srgbClr val="3C78D8"/>
                </a:solidFill>
                <a:latin typeface="Calibri"/>
                <a:ea typeface="Calibri"/>
                <a:cs typeface="Calibri"/>
                <a:sym typeface="Calibri"/>
              </a:rPr>
              <a:t>4. Check for missing fields </a:t>
            </a:r>
            <a:endParaRPr b="1" sz="900">
              <a:solidFill>
                <a:srgbClr val="3C78D8"/>
              </a:solidFill>
              <a:latin typeface="Calibri"/>
              <a:ea typeface="Calibri"/>
              <a:cs typeface="Calibri"/>
              <a:sym typeface="Calibri"/>
            </a:endParaRPr>
          </a:p>
          <a:p>
            <a:pPr indent="0" lvl="0" marL="0" rtl="0" algn="l">
              <a:lnSpc>
                <a:spcPct val="100000"/>
              </a:lnSpc>
              <a:spcBef>
                <a:spcPts val="0"/>
              </a:spcBef>
              <a:spcAft>
                <a:spcPts val="0"/>
              </a:spcAft>
              <a:buNone/>
            </a:pPr>
            <a:r>
              <a:t/>
            </a:r>
            <a:endParaRPr b="1" sz="900">
              <a:solidFill>
                <a:srgbClr val="3C78D8"/>
              </a:solidFill>
              <a:latin typeface="Calibri"/>
              <a:ea typeface="Calibri"/>
              <a:cs typeface="Calibri"/>
              <a:sym typeface="Calibri"/>
            </a:endParaRPr>
          </a:p>
          <a:p>
            <a:pPr indent="0" lvl="0" marL="0" rtl="0" algn="l">
              <a:lnSpc>
                <a:spcPct val="100000"/>
              </a:lnSpc>
              <a:spcBef>
                <a:spcPts val="0"/>
              </a:spcBef>
              <a:spcAft>
                <a:spcPts val="0"/>
              </a:spcAft>
              <a:buNone/>
            </a:pPr>
            <a:r>
              <a:rPr b="1" lang="en" sz="900">
                <a:solidFill>
                  <a:srgbClr val="3C78D8"/>
                </a:solidFill>
                <a:latin typeface="Calibri"/>
                <a:ea typeface="Calibri"/>
                <a:cs typeface="Calibri"/>
                <a:sym typeface="Calibri"/>
              </a:rPr>
              <a:t>5. Check for extra fields to be ignored </a:t>
            </a:r>
            <a:endParaRPr b="1" sz="900">
              <a:solidFill>
                <a:srgbClr val="3C78D8"/>
              </a:solidFill>
              <a:latin typeface="Calibri"/>
              <a:ea typeface="Calibri"/>
              <a:cs typeface="Calibri"/>
              <a:sym typeface="Calibri"/>
            </a:endParaRPr>
          </a:p>
          <a:p>
            <a:pPr indent="0" lvl="0" marL="0" rtl="0" algn="l">
              <a:lnSpc>
                <a:spcPct val="100000"/>
              </a:lnSpc>
              <a:spcBef>
                <a:spcPts val="0"/>
              </a:spcBef>
              <a:spcAft>
                <a:spcPts val="0"/>
              </a:spcAft>
              <a:buNone/>
            </a:pPr>
            <a:r>
              <a:t/>
            </a:r>
            <a:endParaRPr b="1" sz="900">
              <a:solidFill>
                <a:srgbClr val="3C78D8"/>
              </a:solidFill>
              <a:latin typeface="Calibri"/>
              <a:ea typeface="Calibri"/>
              <a:cs typeface="Calibri"/>
              <a:sym typeface="Calibri"/>
            </a:endParaRPr>
          </a:p>
          <a:p>
            <a:pPr indent="0" lvl="0" marL="0" rtl="0" algn="l">
              <a:lnSpc>
                <a:spcPct val="100000"/>
              </a:lnSpc>
              <a:spcBef>
                <a:spcPts val="0"/>
              </a:spcBef>
              <a:spcAft>
                <a:spcPts val="0"/>
              </a:spcAft>
              <a:buNone/>
            </a:pPr>
            <a:r>
              <a:rPr b="1" lang="en" sz="900">
                <a:solidFill>
                  <a:srgbClr val="3C78D8"/>
                </a:solidFill>
                <a:latin typeface="Calibri"/>
                <a:ea typeface="Calibri"/>
                <a:cs typeface="Calibri"/>
                <a:sym typeface="Calibri"/>
              </a:rPr>
              <a:t>6. Map the transactions to SSOT fields</a:t>
            </a:r>
            <a:endParaRPr b="1" sz="900">
              <a:solidFill>
                <a:srgbClr val="3C78D8"/>
              </a:solidFill>
              <a:latin typeface="Calibri"/>
              <a:ea typeface="Calibri"/>
              <a:cs typeface="Calibri"/>
              <a:sym typeface="Calibri"/>
            </a:endParaRPr>
          </a:p>
          <a:p>
            <a:pPr indent="0" lvl="0" marL="0" rtl="0" algn="l">
              <a:lnSpc>
                <a:spcPct val="100000"/>
              </a:lnSpc>
              <a:spcBef>
                <a:spcPts val="0"/>
              </a:spcBef>
              <a:spcAft>
                <a:spcPts val="0"/>
              </a:spcAft>
              <a:buNone/>
            </a:pPr>
            <a:r>
              <a:t/>
            </a:r>
            <a:endParaRPr b="1" sz="900">
              <a:solidFill>
                <a:srgbClr val="3C78D8"/>
              </a:solidFill>
              <a:latin typeface="Calibri"/>
              <a:ea typeface="Calibri"/>
              <a:cs typeface="Calibri"/>
              <a:sym typeface="Calibri"/>
            </a:endParaRPr>
          </a:p>
          <a:p>
            <a:pPr indent="0" lvl="0" marL="0" rtl="0" algn="l">
              <a:lnSpc>
                <a:spcPct val="100000"/>
              </a:lnSpc>
              <a:spcBef>
                <a:spcPts val="0"/>
              </a:spcBef>
              <a:spcAft>
                <a:spcPts val="0"/>
              </a:spcAft>
              <a:buNone/>
            </a:pPr>
            <a:r>
              <a:t/>
            </a:r>
            <a:endParaRPr b="1" sz="900">
              <a:solidFill>
                <a:srgbClr val="3C78D8"/>
              </a:solidFill>
              <a:latin typeface="Calibri"/>
              <a:ea typeface="Calibri"/>
              <a:cs typeface="Calibri"/>
              <a:sym typeface="Calibri"/>
            </a:endParaRPr>
          </a:p>
        </p:txBody>
      </p:sp>
      <p:sp>
        <p:nvSpPr>
          <p:cNvPr id="2181" name="Google Shape;2181;g122e2ab5c2b_1_64"/>
          <p:cNvSpPr txBox="1"/>
          <p:nvPr/>
        </p:nvSpPr>
        <p:spPr>
          <a:xfrm>
            <a:off x="1822300" y="3014400"/>
            <a:ext cx="1202100" cy="323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900">
                <a:solidFill>
                  <a:srgbClr val="3C78D8"/>
                </a:solidFill>
                <a:latin typeface="Calibri"/>
                <a:ea typeface="Calibri"/>
                <a:cs typeface="Calibri"/>
                <a:sym typeface="Calibri"/>
              </a:rPr>
              <a:t>8. Display status</a:t>
            </a:r>
            <a:endParaRPr b="1" sz="900">
              <a:solidFill>
                <a:srgbClr val="3C78D8"/>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5" name="Shape 2185"/>
        <p:cNvGrpSpPr/>
        <p:nvPr/>
      </p:nvGrpSpPr>
      <p:grpSpPr>
        <a:xfrm>
          <a:off x="0" y="0"/>
          <a:ext cx="0" cy="0"/>
          <a:chOff x="0" y="0"/>
          <a:chExt cx="0" cy="0"/>
        </a:xfrm>
      </p:grpSpPr>
      <p:sp>
        <p:nvSpPr>
          <p:cNvPr id="2186" name="Google Shape;2186;g122f9c518d5_0_24"/>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Send Transaction</a:t>
            </a:r>
            <a:endParaRPr/>
          </a:p>
        </p:txBody>
      </p:sp>
      <p:pic>
        <p:nvPicPr>
          <p:cNvPr id="2187" name="Google Shape;2187;g122f9c518d5_0_24"/>
          <p:cNvPicPr preferRelativeResize="0"/>
          <p:nvPr/>
        </p:nvPicPr>
        <p:blipFill>
          <a:blip r:embed="rId3">
            <a:alphaModFix/>
          </a:blip>
          <a:stretch>
            <a:fillRect/>
          </a:stretch>
        </p:blipFill>
        <p:spPr>
          <a:xfrm>
            <a:off x="606350" y="2316700"/>
            <a:ext cx="987350" cy="1016725"/>
          </a:xfrm>
          <a:prstGeom prst="rect">
            <a:avLst/>
          </a:prstGeom>
          <a:noFill/>
          <a:ln>
            <a:noFill/>
          </a:ln>
        </p:spPr>
      </p:pic>
      <p:cxnSp>
        <p:nvCxnSpPr>
          <p:cNvPr id="2188" name="Google Shape;2188;g122f9c518d5_0_24"/>
          <p:cNvCxnSpPr/>
          <p:nvPr/>
        </p:nvCxnSpPr>
        <p:spPr>
          <a:xfrm>
            <a:off x="1700850" y="2631925"/>
            <a:ext cx="786300" cy="0"/>
          </a:xfrm>
          <a:prstGeom prst="straightConnector1">
            <a:avLst/>
          </a:prstGeom>
          <a:noFill/>
          <a:ln cap="flat" cmpd="sng" w="9525">
            <a:solidFill>
              <a:srgbClr val="000000"/>
            </a:solidFill>
            <a:prstDash val="solid"/>
            <a:round/>
            <a:headEnd len="med" w="med" type="none"/>
            <a:tailEnd len="med" w="med" type="triangle"/>
          </a:ln>
        </p:spPr>
      </p:cxnSp>
      <p:cxnSp>
        <p:nvCxnSpPr>
          <p:cNvPr id="2189" name="Google Shape;2189;g122f9c518d5_0_24"/>
          <p:cNvCxnSpPr/>
          <p:nvPr/>
        </p:nvCxnSpPr>
        <p:spPr>
          <a:xfrm rot="10800000">
            <a:off x="1719425" y="2924050"/>
            <a:ext cx="775200" cy="0"/>
          </a:xfrm>
          <a:prstGeom prst="straightConnector1">
            <a:avLst/>
          </a:prstGeom>
          <a:noFill/>
          <a:ln cap="flat" cmpd="sng" w="9525">
            <a:solidFill>
              <a:srgbClr val="000000"/>
            </a:solidFill>
            <a:prstDash val="solid"/>
            <a:round/>
            <a:headEnd len="med" w="med" type="none"/>
            <a:tailEnd len="med" w="med" type="triangle"/>
          </a:ln>
        </p:spPr>
      </p:cxnSp>
      <p:cxnSp>
        <p:nvCxnSpPr>
          <p:cNvPr id="2190" name="Google Shape;2190;g122f9c518d5_0_24"/>
          <p:cNvCxnSpPr/>
          <p:nvPr/>
        </p:nvCxnSpPr>
        <p:spPr>
          <a:xfrm>
            <a:off x="3694600" y="2631925"/>
            <a:ext cx="686400" cy="0"/>
          </a:xfrm>
          <a:prstGeom prst="straightConnector1">
            <a:avLst/>
          </a:prstGeom>
          <a:noFill/>
          <a:ln cap="flat" cmpd="sng" w="9525">
            <a:solidFill>
              <a:srgbClr val="000000"/>
            </a:solidFill>
            <a:prstDash val="solid"/>
            <a:round/>
            <a:headEnd len="med" w="med" type="none"/>
            <a:tailEnd len="med" w="med" type="triangle"/>
          </a:ln>
        </p:spPr>
      </p:cxnSp>
      <p:cxnSp>
        <p:nvCxnSpPr>
          <p:cNvPr id="2191" name="Google Shape;2191;g122f9c518d5_0_24"/>
          <p:cNvCxnSpPr/>
          <p:nvPr/>
        </p:nvCxnSpPr>
        <p:spPr>
          <a:xfrm rot="10800000">
            <a:off x="3710763" y="2924050"/>
            <a:ext cx="676800" cy="0"/>
          </a:xfrm>
          <a:prstGeom prst="straightConnector1">
            <a:avLst/>
          </a:prstGeom>
          <a:noFill/>
          <a:ln cap="flat" cmpd="sng" w="9525">
            <a:solidFill>
              <a:srgbClr val="000000"/>
            </a:solidFill>
            <a:prstDash val="solid"/>
            <a:round/>
            <a:headEnd len="med" w="med" type="none"/>
            <a:tailEnd len="med" w="med" type="triangle"/>
          </a:ln>
        </p:spPr>
      </p:cxnSp>
      <p:pic>
        <p:nvPicPr>
          <p:cNvPr id="2192" name="Google Shape;2192;g122f9c518d5_0_24"/>
          <p:cNvPicPr preferRelativeResize="0"/>
          <p:nvPr/>
        </p:nvPicPr>
        <p:blipFill>
          <a:blip r:embed="rId4">
            <a:alphaModFix/>
          </a:blip>
          <a:stretch>
            <a:fillRect/>
          </a:stretch>
        </p:blipFill>
        <p:spPr>
          <a:xfrm>
            <a:off x="6842425" y="1519400"/>
            <a:ext cx="552150" cy="417025"/>
          </a:xfrm>
          <a:prstGeom prst="rect">
            <a:avLst/>
          </a:prstGeom>
          <a:noFill/>
          <a:ln>
            <a:noFill/>
          </a:ln>
        </p:spPr>
      </p:pic>
      <p:sp>
        <p:nvSpPr>
          <p:cNvPr id="2193" name="Google Shape;2193;g122f9c518d5_0_24"/>
          <p:cNvSpPr txBox="1"/>
          <p:nvPr/>
        </p:nvSpPr>
        <p:spPr>
          <a:xfrm>
            <a:off x="1488725" y="2320150"/>
            <a:ext cx="1257300" cy="323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900">
                <a:solidFill>
                  <a:srgbClr val="3C78D8"/>
                </a:solidFill>
                <a:latin typeface="Calibri"/>
                <a:ea typeface="Calibri"/>
                <a:cs typeface="Calibri"/>
                <a:sym typeface="Calibri"/>
              </a:rPr>
              <a:t>1. Press “Send” button</a:t>
            </a:r>
            <a:endParaRPr b="1" sz="900">
              <a:solidFill>
                <a:srgbClr val="3C78D8"/>
              </a:solidFill>
              <a:latin typeface="Calibri"/>
              <a:ea typeface="Calibri"/>
              <a:cs typeface="Calibri"/>
              <a:sym typeface="Calibri"/>
            </a:endParaRPr>
          </a:p>
        </p:txBody>
      </p:sp>
      <p:sp>
        <p:nvSpPr>
          <p:cNvPr id="2194" name="Google Shape;2194;g122f9c518d5_0_24"/>
          <p:cNvSpPr txBox="1"/>
          <p:nvPr/>
        </p:nvSpPr>
        <p:spPr>
          <a:xfrm>
            <a:off x="1471650" y="2908225"/>
            <a:ext cx="1348800" cy="461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900">
                <a:solidFill>
                  <a:srgbClr val="3C78D8"/>
                </a:solidFill>
                <a:latin typeface="Calibri"/>
                <a:ea typeface="Calibri"/>
                <a:cs typeface="Calibri"/>
                <a:sym typeface="Calibri"/>
              </a:rPr>
              <a:t>13. </a:t>
            </a:r>
            <a:r>
              <a:rPr b="1" lang="en" sz="900">
                <a:solidFill>
                  <a:srgbClr val="3C78D8"/>
                </a:solidFill>
                <a:latin typeface="Calibri"/>
                <a:ea typeface="Calibri"/>
                <a:cs typeface="Calibri"/>
                <a:sym typeface="Calibri"/>
              </a:rPr>
              <a:t>Display transaction status </a:t>
            </a:r>
            <a:endParaRPr b="1" sz="900">
              <a:solidFill>
                <a:srgbClr val="3C78D8"/>
              </a:solidFill>
              <a:latin typeface="Calibri"/>
              <a:ea typeface="Calibri"/>
              <a:cs typeface="Calibri"/>
              <a:sym typeface="Calibri"/>
            </a:endParaRPr>
          </a:p>
        </p:txBody>
      </p:sp>
      <p:sp>
        <p:nvSpPr>
          <p:cNvPr id="2195" name="Google Shape;2195;g122f9c518d5_0_24"/>
          <p:cNvSpPr txBox="1"/>
          <p:nvPr/>
        </p:nvSpPr>
        <p:spPr>
          <a:xfrm>
            <a:off x="3733500" y="2914600"/>
            <a:ext cx="987300" cy="600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900">
                <a:solidFill>
                  <a:srgbClr val="3C78D8"/>
                </a:solidFill>
                <a:latin typeface="Calibri"/>
                <a:ea typeface="Calibri"/>
                <a:cs typeface="Calibri"/>
                <a:sym typeface="Calibri"/>
              </a:rPr>
              <a:t>12. </a:t>
            </a:r>
            <a:r>
              <a:rPr b="1" lang="en" sz="900">
                <a:solidFill>
                  <a:srgbClr val="3C78D8"/>
                </a:solidFill>
                <a:latin typeface="Calibri"/>
                <a:ea typeface="Calibri"/>
                <a:cs typeface="Calibri"/>
                <a:sym typeface="Calibri"/>
              </a:rPr>
              <a:t>Return transaction status</a:t>
            </a:r>
            <a:endParaRPr b="1" sz="900">
              <a:solidFill>
                <a:srgbClr val="3C78D8"/>
              </a:solidFill>
              <a:latin typeface="Calibri"/>
              <a:ea typeface="Calibri"/>
              <a:cs typeface="Calibri"/>
              <a:sym typeface="Calibri"/>
            </a:endParaRPr>
          </a:p>
        </p:txBody>
      </p:sp>
      <p:sp>
        <p:nvSpPr>
          <p:cNvPr id="2196" name="Google Shape;2196;g122f9c518d5_0_24"/>
          <p:cNvSpPr txBox="1"/>
          <p:nvPr/>
        </p:nvSpPr>
        <p:spPr>
          <a:xfrm>
            <a:off x="6678450" y="566925"/>
            <a:ext cx="1750800" cy="1293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900">
                <a:solidFill>
                  <a:srgbClr val="3C78D8"/>
                </a:solidFill>
                <a:latin typeface="Calibri"/>
                <a:ea typeface="Calibri"/>
                <a:cs typeface="Calibri"/>
                <a:sym typeface="Calibri"/>
              </a:rPr>
              <a:t>4. </a:t>
            </a:r>
            <a:r>
              <a:rPr b="1" lang="en" sz="900">
                <a:solidFill>
                  <a:srgbClr val="3C78D8"/>
                </a:solidFill>
                <a:latin typeface="Calibri"/>
                <a:ea typeface="Calibri"/>
                <a:cs typeface="Calibri"/>
                <a:sym typeface="Calibri"/>
              </a:rPr>
              <a:t>Checks the amount of transaction and selects the target API</a:t>
            </a:r>
            <a:endParaRPr b="1" sz="900">
              <a:solidFill>
                <a:srgbClr val="3C78D8"/>
              </a:solidFill>
              <a:latin typeface="Calibri"/>
              <a:ea typeface="Calibri"/>
              <a:cs typeface="Calibri"/>
              <a:sym typeface="Calibri"/>
            </a:endParaRPr>
          </a:p>
          <a:p>
            <a:pPr indent="0" lvl="0" marL="0" rtl="0" algn="l">
              <a:lnSpc>
                <a:spcPct val="100000"/>
              </a:lnSpc>
              <a:spcBef>
                <a:spcPts val="0"/>
              </a:spcBef>
              <a:spcAft>
                <a:spcPts val="0"/>
              </a:spcAft>
              <a:buNone/>
            </a:pPr>
            <a:r>
              <a:t/>
            </a:r>
            <a:endParaRPr b="1" sz="900">
              <a:solidFill>
                <a:srgbClr val="3C78D8"/>
              </a:solidFill>
              <a:latin typeface="Calibri"/>
              <a:ea typeface="Calibri"/>
              <a:cs typeface="Calibri"/>
              <a:sym typeface="Calibri"/>
            </a:endParaRPr>
          </a:p>
          <a:p>
            <a:pPr indent="0" lvl="0" marL="0" rtl="0" algn="l">
              <a:lnSpc>
                <a:spcPct val="100000"/>
              </a:lnSpc>
              <a:spcBef>
                <a:spcPts val="0"/>
              </a:spcBef>
              <a:spcAft>
                <a:spcPts val="0"/>
              </a:spcAft>
              <a:buNone/>
            </a:pPr>
            <a:r>
              <a:rPr b="1" lang="en" sz="900">
                <a:solidFill>
                  <a:srgbClr val="3C78D8"/>
                </a:solidFill>
                <a:latin typeface="Calibri"/>
                <a:ea typeface="Calibri"/>
                <a:cs typeface="Calibri"/>
                <a:sym typeface="Calibri"/>
              </a:rPr>
              <a:t>5. Changes the headers to the target API’s headers</a:t>
            </a:r>
            <a:endParaRPr b="1" sz="900">
              <a:solidFill>
                <a:srgbClr val="3C78D8"/>
              </a:solidFill>
              <a:latin typeface="Calibri"/>
              <a:ea typeface="Calibri"/>
              <a:cs typeface="Calibri"/>
              <a:sym typeface="Calibri"/>
            </a:endParaRPr>
          </a:p>
          <a:p>
            <a:pPr indent="0" lvl="0" marL="0" rtl="0" algn="l">
              <a:lnSpc>
                <a:spcPct val="100000"/>
              </a:lnSpc>
              <a:spcBef>
                <a:spcPts val="0"/>
              </a:spcBef>
              <a:spcAft>
                <a:spcPts val="0"/>
              </a:spcAft>
              <a:buNone/>
            </a:pPr>
            <a:r>
              <a:t/>
            </a:r>
            <a:endParaRPr b="1" sz="900">
              <a:solidFill>
                <a:srgbClr val="3C78D8"/>
              </a:solidFill>
              <a:latin typeface="Calibri"/>
              <a:ea typeface="Calibri"/>
              <a:cs typeface="Calibri"/>
              <a:sym typeface="Calibri"/>
            </a:endParaRPr>
          </a:p>
          <a:p>
            <a:pPr indent="0" lvl="0" marL="0" rtl="0" algn="l">
              <a:lnSpc>
                <a:spcPct val="100000"/>
              </a:lnSpc>
              <a:spcBef>
                <a:spcPts val="0"/>
              </a:spcBef>
              <a:spcAft>
                <a:spcPts val="0"/>
              </a:spcAft>
              <a:buNone/>
            </a:pPr>
            <a:r>
              <a:t/>
            </a:r>
            <a:endParaRPr b="1" sz="900">
              <a:solidFill>
                <a:srgbClr val="3C78D8"/>
              </a:solidFill>
              <a:latin typeface="Calibri"/>
              <a:ea typeface="Calibri"/>
              <a:cs typeface="Calibri"/>
              <a:sym typeface="Calibri"/>
            </a:endParaRPr>
          </a:p>
        </p:txBody>
      </p:sp>
      <p:pic>
        <p:nvPicPr>
          <p:cNvPr id="2197" name="Google Shape;2197;g122f9c518d5_0_24"/>
          <p:cNvPicPr preferRelativeResize="0"/>
          <p:nvPr/>
        </p:nvPicPr>
        <p:blipFill>
          <a:blip r:embed="rId5">
            <a:alphaModFix/>
          </a:blip>
          <a:stretch>
            <a:fillRect/>
          </a:stretch>
        </p:blipFill>
        <p:spPr>
          <a:xfrm>
            <a:off x="2664751" y="2445850"/>
            <a:ext cx="1149623" cy="1119900"/>
          </a:xfrm>
          <a:prstGeom prst="rect">
            <a:avLst/>
          </a:prstGeom>
          <a:noFill/>
          <a:ln>
            <a:noFill/>
          </a:ln>
        </p:spPr>
      </p:pic>
      <p:pic>
        <p:nvPicPr>
          <p:cNvPr id="2198" name="Google Shape;2198;g122f9c518d5_0_24"/>
          <p:cNvPicPr preferRelativeResize="0"/>
          <p:nvPr/>
        </p:nvPicPr>
        <p:blipFill>
          <a:blip r:embed="rId6">
            <a:alphaModFix/>
          </a:blip>
          <a:stretch>
            <a:fillRect/>
          </a:stretch>
        </p:blipFill>
        <p:spPr>
          <a:xfrm>
            <a:off x="4481550" y="2289280"/>
            <a:ext cx="1149625" cy="1334609"/>
          </a:xfrm>
          <a:prstGeom prst="rect">
            <a:avLst/>
          </a:prstGeom>
          <a:noFill/>
          <a:ln>
            <a:noFill/>
          </a:ln>
        </p:spPr>
      </p:pic>
      <p:pic>
        <p:nvPicPr>
          <p:cNvPr id="2199" name="Google Shape;2199;g122f9c518d5_0_24"/>
          <p:cNvPicPr preferRelativeResize="0"/>
          <p:nvPr/>
        </p:nvPicPr>
        <p:blipFill>
          <a:blip r:embed="rId7">
            <a:alphaModFix/>
          </a:blip>
          <a:stretch>
            <a:fillRect/>
          </a:stretch>
        </p:blipFill>
        <p:spPr>
          <a:xfrm>
            <a:off x="5915575" y="1172059"/>
            <a:ext cx="1149625" cy="1334628"/>
          </a:xfrm>
          <a:prstGeom prst="rect">
            <a:avLst/>
          </a:prstGeom>
          <a:noFill/>
          <a:ln>
            <a:noFill/>
          </a:ln>
        </p:spPr>
      </p:pic>
      <p:pic>
        <p:nvPicPr>
          <p:cNvPr id="2200" name="Google Shape;2200;g122f9c518d5_0_24"/>
          <p:cNvPicPr preferRelativeResize="0"/>
          <p:nvPr/>
        </p:nvPicPr>
        <p:blipFill>
          <a:blip r:embed="rId8">
            <a:alphaModFix/>
          </a:blip>
          <a:stretch>
            <a:fillRect/>
          </a:stretch>
        </p:blipFill>
        <p:spPr>
          <a:xfrm>
            <a:off x="6298350" y="3148721"/>
            <a:ext cx="1149625" cy="1334604"/>
          </a:xfrm>
          <a:prstGeom prst="rect">
            <a:avLst/>
          </a:prstGeom>
          <a:noFill/>
          <a:ln>
            <a:noFill/>
          </a:ln>
        </p:spPr>
      </p:pic>
      <p:sp>
        <p:nvSpPr>
          <p:cNvPr id="2201" name="Google Shape;2201;g122f9c518d5_0_24"/>
          <p:cNvSpPr txBox="1"/>
          <p:nvPr/>
        </p:nvSpPr>
        <p:spPr>
          <a:xfrm>
            <a:off x="3671600" y="2171100"/>
            <a:ext cx="987300" cy="461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900">
                <a:solidFill>
                  <a:srgbClr val="3C78D8"/>
                </a:solidFill>
                <a:latin typeface="Calibri"/>
                <a:ea typeface="Calibri"/>
                <a:cs typeface="Calibri"/>
                <a:sym typeface="Calibri"/>
              </a:rPr>
              <a:t>2. </a:t>
            </a:r>
            <a:r>
              <a:rPr b="1" lang="en" sz="900">
                <a:solidFill>
                  <a:srgbClr val="3C78D8"/>
                </a:solidFill>
                <a:latin typeface="Calibri"/>
                <a:ea typeface="Calibri"/>
                <a:cs typeface="Calibri"/>
                <a:sym typeface="Calibri"/>
              </a:rPr>
              <a:t>Send transaction</a:t>
            </a:r>
            <a:endParaRPr b="1" sz="900">
              <a:solidFill>
                <a:srgbClr val="3C78D8"/>
              </a:solidFill>
              <a:latin typeface="Calibri"/>
              <a:ea typeface="Calibri"/>
              <a:cs typeface="Calibri"/>
              <a:sym typeface="Calibri"/>
            </a:endParaRPr>
          </a:p>
        </p:txBody>
      </p:sp>
      <p:cxnSp>
        <p:nvCxnSpPr>
          <p:cNvPr id="2202" name="Google Shape;2202;g122f9c518d5_0_24"/>
          <p:cNvCxnSpPr/>
          <p:nvPr/>
        </p:nvCxnSpPr>
        <p:spPr>
          <a:xfrm flipH="1">
            <a:off x="5486875" y="2220373"/>
            <a:ext cx="581100" cy="416100"/>
          </a:xfrm>
          <a:prstGeom prst="straightConnector1">
            <a:avLst/>
          </a:prstGeom>
          <a:noFill/>
          <a:ln cap="flat" cmpd="sng" w="9525">
            <a:solidFill>
              <a:srgbClr val="000000"/>
            </a:solidFill>
            <a:prstDash val="solid"/>
            <a:round/>
            <a:headEnd len="med" w="med" type="none"/>
            <a:tailEnd len="med" w="med" type="triangle"/>
          </a:ln>
        </p:spPr>
      </p:cxnSp>
      <p:cxnSp>
        <p:nvCxnSpPr>
          <p:cNvPr id="2203" name="Google Shape;2203;g122f9c518d5_0_24"/>
          <p:cNvCxnSpPr/>
          <p:nvPr/>
        </p:nvCxnSpPr>
        <p:spPr>
          <a:xfrm rot="10800000">
            <a:off x="5719275" y="3157700"/>
            <a:ext cx="601200" cy="298800"/>
          </a:xfrm>
          <a:prstGeom prst="straightConnector1">
            <a:avLst/>
          </a:prstGeom>
          <a:noFill/>
          <a:ln cap="flat" cmpd="sng" w="9525">
            <a:solidFill>
              <a:srgbClr val="000000"/>
            </a:solidFill>
            <a:prstDash val="solid"/>
            <a:round/>
            <a:headEnd len="med" w="med" type="none"/>
            <a:tailEnd len="med" w="med" type="triangle"/>
          </a:ln>
        </p:spPr>
      </p:cxnSp>
      <p:cxnSp>
        <p:nvCxnSpPr>
          <p:cNvPr id="2204" name="Google Shape;2204;g122f9c518d5_0_24"/>
          <p:cNvCxnSpPr/>
          <p:nvPr/>
        </p:nvCxnSpPr>
        <p:spPr>
          <a:xfrm flipH="1" rot="10800000">
            <a:off x="5275975" y="2098850"/>
            <a:ext cx="584400" cy="411000"/>
          </a:xfrm>
          <a:prstGeom prst="straightConnector1">
            <a:avLst/>
          </a:prstGeom>
          <a:noFill/>
          <a:ln cap="flat" cmpd="sng" w="9525">
            <a:solidFill>
              <a:srgbClr val="000000"/>
            </a:solidFill>
            <a:prstDash val="solid"/>
            <a:round/>
            <a:headEnd len="med" w="med" type="none"/>
            <a:tailEnd len="med" w="med" type="triangle"/>
          </a:ln>
        </p:spPr>
      </p:cxnSp>
      <p:sp>
        <p:nvSpPr>
          <p:cNvPr id="2205" name="Google Shape;2205;g122f9c518d5_0_24"/>
          <p:cNvSpPr txBox="1"/>
          <p:nvPr/>
        </p:nvSpPr>
        <p:spPr>
          <a:xfrm>
            <a:off x="4496038" y="1737613"/>
            <a:ext cx="1529100" cy="600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900">
                <a:solidFill>
                  <a:srgbClr val="3C78D8"/>
                </a:solidFill>
                <a:latin typeface="Calibri"/>
                <a:ea typeface="Calibri"/>
                <a:cs typeface="Calibri"/>
                <a:sym typeface="Calibri"/>
              </a:rPr>
              <a:t>3. </a:t>
            </a:r>
            <a:r>
              <a:rPr b="1" lang="en" sz="900">
                <a:solidFill>
                  <a:srgbClr val="3C78D8"/>
                </a:solidFill>
                <a:latin typeface="Calibri"/>
                <a:ea typeface="Calibri"/>
                <a:cs typeface="Calibri"/>
                <a:sym typeface="Calibri"/>
              </a:rPr>
              <a:t>Send changeSsotReceiverHeader</a:t>
            </a:r>
            <a:endParaRPr b="1" sz="900">
              <a:solidFill>
                <a:srgbClr val="3C78D8"/>
              </a:solidFill>
              <a:latin typeface="Calibri"/>
              <a:ea typeface="Calibri"/>
              <a:cs typeface="Calibri"/>
              <a:sym typeface="Calibri"/>
            </a:endParaRPr>
          </a:p>
          <a:p>
            <a:pPr indent="0" lvl="0" marL="0" rtl="0" algn="l">
              <a:lnSpc>
                <a:spcPct val="100000"/>
              </a:lnSpc>
              <a:spcBef>
                <a:spcPts val="0"/>
              </a:spcBef>
              <a:spcAft>
                <a:spcPts val="0"/>
              </a:spcAft>
              <a:buNone/>
            </a:pPr>
            <a:r>
              <a:rPr b="1" lang="en" sz="900">
                <a:solidFill>
                  <a:srgbClr val="3C78D8"/>
                </a:solidFill>
                <a:latin typeface="Calibri"/>
                <a:ea typeface="Calibri"/>
                <a:cs typeface="Calibri"/>
                <a:sym typeface="Calibri"/>
              </a:rPr>
              <a:t>request</a:t>
            </a:r>
            <a:endParaRPr b="1" sz="900">
              <a:solidFill>
                <a:srgbClr val="3C78D8"/>
              </a:solidFill>
              <a:latin typeface="Calibri"/>
              <a:ea typeface="Calibri"/>
              <a:cs typeface="Calibri"/>
              <a:sym typeface="Calibri"/>
            </a:endParaRPr>
          </a:p>
        </p:txBody>
      </p:sp>
      <p:cxnSp>
        <p:nvCxnSpPr>
          <p:cNvPr id="2206" name="Google Shape;2206;g122f9c518d5_0_24"/>
          <p:cNvCxnSpPr/>
          <p:nvPr/>
        </p:nvCxnSpPr>
        <p:spPr>
          <a:xfrm>
            <a:off x="5877475" y="3006013"/>
            <a:ext cx="626400" cy="315900"/>
          </a:xfrm>
          <a:prstGeom prst="straightConnector1">
            <a:avLst/>
          </a:prstGeom>
          <a:noFill/>
          <a:ln cap="flat" cmpd="sng" w="9525">
            <a:solidFill>
              <a:srgbClr val="000000"/>
            </a:solidFill>
            <a:prstDash val="solid"/>
            <a:round/>
            <a:headEnd len="med" w="med" type="none"/>
            <a:tailEnd len="med" w="med" type="triangle"/>
          </a:ln>
        </p:spPr>
      </p:cxnSp>
      <p:sp>
        <p:nvSpPr>
          <p:cNvPr id="2207" name="Google Shape;2207;g122f9c518d5_0_24"/>
          <p:cNvSpPr txBox="1"/>
          <p:nvPr/>
        </p:nvSpPr>
        <p:spPr>
          <a:xfrm>
            <a:off x="5991775" y="2809738"/>
            <a:ext cx="1529100" cy="323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900">
                <a:solidFill>
                  <a:srgbClr val="3C78D8"/>
                </a:solidFill>
                <a:latin typeface="Calibri"/>
                <a:ea typeface="Calibri"/>
                <a:cs typeface="Calibri"/>
                <a:sym typeface="Calibri"/>
              </a:rPr>
              <a:t>7. </a:t>
            </a:r>
            <a:r>
              <a:rPr b="1" lang="en" sz="900">
                <a:solidFill>
                  <a:srgbClr val="3C78D8"/>
                </a:solidFill>
                <a:latin typeface="Calibri"/>
                <a:ea typeface="Calibri"/>
                <a:cs typeface="Calibri"/>
                <a:sym typeface="Calibri"/>
              </a:rPr>
              <a:t>Send transaction</a:t>
            </a:r>
            <a:endParaRPr b="1" sz="900">
              <a:solidFill>
                <a:srgbClr val="3C78D8"/>
              </a:solidFill>
              <a:latin typeface="Calibri"/>
              <a:ea typeface="Calibri"/>
              <a:cs typeface="Calibri"/>
              <a:sym typeface="Calibri"/>
            </a:endParaRPr>
          </a:p>
        </p:txBody>
      </p:sp>
      <p:sp>
        <p:nvSpPr>
          <p:cNvPr id="2208" name="Google Shape;2208;g122f9c518d5_0_24"/>
          <p:cNvSpPr txBox="1"/>
          <p:nvPr/>
        </p:nvSpPr>
        <p:spPr>
          <a:xfrm>
            <a:off x="5492775" y="3230625"/>
            <a:ext cx="879900" cy="600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900">
                <a:solidFill>
                  <a:srgbClr val="3C78D8"/>
                </a:solidFill>
                <a:latin typeface="Calibri"/>
                <a:ea typeface="Calibri"/>
                <a:cs typeface="Calibri"/>
                <a:sym typeface="Calibri"/>
              </a:rPr>
              <a:t>11. </a:t>
            </a:r>
            <a:r>
              <a:rPr b="1" lang="en" sz="900">
                <a:solidFill>
                  <a:srgbClr val="3C78D8"/>
                </a:solidFill>
                <a:latin typeface="Calibri"/>
                <a:ea typeface="Calibri"/>
                <a:cs typeface="Calibri"/>
                <a:sym typeface="Calibri"/>
              </a:rPr>
              <a:t>Return transaction status</a:t>
            </a:r>
            <a:endParaRPr b="1" sz="900">
              <a:solidFill>
                <a:srgbClr val="3C78D8"/>
              </a:solidFill>
              <a:latin typeface="Calibri"/>
              <a:ea typeface="Calibri"/>
              <a:cs typeface="Calibri"/>
              <a:sym typeface="Calibri"/>
            </a:endParaRPr>
          </a:p>
        </p:txBody>
      </p:sp>
      <p:sp>
        <p:nvSpPr>
          <p:cNvPr id="2209" name="Google Shape;2209;g122f9c518d5_0_24"/>
          <p:cNvSpPr txBox="1"/>
          <p:nvPr/>
        </p:nvSpPr>
        <p:spPr>
          <a:xfrm>
            <a:off x="5688500" y="2364625"/>
            <a:ext cx="1529100" cy="461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900">
                <a:solidFill>
                  <a:srgbClr val="3C78D8"/>
                </a:solidFill>
                <a:latin typeface="Calibri"/>
                <a:ea typeface="Calibri"/>
                <a:cs typeface="Calibri"/>
                <a:sym typeface="Calibri"/>
              </a:rPr>
              <a:t>6. </a:t>
            </a:r>
            <a:r>
              <a:rPr b="1" lang="en" sz="900">
                <a:solidFill>
                  <a:srgbClr val="3C78D8"/>
                </a:solidFill>
                <a:latin typeface="Calibri"/>
                <a:ea typeface="Calibri"/>
                <a:cs typeface="Calibri"/>
                <a:sym typeface="Calibri"/>
              </a:rPr>
              <a:t>Return hashmap of receiver headers and values</a:t>
            </a:r>
            <a:endParaRPr b="1" sz="900">
              <a:solidFill>
                <a:srgbClr val="3C78D8"/>
              </a:solidFill>
              <a:latin typeface="Calibri"/>
              <a:ea typeface="Calibri"/>
              <a:cs typeface="Calibri"/>
              <a:sym typeface="Calibri"/>
            </a:endParaRPr>
          </a:p>
        </p:txBody>
      </p:sp>
      <p:cxnSp>
        <p:nvCxnSpPr>
          <p:cNvPr id="2210" name="Google Shape;2210;g122f9c518d5_0_24"/>
          <p:cNvCxnSpPr/>
          <p:nvPr/>
        </p:nvCxnSpPr>
        <p:spPr>
          <a:xfrm flipH="1">
            <a:off x="4860500" y="4188825"/>
            <a:ext cx="1598100" cy="384600"/>
          </a:xfrm>
          <a:prstGeom prst="straightConnector1">
            <a:avLst/>
          </a:prstGeom>
          <a:noFill/>
          <a:ln cap="flat" cmpd="sng" w="9525">
            <a:solidFill>
              <a:srgbClr val="000000"/>
            </a:solidFill>
            <a:prstDash val="solid"/>
            <a:round/>
            <a:headEnd len="med" w="med" type="none"/>
            <a:tailEnd len="med" w="med" type="triangle"/>
          </a:ln>
        </p:spPr>
      </p:cxnSp>
      <p:pic>
        <p:nvPicPr>
          <p:cNvPr id="2211" name="Google Shape;2211;g122f9c518d5_0_24"/>
          <p:cNvPicPr preferRelativeResize="0"/>
          <p:nvPr/>
        </p:nvPicPr>
        <p:blipFill>
          <a:blip r:embed="rId4">
            <a:alphaModFix/>
          </a:blip>
          <a:stretch>
            <a:fillRect/>
          </a:stretch>
        </p:blipFill>
        <p:spPr>
          <a:xfrm>
            <a:off x="7153175" y="3390913"/>
            <a:ext cx="552150" cy="417025"/>
          </a:xfrm>
          <a:prstGeom prst="rect">
            <a:avLst/>
          </a:prstGeom>
          <a:noFill/>
          <a:ln>
            <a:noFill/>
          </a:ln>
        </p:spPr>
      </p:pic>
      <p:sp>
        <p:nvSpPr>
          <p:cNvPr id="2212" name="Google Shape;2212;g122f9c518d5_0_24"/>
          <p:cNvSpPr txBox="1"/>
          <p:nvPr/>
        </p:nvSpPr>
        <p:spPr>
          <a:xfrm>
            <a:off x="7282750" y="2974400"/>
            <a:ext cx="1105200" cy="461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900">
                <a:solidFill>
                  <a:srgbClr val="3C78D8"/>
                </a:solidFill>
                <a:latin typeface="Calibri"/>
                <a:ea typeface="Calibri"/>
                <a:cs typeface="Calibri"/>
                <a:sym typeface="Calibri"/>
              </a:rPr>
              <a:t>8. Validate data values </a:t>
            </a:r>
            <a:endParaRPr b="1" sz="900">
              <a:solidFill>
                <a:srgbClr val="3C78D8"/>
              </a:solidFill>
              <a:latin typeface="Calibri"/>
              <a:ea typeface="Calibri"/>
              <a:cs typeface="Calibri"/>
              <a:sym typeface="Calibri"/>
            </a:endParaRPr>
          </a:p>
        </p:txBody>
      </p:sp>
      <p:cxnSp>
        <p:nvCxnSpPr>
          <p:cNvPr id="2213" name="Google Shape;2213;g122f9c518d5_0_24"/>
          <p:cNvCxnSpPr>
            <a:stCxn id="2214" idx="3"/>
          </p:cNvCxnSpPr>
          <p:nvPr/>
        </p:nvCxnSpPr>
        <p:spPr>
          <a:xfrm flipH="1" rot="10800000">
            <a:off x="4819278" y="3993925"/>
            <a:ext cx="1649100" cy="383100"/>
          </a:xfrm>
          <a:prstGeom prst="straightConnector1">
            <a:avLst/>
          </a:prstGeom>
          <a:noFill/>
          <a:ln cap="flat" cmpd="sng" w="9525">
            <a:solidFill>
              <a:srgbClr val="000000"/>
            </a:solidFill>
            <a:prstDash val="solid"/>
            <a:round/>
            <a:headEnd len="med" w="med" type="none"/>
            <a:tailEnd len="med" w="med" type="triangle"/>
          </a:ln>
        </p:spPr>
      </p:cxnSp>
      <p:pic>
        <p:nvPicPr>
          <p:cNvPr id="2214" name="Google Shape;2214;g122f9c518d5_0_24"/>
          <p:cNvPicPr preferRelativeResize="0"/>
          <p:nvPr/>
        </p:nvPicPr>
        <p:blipFill rotWithShape="1">
          <a:blip r:embed="rId9">
            <a:alphaModFix/>
          </a:blip>
          <a:srcRect b="26594" l="0" r="0" t="0"/>
          <a:stretch/>
        </p:blipFill>
        <p:spPr>
          <a:xfrm>
            <a:off x="4025500" y="3973275"/>
            <a:ext cx="793778" cy="807500"/>
          </a:xfrm>
          <a:prstGeom prst="rect">
            <a:avLst/>
          </a:prstGeom>
          <a:noFill/>
          <a:ln>
            <a:noFill/>
          </a:ln>
        </p:spPr>
      </p:pic>
      <p:pic>
        <p:nvPicPr>
          <p:cNvPr id="2215" name="Google Shape;2215;g122f9c518d5_0_24"/>
          <p:cNvPicPr preferRelativeResize="0"/>
          <p:nvPr/>
        </p:nvPicPr>
        <p:blipFill>
          <a:blip r:embed="rId10">
            <a:alphaModFix/>
          </a:blip>
          <a:stretch>
            <a:fillRect/>
          </a:stretch>
        </p:blipFill>
        <p:spPr>
          <a:xfrm>
            <a:off x="3928736" y="4739106"/>
            <a:ext cx="987300" cy="333992"/>
          </a:xfrm>
          <a:prstGeom prst="rect">
            <a:avLst/>
          </a:prstGeom>
          <a:noFill/>
          <a:ln>
            <a:noFill/>
          </a:ln>
        </p:spPr>
      </p:pic>
      <p:sp>
        <p:nvSpPr>
          <p:cNvPr id="2216" name="Google Shape;2216;g122f9c518d5_0_24"/>
          <p:cNvSpPr txBox="1"/>
          <p:nvPr/>
        </p:nvSpPr>
        <p:spPr>
          <a:xfrm>
            <a:off x="5302400" y="4387363"/>
            <a:ext cx="1529100" cy="323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900">
                <a:solidFill>
                  <a:srgbClr val="3C78D8"/>
                </a:solidFill>
                <a:latin typeface="Calibri"/>
                <a:ea typeface="Calibri"/>
                <a:cs typeface="Calibri"/>
                <a:sym typeface="Calibri"/>
              </a:rPr>
              <a:t>9. </a:t>
            </a:r>
            <a:r>
              <a:rPr b="1" lang="en" sz="900">
                <a:solidFill>
                  <a:srgbClr val="3C78D8"/>
                </a:solidFill>
                <a:latin typeface="Calibri"/>
                <a:ea typeface="Calibri"/>
                <a:cs typeface="Calibri"/>
                <a:sym typeface="Calibri"/>
              </a:rPr>
              <a:t>Send transaction</a:t>
            </a:r>
            <a:endParaRPr b="1" sz="900">
              <a:solidFill>
                <a:srgbClr val="3C78D8"/>
              </a:solidFill>
              <a:latin typeface="Calibri"/>
              <a:ea typeface="Calibri"/>
              <a:cs typeface="Calibri"/>
              <a:sym typeface="Calibri"/>
            </a:endParaRPr>
          </a:p>
        </p:txBody>
      </p:sp>
      <p:sp>
        <p:nvSpPr>
          <p:cNvPr id="2217" name="Google Shape;2217;g122f9c518d5_0_24"/>
          <p:cNvSpPr txBox="1"/>
          <p:nvPr/>
        </p:nvSpPr>
        <p:spPr>
          <a:xfrm>
            <a:off x="4631775" y="3864138"/>
            <a:ext cx="1529100" cy="461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900">
                <a:solidFill>
                  <a:srgbClr val="3C78D8"/>
                </a:solidFill>
                <a:latin typeface="Calibri"/>
                <a:ea typeface="Calibri"/>
                <a:cs typeface="Calibri"/>
                <a:sym typeface="Calibri"/>
              </a:rPr>
              <a:t>10. </a:t>
            </a:r>
            <a:r>
              <a:rPr b="1" lang="en" sz="900">
                <a:solidFill>
                  <a:srgbClr val="3C78D8"/>
                </a:solidFill>
                <a:latin typeface="Calibri"/>
                <a:ea typeface="Calibri"/>
                <a:cs typeface="Calibri"/>
                <a:sym typeface="Calibri"/>
              </a:rPr>
              <a:t>Return transaction status</a:t>
            </a:r>
            <a:endParaRPr b="1" sz="900">
              <a:solidFill>
                <a:srgbClr val="3C78D8"/>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1" name="Shape 2221"/>
        <p:cNvGrpSpPr/>
        <p:nvPr/>
      </p:nvGrpSpPr>
      <p:grpSpPr>
        <a:xfrm>
          <a:off x="0" y="0"/>
          <a:ext cx="0" cy="0"/>
          <a:chOff x="0" y="0"/>
          <a:chExt cx="0" cy="0"/>
        </a:xfrm>
      </p:grpSpPr>
      <p:sp>
        <p:nvSpPr>
          <p:cNvPr id="2222" name="Google Shape;2222;g120be565b1d_3_9"/>
          <p:cNvSpPr txBox="1"/>
          <p:nvPr>
            <p:ph type="title"/>
          </p:nvPr>
        </p:nvSpPr>
        <p:spPr>
          <a:xfrm>
            <a:off x="2971800" y="2231136"/>
            <a:ext cx="32004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700"/>
              <a:t>Demo</a:t>
            </a:r>
            <a:endParaRPr sz="4700"/>
          </a:p>
        </p:txBody>
      </p:sp>
      <p:sp>
        <p:nvSpPr>
          <p:cNvPr id="2223" name="Google Shape;2223;g120be565b1d_3_9"/>
          <p:cNvSpPr txBox="1"/>
          <p:nvPr>
            <p:ph idx="2" type="title"/>
          </p:nvPr>
        </p:nvSpPr>
        <p:spPr>
          <a:xfrm>
            <a:off x="2971800" y="1161288"/>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
              <a:t>06</a:t>
            </a:r>
            <a:endParaRPr/>
          </a:p>
        </p:txBody>
      </p:sp>
      <p:sp>
        <p:nvSpPr>
          <p:cNvPr id="2224" name="Google Shape;2224;g120be565b1d_3_9"/>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a:t>Enter a subtitle here if you need it</a:t>
            </a:r>
            <a:endParaRPr>
              <a:latin typeface="Barlow Semi Condensed"/>
              <a:ea typeface="Barlow Semi Condensed"/>
              <a:cs typeface="Barlow Semi Condensed"/>
              <a:sym typeface="Barlow Semi Condense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8" name="Shape 2228"/>
        <p:cNvGrpSpPr/>
        <p:nvPr/>
      </p:nvGrpSpPr>
      <p:grpSpPr>
        <a:xfrm>
          <a:off x="0" y="0"/>
          <a:ext cx="0" cy="0"/>
          <a:chOff x="0" y="0"/>
          <a:chExt cx="0" cy="0"/>
        </a:xfrm>
      </p:grpSpPr>
      <p:sp>
        <p:nvSpPr>
          <p:cNvPr id="2229" name="Google Shape;2229;g122ceb285bc_0_0"/>
          <p:cNvSpPr txBox="1"/>
          <p:nvPr>
            <p:ph type="title"/>
          </p:nvPr>
        </p:nvSpPr>
        <p:spPr>
          <a:xfrm>
            <a:off x="2971800" y="2231136"/>
            <a:ext cx="32004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700"/>
              <a:t>QnA</a:t>
            </a:r>
            <a:endParaRPr sz="4700"/>
          </a:p>
        </p:txBody>
      </p:sp>
      <p:sp>
        <p:nvSpPr>
          <p:cNvPr id="2230" name="Google Shape;2230;g122ceb285bc_0_0"/>
          <p:cNvSpPr txBox="1"/>
          <p:nvPr>
            <p:ph idx="2" type="title"/>
          </p:nvPr>
        </p:nvSpPr>
        <p:spPr>
          <a:xfrm>
            <a:off x="2971800" y="1161288"/>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
              <a:t>07</a:t>
            </a:r>
            <a:endParaRPr/>
          </a:p>
        </p:txBody>
      </p:sp>
      <p:sp>
        <p:nvSpPr>
          <p:cNvPr id="2231" name="Google Shape;2231;g122ceb285bc_0_0"/>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t/>
            </a:r>
            <a:endParaRPr>
              <a:latin typeface="Barlow Semi Condensed"/>
              <a:ea typeface="Barlow Semi Condensed"/>
              <a:cs typeface="Barlow Semi Condensed"/>
              <a:sym typeface="Barlow Semi Condense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5" name="Shape 2235"/>
        <p:cNvGrpSpPr/>
        <p:nvPr/>
      </p:nvGrpSpPr>
      <p:grpSpPr>
        <a:xfrm>
          <a:off x="0" y="0"/>
          <a:ext cx="0" cy="0"/>
          <a:chOff x="0" y="0"/>
          <a:chExt cx="0" cy="0"/>
        </a:xfrm>
      </p:grpSpPr>
      <p:sp>
        <p:nvSpPr>
          <p:cNvPr id="2236" name="Google Shape;2236;g1231eda9758_0_72"/>
          <p:cNvSpPr txBox="1"/>
          <p:nvPr>
            <p:ph type="title"/>
          </p:nvPr>
        </p:nvSpPr>
        <p:spPr>
          <a:xfrm>
            <a:off x="2571750" y="2231125"/>
            <a:ext cx="5890500" cy="804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4700"/>
              <a:t>Additional Resources</a:t>
            </a:r>
            <a:endParaRPr sz="4700"/>
          </a:p>
        </p:txBody>
      </p:sp>
      <p:sp>
        <p:nvSpPr>
          <p:cNvPr id="2237" name="Google Shape;2237;g1231eda9758_0_72"/>
          <p:cNvSpPr txBox="1"/>
          <p:nvPr>
            <p:ph idx="2" type="title"/>
          </p:nvPr>
        </p:nvSpPr>
        <p:spPr>
          <a:xfrm>
            <a:off x="2971800" y="1161288"/>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
              <a:t>08</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1" name="Shape 2241"/>
        <p:cNvGrpSpPr/>
        <p:nvPr/>
      </p:nvGrpSpPr>
      <p:grpSpPr>
        <a:xfrm>
          <a:off x="0" y="0"/>
          <a:ext cx="0" cy="0"/>
          <a:chOff x="0" y="0"/>
          <a:chExt cx="0" cy="0"/>
        </a:xfrm>
      </p:grpSpPr>
      <p:sp>
        <p:nvSpPr>
          <p:cNvPr id="2242" name="Google Shape;2242;g1232d48f8c8_0_150"/>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t/>
            </a:r>
            <a:endParaRPr>
              <a:latin typeface="Barlow Semi Condensed"/>
              <a:ea typeface="Barlow Semi Condensed"/>
              <a:cs typeface="Barlow Semi Condensed"/>
              <a:sym typeface="Barlow Semi Condensed"/>
            </a:endParaRPr>
          </a:p>
        </p:txBody>
      </p:sp>
      <p:pic>
        <p:nvPicPr>
          <p:cNvPr id="2243" name="Google Shape;2243;g1232d48f8c8_0_150"/>
          <p:cNvPicPr preferRelativeResize="0"/>
          <p:nvPr/>
        </p:nvPicPr>
        <p:blipFill rotWithShape="1">
          <a:blip r:embed="rId3">
            <a:alphaModFix/>
          </a:blip>
          <a:srcRect b="29279" l="15714" r="14937" t="10249"/>
          <a:stretch/>
        </p:blipFill>
        <p:spPr>
          <a:xfrm>
            <a:off x="1416162" y="0"/>
            <a:ext cx="6311685" cy="514350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7" name="Shape 2247"/>
        <p:cNvGrpSpPr/>
        <p:nvPr/>
      </p:nvGrpSpPr>
      <p:grpSpPr>
        <a:xfrm>
          <a:off x="0" y="0"/>
          <a:ext cx="0" cy="0"/>
          <a:chOff x="0" y="0"/>
          <a:chExt cx="0" cy="0"/>
        </a:xfrm>
      </p:grpSpPr>
      <p:pic>
        <p:nvPicPr>
          <p:cNvPr id="2248" name="Google Shape;2248;g1232d48f8c8_0_182"/>
          <p:cNvPicPr preferRelativeResize="0"/>
          <p:nvPr/>
        </p:nvPicPr>
        <p:blipFill rotWithShape="1">
          <a:blip r:embed="rId3">
            <a:alphaModFix/>
          </a:blip>
          <a:srcRect b="2761" l="0" r="0" t="0"/>
          <a:stretch/>
        </p:blipFill>
        <p:spPr>
          <a:xfrm>
            <a:off x="2021600" y="0"/>
            <a:ext cx="5100801" cy="500167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2" name="Shape 2252"/>
        <p:cNvGrpSpPr/>
        <p:nvPr/>
      </p:nvGrpSpPr>
      <p:grpSpPr>
        <a:xfrm>
          <a:off x="0" y="0"/>
          <a:ext cx="0" cy="0"/>
          <a:chOff x="0" y="0"/>
          <a:chExt cx="0" cy="0"/>
        </a:xfrm>
      </p:grpSpPr>
      <p:sp>
        <p:nvSpPr>
          <p:cNvPr id="2253" name="Google Shape;2253;g122e2ab5c2b_1_100"/>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Admin - Edit SSOT</a:t>
            </a:r>
            <a:endParaRPr/>
          </a:p>
        </p:txBody>
      </p:sp>
      <p:cxnSp>
        <p:nvCxnSpPr>
          <p:cNvPr id="2254" name="Google Shape;2254;g122e2ab5c2b_1_100"/>
          <p:cNvCxnSpPr/>
          <p:nvPr/>
        </p:nvCxnSpPr>
        <p:spPr>
          <a:xfrm>
            <a:off x="1929450" y="2708125"/>
            <a:ext cx="1423500" cy="0"/>
          </a:xfrm>
          <a:prstGeom prst="straightConnector1">
            <a:avLst/>
          </a:prstGeom>
          <a:noFill/>
          <a:ln cap="flat" cmpd="sng" w="9525">
            <a:solidFill>
              <a:srgbClr val="000000"/>
            </a:solidFill>
            <a:prstDash val="solid"/>
            <a:round/>
            <a:headEnd len="med" w="med" type="none"/>
            <a:tailEnd len="med" w="med" type="triangle"/>
          </a:ln>
        </p:spPr>
      </p:cxnSp>
      <p:cxnSp>
        <p:nvCxnSpPr>
          <p:cNvPr id="2255" name="Google Shape;2255;g122e2ab5c2b_1_100"/>
          <p:cNvCxnSpPr/>
          <p:nvPr/>
        </p:nvCxnSpPr>
        <p:spPr>
          <a:xfrm rot="10800000">
            <a:off x="1978350" y="3000250"/>
            <a:ext cx="1340400" cy="0"/>
          </a:xfrm>
          <a:prstGeom prst="straightConnector1">
            <a:avLst/>
          </a:prstGeom>
          <a:noFill/>
          <a:ln cap="flat" cmpd="sng" w="9525">
            <a:solidFill>
              <a:srgbClr val="000000"/>
            </a:solidFill>
            <a:prstDash val="solid"/>
            <a:round/>
            <a:headEnd len="med" w="med" type="none"/>
            <a:tailEnd len="med" w="med" type="triangle"/>
          </a:ln>
        </p:spPr>
      </p:cxnSp>
      <p:cxnSp>
        <p:nvCxnSpPr>
          <p:cNvPr id="2256" name="Google Shape;2256;g122e2ab5c2b_1_100"/>
          <p:cNvCxnSpPr/>
          <p:nvPr/>
        </p:nvCxnSpPr>
        <p:spPr>
          <a:xfrm>
            <a:off x="5218600" y="2708125"/>
            <a:ext cx="686400" cy="0"/>
          </a:xfrm>
          <a:prstGeom prst="straightConnector1">
            <a:avLst/>
          </a:prstGeom>
          <a:noFill/>
          <a:ln cap="flat" cmpd="sng" w="9525">
            <a:solidFill>
              <a:srgbClr val="000000"/>
            </a:solidFill>
            <a:prstDash val="solid"/>
            <a:round/>
            <a:headEnd len="med" w="med" type="none"/>
            <a:tailEnd len="med" w="med" type="triangle"/>
          </a:ln>
        </p:spPr>
      </p:cxnSp>
      <p:cxnSp>
        <p:nvCxnSpPr>
          <p:cNvPr id="2257" name="Google Shape;2257;g122e2ab5c2b_1_100"/>
          <p:cNvCxnSpPr/>
          <p:nvPr/>
        </p:nvCxnSpPr>
        <p:spPr>
          <a:xfrm rot="10800000">
            <a:off x="5234763" y="3000250"/>
            <a:ext cx="676800" cy="0"/>
          </a:xfrm>
          <a:prstGeom prst="straightConnector1">
            <a:avLst/>
          </a:prstGeom>
          <a:noFill/>
          <a:ln cap="flat" cmpd="sng" w="9525">
            <a:solidFill>
              <a:srgbClr val="000000"/>
            </a:solidFill>
            <a:prstDash val="solid"/>
            <a:round/>
            <a:headEnd len="med" w="med" type="none"/>
            <a:tailEnd len="med" w="med" type="triangle"/>
          </a:ln>
        </p:spPr>
      </p:cxnSp>
      <p:pic>
        <p:nvPicPr>
          <p:cNvPr id="2258" name="Google Shape;2258;g122e2ab5c2b_1_100"/>
          <p:cNvPicPr preferRelativeResize="0"/>
          <p:nvPr/>
        </p:nvPicPr>
        <p:blipFill>
          <a:blip r:embed="rId3">
            <a:alphaModFix/>
          </a:blip>
          <a:stretch>
            <a:fillRect/>
          </a:stretch>
        </p:blipFill>
        <p:spPr>
          <a:xfrm>
            <a:off x="6922525" y="2659425"/>
            <a:ext cx="552150" cy="417025"/>
          </a:xfrm>
          <a:prstGeom prst="rect">
            <a:avLst/>
          </a:prstGeom>
          <a:noFill/>
          <a:ln>
            <a:noFill/>
          </a:ln>
        </p:spPr>
      </p:pic>
      <p:sp>
        <p:nvSpPr>
          <p:cNvPr id="2259" name="Google Shape;2259;g122e2ab5c2b_1_100"/>
          <p:cNvSpPr txBox="1"/>
          <p:nvPr/>
        </p:nvSpPr>
        <p:spPr>
          <a:xfrm>
            <a:off x="1869725" y="2177200"/>
            <a:ext cx="2318400" cy="48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900">
                <a:solidFill>
                  <a:srgbClr val="C00000"/>
                </a:solidFill>
                <a:latin typeface="Calibri"/>
                <a:ea typeface="Calibri"/>
                <a:cs typeface="Calibri"/>
                <a:sym typeface="Calibri"/>
              </a:rPr>
              <a:t>1.1  Enter new SSOT name</a:t>
            </a:r>
            <a:endParaRPr sz="900">
              <a:solidFill>
                <a:srgbClr val="C00000"/>
              </a:solidFill>
              <a:latin typeface="Calibri"/>
              <a:ea typeface="Calibri"/>
              <a:cs typeface="Calibri"/>
              <a:sym typeface="Calibri"/>
            </a:endParaRPr>
          </a:p>
          <a:p>
            <a:pPr indent="0" lvl="0" marL="0" rtl="0" algn="l">
              <a:lnSpc>
                <a:spcPct val="115000"/>
              </a:lnSpc>
              <a:spcBef>
                <a:spcPts val="0"/>
              </a:spcBef>
              <a:spcAft>
                <a:spcPts val="0"/>
              </a:spcAft>
              <a:buNone/>
            </a:pPr>
            <a:r>
              <a:rPr lang="en" sz="900">
                <a:solidFill>
                  <a:srgbClr val="1C4587"/>
                </a:solidFill>
                <a:latin typeface="Calibri"/>
                <a:ea typeface="Calibri"/>
                <a:cs typeface="Calibri"/>
                <a:sym typeface="Calibri"/>
              </a:rPr>
              <a:t>1.2  Select SSOT to be deleted</a:t>
            </a:r>
            <a:endParaRPr sz="900">
              <a:solidFill>
                <a:srgbClr val="1C4587"/>
              </a:solidFill>
              <a:latin typeface="Calibri"/>
              <a:ea typeface="Calibri"/>
              <a:cs typeface="Calibri"/>
              <a:sym typeface="Calibri"/>
            </a:endParaRPr>
          </a:p>
        </p:txBody>
      </p:sp>
      <p:sp>
        <p:nvSpPr>
          <p:cNvPr id="2260" name="Google Shape;2260;g122e2ab5c2b_1_100"/>
          <p:cNvSpPr txBox="1"/>
          <p:nvPr/>
        </p:nvSpPr>
        <p:spPr>
          <a:xfrm>
            <a:off x="1700250" y="3070075"/>
            <a:ext cx="1618500" cy="111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900">
                <a:solidFill>
                  <a:srgbClr val="C00000"/>
                </a:solidFill>
                <a:latin typeface="Calibri"/>
                <a:ea typeface="Calibri"/>
                <a:cs typeface="Calibri"/>
                <a:sym typeface="Calibri"/>
              </a:rPr>
              <a:t>3.1 If 2 true, display "Ssot already exists”</a:t>
            </a:r>
            <a:endParaRPr sz="900">
              <a:solidFill>
                <a:srgbClr val="C00000"/>
              </a:solidFill>
              <a:latin typeface="Calibri"/>
              <a:ea typeface="Calibri"/>
              <a:cs typeface="Calibri"/>
              <a:sym typeface="Calibri"/>
            </a:endParaRPr>
          </a:p>
          <a:p>
            <a:pPr indent="0" lvl="0" marL="0" rtl="0" algn="l">
              <a:lnSpc>
                <a:spcPct val="115000"/>
              </a:lnSpc>
              <a:spcBef>
                <a:spcPts val="0"/>
              </a:spcBef>
              <a:spcAft>
                <a:spcPts val="0"/>
              </a:spcAft>
              <a:buNone/>
            </a:pPr>
            <a:r>
              <a:rPr lang="en" sz="900">
                <a:solidFill>
                  <a:srgbClr val="C00000"/>
                </a:solidFill>
                <a:latin typeface="Calibri"/>
                <a:ea typeface="Calibri"/>
                <a:cs typeface="Calibri"/>
                <a:sym typeface="Calibri"/>
              </a:rPr>
              <a:t>3.2 else, display “Ssot added successfully”</a:t>
            </a:r>
            <a:endParaRPr sz="900">
              <a:solidFill>
                <a:srgbClr val="C00000"/>
              </a:solidFill>
              <a:latin typeface="Calibri"/>
              <a:ea typeface="Calibri"/>
              <a:cs typeface="Calibri"/>
              <a:sym typeface="Calibri"/>
            </a:endParaRPr>
          </a:p>
          <a:p>
            <a:pPr indent="0" lvl="0" marL="0" rtl="0" algn="l">
              <a:lnSpc>
                <a:spcPct val="115000"/>
              </a:lnSpc>
              <a:spcBef>
                <a:spcPts val="0"/>
              </a:spcBef>
              <a:spcAft>
                <a:spcPts val="0"/>
              </a:spcAft>
              <a:buNone/>
            </a:pPr>
            <a:r>
              <a:rPr lang="en" sz="900">
                <a:solidFill>
                  <a:srgbClr val="2F5597"/>
                </a:solidFill>
                <a:latin typeface="Calibri"/>
                <a:ea typeface="Calibri"/>
                <a:cs typeface="Calibri"/>
                <a:sym typeface="Calibri"/>
              </a:rPr>
              <a:t>Display Ssot being successfully deleted </a:t>
            </a:r>
            <a:endParaRPr sz="900">
              <a:solidFill>
                <a:srgbClr val="C00000"/>
              </a:solidFill>
              <a:latin typeface="Calibri"/>
              <a:ea typeface="Calibri"/>
              <a:cs typeface="Calibri"/>
              <a:sym typeface="Calibri"/>
            </a:endParaRPr>
          </a:p>
        </p:txBody>
      </p:sp>
      <p:sp>
        <p:nvSpPr>
          <p:cNvPr id="2261" name="Google Shape;2261;g122e2ab5c2b_1_100"/>
          <p:cNvSpPr txBox="1"/>
          <p:nvPr/>
        </p:nvSpPr>
        <p:spPr>
          <a:xfrm>
            <a:off x="4772550" y="2253225"/>
            <a:ext cx="1423500" cy="32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900">
                <a:solidFill>
                  <a:srgbClr val="C00000"/>
                </a:solidFill>
                <a:latin typeface="Calibri"/>
                <a:ea typeface="Calibri"/>
                <a:cs typeface="Calibri"/>
                <a:sym typeface="Calibri"/>
              </a:rPr>
              <a:t>Send new SSOT name</a:t>
            </a:r>
            <a:endParaRPr sz="900">
              <a:solidFill>
                <a:srgbClr val="C00000"/>
              </a:solidFill>
              <a:latin typeface="Calibri"/>
              <a:ea typeface="Calibri"/>
              <a:cs typeface="Calibri"/>
              <a:sym typeface="Calibri"/>
            </a:endParaRPr>
          </a:p>
        </p:txBody>
      </p:sp>
      <p:sp>
        <p:nvSpPr>
          <p:cNvPr id="2262" name="Google Shape;2262;g122e2ab5c2b_1_100"/>
          <p:cNvSpPr txBox="1"/>
          <p:nvPr/>
        </p:nvSpPr>
        <p:spPr>
          <a:xfrm>
            <a:off x="5181300" y="3000250"/>
            <a:ext cx="889800" cy="32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900">
                <a:solidFill>
                  <a:srgbClr val="181717"/>
                </a:solidFill>
                <a:latin typeface="Calibri"/>
                <a:ea typeface="Calibri"/>
                <a:cs typeface="Calibri"/>
                <a:sym typeface="Calibri"/>
              </a:rPr>
              <a:t>Return </a:t>
            </a:r>
            <a:endParaRPr sz="900">
              <a:solidFill>
                <a:srgbClr val="181717"/>
              </a:solidFill>
              <a:latin typeface="Calibri"/>
              <a:ea typeface="Calibri"/>
              <a:cs typeface="Calibri"/>
              <a:sym typeface="Calibri"/>
            </a:endParaRPr>
          </a:p>
        </p:txBody>
      </p:sp>
      <p:sp>
        <p:nvSpPr>
          <p:cNvPr id="2263" name="Google Shape;2263;g122e2ab5c2b_1_100"/>
          <p:cNvSpPr txBox="1"/>
          <p:nvPr/>
        </p:nvSpPr>
        <p:spPr>
          <a:xfrm>
            <a:off x="6699625" y="2182000"/>
            <a:ext cx="1750800" cy="64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900">
                <a:solidFill>
                  <a:srgbClr val="C00000"/>
                </a:solidFill>
                <a:latin typeface="Calibri"/>
                <a:ea typeface="Calibri"/>
                <a:cs typeface="Calibri"/>
                <a:sym typeface="Calibri"/>
              </a:rPr>
              <a:t>2. Check if SSOT name already exists</a:t>
            </a:r>
            <a:endParaRPr sz="900">
              <a:solidFill>
                <a:srgbClr val="C00000"/>
              </a:solidFill>
              <a:latin typeface="Calibri"/>
              <a:ea typeface="Calibri"/>
              <a:cs typeface="Calibri"/>
              <a:sym typeface="Calibri"/>
            </a:endParaRPr>
          </a:p>
          <a:p>
            <a:pPr indent="0" lvl="0" marL="0" rtl="0" algn="l">
              <a:lnSpc>
                <a:spcPct val="115000"/>
              </a:lnSpc>
              <a:spcBef>
                <a:spcPts val="0"/>
              </a:spcBef>
              <a:spcAft>
                <a:spcPts val="0"/>
              </a:spcAft>
              <a:buNone/>
            </a:pPr>
            <a:r>
              <a:t/>
            </a:r>
            <a:endParaRPr sz="900">
              <a:solidFill>
                <a:srgbClr val="C00000"/>
              </a:solidFill>
              <a:latin typeface="Calibri"/>
              <a:ea typeface="Calibri"/>
              <a:cs typeface="Calibri"/>
              <a:sym typeface="Calibri"/>
            </a:endParaRPr>
          </a:p>
        </p:txBody>
      </p:sp>
      <p:pic>
        <p:nvPicPr>
          <p:cNvPr id="2264" name="Google Shape;2264;g122e2ab5c2b_1_100"/>
          <p:cNvPicPr preferRelativeResize="0"/>
          <p:nvPr/>
        </p:nvPicPr>
        <p:blipFill rotWithShape="1">
          <a:blip r:embed="rId4">
            <a:alphaModFix/>
          </a:blip>
          <a:srcRect b="26594" l="0" r="0" t="0"/>
          <a:stretch/>
        </p:blipFill>
        <p:spPr>
          <a:xfrm>
            <a:off x="819075" y="2330951"/>
            <a:ext cx="889800" cy="905175"/>
          </a:xfrm>
          <a:prstGeom prst="rect">
            <a:avLst/>
          </a:prstGeom>
          <a:noFill/>
          <a:ln>
            <a:noFill/>
          </a:ln>
        </p:spPr>
      </p:pic>
      <p:pic>
        <p:nvPicPr>
          <p:cNvPr id="2265" name="Google Shape;2265;g122e2ab5c2b_1_100"/>
          <p:cNvPicPr preferRelativeResize="0"/>
          <p:nvPr/>
        </p:nvPicPr>
        <p:blipFill>
          <a:blip r:embed="rId5">
            <a:alphaModFix/>
          </a:blip>
          <a:stretch>
            <a:fillRect/>
          </a:stretch>
        </p:blipFill>
        <p:spPr>
          <a:xfrm>
            <a:off x="3431738" y="2407150"/>
            <a:ext cx="1392625" cy="1628750"/>
          </a:xfrm>
          <a:prstGeom prst="rect">
            <a:avLst/>
          </a:prstGeom>
          <a:noFill/>
          <a:ln>
            <a:noFill/>
          </a:ln>
        </p:spPr>
      </p:pic>
      <p:pic>
        <p:nvPicPr>
          <p:cNvPr id="2266" name="Google Shape;2266;g122e2ab5c2b_1_100"/>
          <p:cNvPicPr preferRelativeResize="0"/>
          <p:nvPr/>
        </p:nvPicPr>
        <p:blipFill>
          <a:blip r:embed="rId6">
            <a:alphaModFix/>
          </a:blip>
          <a:stretch>
            <a:fillRect/>
          </a:stretch>
        </p:blipFill>
        <p:spPr>
          <a:xfrm>
            <a:off x="5911575" y="2330951"/>
            <a:ext cx="1156669" cy="12331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0" name="Shape 2270"/>
        <p:cNvGrpSpPr/>
        <p:nvPr/>
      </p:nvGrpSpPr>
      <p:grpSpPr>
        <a:xfrm>
          <a:off x="0" y="0"/>
          <a:ext cx="0" cy="0"/>
          <a:chOff x="0" y="0"/>
          <a:chExt cx="0" cy="0"/>
        </a:xfrm>
      </p:grpSpPr>
      <p:sp>
        <p:nvSpPr>
          <p:cNvPr id="2271" name="Google Shape;2271;p5"/>
          <p:cNvSpPr txBox="1"/>
          <p:nvPr>
            <p:ph type="title"/>
          </p:nvPr>
        </p:nvSpPr>
        <p:spPr>
          <a:xfrm>
            <a:off x="2624328" y="1620753"/>
            <a:ext cx="3904500" cy="1902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0" name="Shape 1960"/>
        <p:cNvGrpSpPr/>
        <p:nvPr/>
      </p:nvGrpSpPr>
      <p:grpSpPr>
        <a:xfrm>
          <a:off x="0" y="0"/>
          <a:ext cx="0" cy="0"/>
          <a:chOff x="0" y="0"/>
          <a:chExt cx="0" cy="0"/>
        </a:xfrm>
      </p:grpSpPr>
      <p:sp>
        <p:nvSpPr>
          <p:cNvPr id="1961" name="Google Shape;1961;p4"/>
          <p:cNvSpPr txBox="1"/>
          <p:nvPr>
            <p:ph type="title"/>
          </p:nvPr>
        </p:nvSpPr>
        <p:spPr>
          <a:xfrm>
            <a:off x="2694900" y="2428925"/>
            <a:ext cx="37542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700"/>
              <a:t>Use Case</a:t>
            </a:r>
            <a:endParaRPr sz="4700"/>
          </a:p>
        </p:txBody>
      </p:sp>
      <p:sp>
        <p:nvSpPr>
          <p:cNvPr id="1962" name="Google Shape;1962;p4"/>
          <p:cNvSpPr txBox="1"/>
          <p:nvPr>
            <p:ph idx="2" type="title"/>
          </p:nvPr>
        </p:nvSpPr>
        <p:spPr>
          <a:xfrm>
            <a:off x="2971800" y="1161288"/>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
              <a:t>01</a:t>
            </a:r>
            <a:endParaRPr/>
          </a:p>
        </p:txBody>
      </p:sp>
      <p:sp>
        <p:nvSpPr>
          <p:cNvPr id="1963" name="Google Shape;1963;p4"/>
          <p:cNvSpPr/>
          <p:nvPr/>
        </p:nvSpPr>
        <p:spPr>
          <a:xfrm>
            <a:off x="0" y="4937425"/>
            <a:ext cx="1517400" cy="2061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r>
              <a:rPr b="1" lang="en" sz="1100">
                <a:latin typeface="Calibri"/>
                <a:ea typeface="Calibri"/>
                <a:cs typeface="Calibri"/>
                <a:sym typeface="Calibri"/>
              </a:rPr>
              <a:t>Use Case</a:t>
            </a:r>
            <a:endParaRPr b="0" i="0" sz="1400" u="none" cap="none" strike="noStrike">
              <a:solidFill>
                <a:srgbClr val="000000"/>
              </a:solidFill>
              <a:latin typeface="Arial"/>
              <a:ea typeface="Arial"/>
              <a:cs typeface="Arial"/>
              <a:sym typeface="Arial"/>
            </a:endParaRPr>
          </a:p>
        </p:txBody>
      </p:sp>
      <p:sp>
        <p:nvSpPr>
          <p:cNvPr id="1964" name="Google Shape;1964;p4"/>
          <p:cNvSpPr/>
          <p:nvPr/>
        </p:nvSpPr>
        <p:spPr>
          <a:xfrm>
            <a:off x="1517450" y="4937425"/>
            <a:ext cx="1556400" cy="2061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 sz="1100">
                <a:latin typeface="Calibri"/>
                <a:ea typeface="Calibri"/>
                <a:cs typeface="Calibri"/>
                <a:sym typeface="Calibri"/>
              </a:rPr>
              <a:t>Conceptual Classes</a:t>
            </a:r>
            <a:endParaRPr b="1" i="0" sz="1100" u="none" cap="none" strike="noStrike">
              <a:solidFill>
                <a:srgbClr val="000000"/>
              </a:solidFill>
              <a:latin typeface="Calibri"/>
              <a:ea typeface="Calibri"/>
              <a:cs typeface="Calibri"/>
              <a:sym typeface="Calibri"/>
            </a:endParaRPr>
          </a:p>
        </p:txBody>
      </p:sp>
      <p:sp>
        <p:nvSpPr>
          <p:cNvPr id="1965" name="Google Shape;1965;p4"/>
          <p:cNvSpPr/>
          <p:nvPr/>
        </p:nvSpPr>
        <p:spPr>
          <a:xfrm>
            <a:off x="3074100" y="4937425"/>
            <a:ext cx="1517400" cy="2061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r>
              <a:rPr b="1" lang="en" sz="1100">
                <a:latin typeface="Calibri"/>
                <a:ea typeface="Calibri"/>
                <a:cs typeface="Calibri"/>
                <a:sym typeface="Calibri"/>
              </a:rPr>
              <a:t>Client Server Archi</a:t>
            </a:r>
            <a:endParaRPr b="0" i="0" sz="1400" u="none" cap="none" strike="noStrike">
              <a:solidFill>
                <a:srgbClr val="000000"/>
              </a:solidFill>
              <a:latin typeface="Arial"/>
              <a:ea typeface="Arial"/>
              <a:cs typeface="Arial"/>
              <a:sym typeface="Arial"/>
            </a:endParaRPr>
          </a:p>
        </p:txBody>
      </p:sp>
      <p:sp>
        <p:nvSpPr>
          <p:cNvPr id="1966" name="Google Shape;1966;p4"/>
          <p:cNvSpPr/>
          <p:nvPr/>
        </p:nvSpPr>
        <p:spPr>
          <a:xfrm>
            <a:off x="4591550" y="4937425"/>
            <a:ext cx="1517400" cy="2061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r>
              <a:rPr b="1" lang="en" sz="1100">
                <a:latin typeface="Calibri"/>
                <a:ea typeface="Calibri"/>
                <a:cs typeface="Calibri"/>
                <a:sym typeface="Calibri"/>
              </a:rPr>
              <a:t>Class Diagram</a:t>
            </a:r>
            <a:endParaRPr b="0" i="0" u="none" cap="none" strike="noStrike">
              <a:solidFill>
                <a:srgbClr val="000000"/>
              </a:solidFill>
              <a:latin typeface="Arial"/>
              <a:ea typeface="Arial"/>
              <a:cs typeface="Arial"/>
              <a:sym typeface="Arial"/>
            </a:endParaRPr>
          </a:p>
        </p:txBody>
      </p:sp>
      <p:sp>
        <p:nvSpPr>
          <p:cNvPr id="1967" name="Google Shape;1967;p4"/>
          <p:cNvSpPr/>
          <p:nvPr/>
        </p:nvSpPr>
        <p:spPr>
          <a:xfrm>
            <a:off x="6109000" y="4937425"/>
            <a:ext cx="1517400" cy="2061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r>
              <a:rPr b="1" lang="en" sz="1000">
                <a:latin typeface="Calibri"/>
                <a:ea typeface="Calibri"/>
                <a:cs typeface="Calibri"/>
                <a:sym typeface="Calibri"/>
              </a:rPr>
              <a:t>User Scenario Diagram</a:t>
            </a:r>
            <a:endParaRPr b="0" i="0" sz="1300" u="none" cap="none" strike="noStrike">
              <a:solidFill>
                <a:srgbClr val="000000"/>
              </a:solidFill>
              <a:latin typeface="Arial"/>
              <a:ea typeface="Arial"/>
              <a:cs typeface="Arial"/>
              <a:sym typeface="Arial"/>
            </a:endParaRPr>
          </a:p>
        </p:txBody>
      </p:sp>
      <p:sp>
        <p:nvSpPr>
          <p:cNvPr id="1968" name="Google Shape;1968;p4"/>
          <p:cNvSpPr/>
          <p:nvPr/>
        </p:nvSpPr>
        <p:spPr>
          <a:xfrm>
            <a:off x="7626451" y="4937425"/>
            <a:ext cx="1517400" cy="2061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r>
              <a:rPr b="1" lang="en" sz="1100">
                <a:latin typeface="Calibri"/>
                <a:ea typeface="Calibri"/>
                <a:cs typeface="Calibri"/>
                <a:sym typeface="Calibri"/>
              </a:rPr>
              <a:t>Demo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2" name="Shape 1972"/>
        <p:cNvGrpSpPr/>
        <p:nvPr/>
      </p:nvGrpSpPr>
      <p:grpSpPr>
        <a:xfrm>
          <a:off x="0" y="0"/>
          <a:ext cx="0" cy="0"/>
          <a:chOff x="0" y="0"/>
          <a:chExt cx="0" cy="0"/>
        </a:xfrm>
      </p:grpSpPr>
      <p:pic>
        <p:nvPicPr>
          <p:cNvPr id="1973" name="Google Shape;1973;g1231eda9758_0_14"/>
          <p:cNvPicPr preferRelativeResize="0"/>
          <p:nvPr/>
        </p:nvPicPr>
        <p:blipFill rotWithShape="1">
          <a:blip r:embed="rId3">
            <a:alphaModFix/>
          </a:blip>
          <a:srcRect b="25983" l="0" r="1156" t="7918"/>
          <a:stretch/>
        </p:blipFill>
        <p:spPr>
          <a:xfrm>
            <a:off x="1628550" y="-25363"/>
            <a:ext cx="6004299" cy="5194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7" name="Shape 1977"/>
        <p:cNvGrpSpPr/>
        <p:nvPr/>
      </p:nvGrpSpPr>
      <p:grpSpPr>
        <a:xfrm>
          <a:off x="0" y="0"/>
          <a:ext cx="0" cy="0"/>
          <a:chOff x="0" y="0"/>
          <a:chExt cx="0" cy="0"/>
        </a:xfrm>
      </p:grpSpPr>
      <p:sp>
        <p:nvSpPr>
          <p:cNvPr id="1978" name="Google Shape;1978;g123281aaaa1_1_5"/>
          <p:cNvSpPr txBox="1"/>
          <p:nvPr>
            <p:ph type="title"/>
          </p:nvPr>
        </p:nvSpPr>
        <p:spPr>
          <a:xfrm>
            <a:off x="2918775" y="2588936"/>
            <a:ext cx="32004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000"/>
              <a:t>Conceptual Classes</a:t>
            </a:r>
            <a:endParaRPr sz="4700"/>
          </a:p>
        </p:txBody>
      </p:sp>
      <p:sp>
        <p:nvSpPr>
          <p:cNvPr id="1979" name="Google Shape;1979;g123281aaaa1_1_5"/>
          <p:cNvSpPr txBox="1"/>
          <p:nvPr>
            <p:ph idx="2" type="title"/>
          </p:nvPr>
        </p:nvSpPr>
        <p:spPr>
          <a:xfrm>
            <a:off x="2971800" y="1161288"/>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
              <a:t>02</a:t>
            </a:r>
            <a:endParaRPr/>
          </a:p>
        </p:txBody>
      </p:sp>
      <p:sp>
        <p:nvSpPr>
          <p:cNvPr id="1980" name="Google Shape;1980;g123281aaaa1_1_5"/>
          <p:cNvSpPr/>
          <p:nvPr/>
        </p:nvSpPr>
        <p:spPr>
          <a:xfrm>
            <a:off x="0" y="4937425"/>
            <a:ext cx="1517400" cy="2061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r>
              <a:rPr b="1" lang="en" sz="1100">
                <a:latin typeface="Calibri"/>
                <a:ea typeface="Calibri"/>
                <a:cs typeface="Calibri"/>
                <a:sym typeface="Calibri"/>
              </a:rPr>
              <a:t>Use Case</a:t>
            </a:r>
            <a:endParaRPr b="0" i="0" sz="1400" u="none" cap="none" strike="noStrike">
              <a:solidFill>
                <a:srgbClr val="000000"/>
              </a:solidFill>
              <a:latin typeface="Arial"/>
              <a:ea typeface="Arial"/>
              <a:cs typeface="Arial"/>
              <a:sym typeface="Arial"/>
            </a:endParaRPr>
          </a:p>
        </p:txBody>
      </p:sp>
      <p:sp>
        <p:nvSpPr>
          <p:cNvPr id="1981" name="Google Shape;1981;g123281aaaa1_1_5"/>
          <p:cNvSpPr/>
          <p:nvPr/>
        </p:nvSpPr>
        <p:spPr>
          <a:xfrm>
            <a:off x="1517450" y="4937425"/>
            <a:ext cx="1556400" cy="2061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 sz="1100">
                <a:latin typeface="Calibri"/>
                <a:ea typeface="Calibri"/>
                <a:cs typeface="Calibri"/>
                <a:sym typeface="Calibri"/>
              </a:rPr>
              <a:t>Conceptual Classes</a:t>
            </a:r>
            <a:endParaRPr b="1" i="0" sz="1100" u="none" cap="none" strike="noStrike">
              <a:solidFill>
                <a:srgbClr val="000000"/>
              </a:solidFill>
              <a:latin typeface="Calibri"/>
              <a:ea typeface="Calibri"/>
              <a:cs typeface="Calibri"/>
              <a:sym typeface="Calibri"/>
            </a:endParaRPr>
          </a:p>
        </p:txBody>
      </p:sp>
      <p:sp>
        <p:nvSpPr>
          <p:cNvPr id="1982" name="Google Shape;1982;g123281aaaa1_1_5"/>
          <p:cNvSpPr/>
          <p:nvPr/>
        </p:nvSpPr>
        <p:spPr>
          <a:xfrm>
            <a:off x="3074100" y="4937425"/>
            <a:ext cx="1517400" cy="2061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r>
              <a:rPr b="1" lang="en" sz="1100">
                <a:latin typeface="Calibri"/>
                <a:ea typeface="Calibri"/>
                <a:cs typeface="Calibri"/>
                <a:sym typeface="Calibri"/>
              </a:rPr>
              <a:t>Client Server Archi</a:t>
            </a:r>
            <a:endParaRPr b="0" i="0" sz="1400" u="none" cap="none" strike="noStrike">
              <a:solidFill>
                <a:srgbClr val="000000"/>
              </a:solidFill>
              <a:latin typeface="Arial"/>
              <a:ea typeface="Arial"/>
              <a:cs typeface="Arial"/>
              <a:sym typeface="Arial"/>
            </a:endParaRPr>
          </a:p>
        </p:txBody>
      </p:sp>
      <p:sp>
        <p:nvSpPr>
          <p:cNvPr id="1983" name="Google Shape;1983;g123281aaaa1_1_5"/>
          <p:cNvSpPr/>
          <p:nvPr/>
        </p:nvSpPr>
        <p:spPr>
          <a:xfrm>
            <a:off x="4591550" y="4937425"/>
            <a:ext cx="1517400" cy="2061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r>
              <a:rPr b="1" lang="en" sz="1100">
                <a:latin typeface="Calibri"/>
                <a:ea typeface="Calibri"/>
                <a:cs typeface="Calibri"/>
                <a:sym typeface="Calibri"/>
              </a:rPr>
              <a:t>Class Diagram</a:t>
            </a:r>
            <a:endParaRPr b="0" i="0" u="none" cap="none" strike="noStrike">
              <a:solidFill>
                <a:srgbClr val="000000"/>
              </a:solidFill>
              <a:latin typeface="Arial"/>
              <a:ea typeface="Arial"/>
              <a:cs typeface="Arial"/>
              <a:sym typeface="Arial"/>
            </a:endParaRPr>
          </a:p>
        </p:txBody>
      </p:sp>
      <p:sp>
        <p:nvSpPr>
          <p:cNvPr id="1984" name="Google Shape;1984;g123281aaaa1_1_5"/>
          <p:cNvSpPr/>
          <p:nvPr/>
        </p:nvSpPr>
        <p:spPr>
          <a:xfrm>
            <a:off x="6109000" y="4937425"/>
            <a:ext cx="1517400" cy="2061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r>
              <a:rPr b="1" lang="en" sz="1000">
                <a:latin typeface="Calibri"/>
                <a:ea typeface="Calibri"/>
                <a:cs typeface="Calibri"/>
                <a:sym typeface="Calibri"/>
              </a:rPr>
              <a:t>User Scenario Diagram</a:t>
            </a:r>
            <a:endParaRPr b="0" i="0" sz="1300" u="none" cap="none" strike="noStrike">
              <a:solidFill>
                <a:srgbClr val="000000"/>
              </a:solidFill>
              <a:latin typeface="Arial"/>
              <a:ea typeface="Arial"/>
              <a:cs typeface="Arial"/>
              <a:sym typeface="Arial"/>
            </a:endParaRPr>
          </a:p>
        </p:txBody>
      </p:sp>
      <p:sp>
        <p:nvSpPr>
          <p:cNvPr id="1985" name="Google Shape;1985;g123281aaaa1_1_5"/>
          <p:cNvSpPr/>
          <p:nvPr/>
        </p:nvSpPr>
        <p:spPr>
          <a:xfrm>
            <a:off x="7626451" y="4937425"/>
            <a:ext cx="1517400" cy="2061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r>
              <a:rPr b="1" lang="en" sz="1100">
                <a:latin typeface="Calibri"/>
                <a:ea typeface="Calibri"/>
                <a:cs typeface="Calibri"/>
                <a:sym typeface="Calibri"/>
              </a:rPr>
              <a:t>Demo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9" name="Shape 1989"/>
        <p:cNvGrpSpPr/>
        <p:nvPr/>
      </p:nvGrpSpPr>
      <p:grpSpPr>
        <a:xfrm>
          <a:off x="0" y="0"/>
          <a:ext cx="0" cy="0"/>
          <a:chOff x="0" y="0"/>
          <a:chExt cx="0" cy="0"/>
        </a:xfrm>
      </p:grpSpPr>
      <p:sp>
        <p:nvSpPr>
          <p:cNvPr id="1990" name="Google Shape;1990;g123281aaaa1_1_38"/>
          <p:cNvSpPr txBox="1"/>
          <p:nvPr>
            <p:ph idx="4294967295" type="title"/>
          </p:nvPr>
        </p:nvSpPr>
        <p:spPr>
          <a:xfrm>
            <a:off x="1593150" y="338325"/>
            <a:ext cx="5957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Conceptual Classes</a:t>
            </a:r>
            <a:endParaRPr/>
          </a:p>
        </p:txBody>
      </p:sp>
      <p:sp>
        <p:nvSpPr>
          <p:cNvPr id="1991" name="Google Shape;1991;g123281aaaa1_1_38"/>
          <p:cNvSpPr txBox="1"/>
          <p:nvPr>
            <p:ph idx="1" type="subTitle"/>
          </p:nvPr>
        </p:nvSpPr>
        <p:spPr>
          <a:xfrm>
            <a:off x="6498947" y="3416650"/>
            <a:ext cx="2494800" cy="37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800"/>
              <a:buNone/>
            </a:pPr>
            <a:r>
              <a:rPr lang="en" sz="1800">
                <a:solidFill>
                  <a:schemeClr val="accent1"/>
                </a:solidFill>
              </a:rPr>
              <a:t>Design Principle</a:t>
            </a:r>
            <a:endParaRPr/>
          </a:p>
        </p:txBody>
      </p:sp>
      <p:sp>
        <p:nvSpPr>
          <p:cNvPr id="1992" name="Google Shape;1992;g123281aaaa1_1_38"/>
          <p:cNvSpPr txBox="1"/>
          <p:nvPr>
            <p:ph idx="2" type="subTitle"/>
          </p:nvPr>
        </p:nvSpPr>
        <p:spPr>
          <a:xfrm>
            <a:off x="6378050" y="3809850"/>
            <a:ext cx="2615700" cy="759000"/>
          </a:xfrm>
          <a:prstGeom prst="rect">
            <a:avLst/>
          </a:prstGeom>
          <a:noFill/>
          <a:ln>
            <a:noFill/>
          </a:ln>
        </p:spPr>
        <p:txBody>
          <a:bodyPr anchorCtr="0" anchor="t" bIns="91425" lIns="91425" spcFirstLastPara="1" rIns="91425" wrap="square" tIns="91425">
            <a:noAutofit/>
          </a:bodyPr>
          <a:lstStyle/>
          <a:p>
            <a:pPr indent="0" lvl="0" marL="457200" rtl="0" algn="r">
              <a:lnSpc>
                <a:spcPct val="100000"/>
              </a:lnSpc>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Pure Fabrication (GRASP):</a:t>
            </a:r>
            <a:endParaRPr sz="1600">
              <a:solidFill>
                <a:schemeClr val="dk2"/>
              </a:solidFill>
              <a:latin typeface="Barlow Semi Condensed"/>
              <a:ea typeface="Barlow Semi Condensed"/>
              <a:cs typeface="Barlow Semi Condensed"/>
              <a:sym typeface="Barlow Semi Condensed"/>
            </a:endParaRPr>
          </a:p>
          <a:p>
            <a:pPr indent="0" lvl="0" marL="457200" rtl="0" algn="r">
              <a:lnSpc>
                <a:spcPct val="100000"/>
              </a:lnSpc>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SSOTSenderMap</a:t>
            </a:r>
            <a:br>
              <a:rPr lang="en" sz="1600">
                <a:solidFill>
                  <a:schemeClr val="dk2"/>
                </a:solidFill>
                <a:latin typeface="Barlow Semi Condensed"/>
                <a:ea typeface="Barlow Semi Condensed"/>
                <a:cs typeface="Barlow Semi Condensed"/>
                <a:sym typeface="Barlow Semi Condensed"/>
              </a:rPr>
            </a:br>
            <a:r>
              <a:rPr lang="en" sz="1600">
                <a:solidFill>
                  <a:schemeClr val="dk2"/>
                </a:solidFill>
                <a:latin typeface="Barlow Semi Condensed"/>
                <a:ea typeface="Barlow Semi Condensed"/>
                <a:cs typeface="Barlow Semi Condensed"/>
                <a:sym typeface="Barlow Semi Condensed"/>
              </a:rPr>
              <a:t>SSOTReceiverMap</a:t>
            </a:r>
            <a:endParaRPr sz="1600">
              <a:solidFill>
                <a:schemeClr val="dk2"/>
              </a:solidFill>
              <a:latin typeface="Barlow Semi Condensed"/>
              <a:ea typeface="Barlow Semi Condensed"/>
              <a:cs typeface="Barlow Semi Condensed"/>
              <a:sym typeface="Barlow Semi Condensed"/>
            </a:endParaRPr>
          </a:p>
        </p:txBody>
      </p:sp>
      <p:sp>
        <p:nvSpPr>
          <p:cNvPr id="1993" name="Google Shape;1993;g123281aaaa1_1_38"/>
          <p:cNvSpPr txBox="1"/>
          <p:nvPr/>
        </p:nvSpPr>
        <p:spPr>
          <a:xfrm>
            <a:off x="1134675" y="1127525"/>
            <a:ext cx="1695000" cy="4002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Sender</a:t>
            </a:r>
            <a:endParaRPr/>
          </a:p>
        </p:txBody>
      </p:sp>
      <p:sp>
        <p:nvSpPr>
          <p:cNvPr id="1994" name="Google Shape;1994;g123281aaaa1_1_38"/>
          <p:cNvSpPr txBox="1"/>
          <p:nvPr/>
        </p:nvSpPr>
        <p:spPr>
          <a:xfrm>
            <a:off x="1134675" y="3669925"/>
            <a:ext cx="1695000" cy="400200"/>
          </a:xfrm>
          <a:prstGeom prst="rect">
            <a:avLst/>
          </a:prstGeom>
          <a:solidFill>
            <a:schemeClr val="accent1"/>
          </a:solidFill>
          <a:ln cap="flat" cmpd="sng" w="28575">
            <a:solidFill>
              <a:srgbClr val="98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SsotReceiverMap</a:t>
            </a:r>
            <a:endParaRPr/>
          </a:p>
        </p:txBody>
      </p:sp>
      <p:sp>
        <p:nvSpPr>
          <p:cNvPr id="1995" name="Google Shape;1995;g123281aaaa1_1_38"/>
          <p:cNvSpPr txBox="1"/>
          <p:nvPr/>
        </p:nvSpPr>
        <p:spPr>
          <a:xfrm>
            <a:off x="1134675" y="2016413"/>
            <a:ext cx="1695000" cy="4002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Receiver</a:t>
            </a:r>
            <a:endParaRPr/>
          </a:p>
        </p:txBody>
      </p:sp>
      <p:sp>
        <p:nvSpPr>
          <p:cNvPr id="1996" name="Google Shape;1996;g123281aaaa1_1_38"/>
          <p:cNvSpPr txBox="1"/>
          <p:nvPr/>
        </p:nvSpPr>
        <p:spPr>
          <a:xfrm>
            <a:off x="5118675" y="1927925"/>
            <a:ext cx="1695000" cy="4002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Transaction</a:t>
            </a:r>
            <a:endParaRPr/>
          </a:p>
        </p:txBody>
      </p:sp>
      <p:sp>
        <p:nvSpPr>
          <p:cNvPr id="1997" name="Google Shape;1997;g123281aaaa1_1_38"/>
          <p:cNvSpPr txBox="1"/>
          <p:nvPr/>
        </p:nvSpPr>
        <p:spPr>
          <a:xfrm>
            <a:off x="4807875" y="3669913"/>
            <a:ext cx="1695000" cy="400200"/>
          </a:xfrm>
          <a:prstGeom prst="rect">
            <a:avLst/>
          </a:prstGeom>
          <a:solidFill>
            <a:schemeClr val="accent1"/>
          </a:solidFill>
          <a:ln cap="flat" cmpd="sng" w="28575">
            <a:solidFill>
              <a:srgbClr val="C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SsotSenderMap</a:t>
            </a:r>
            <a:endParaRPr/>
          </a:p>
        </p:txBody>
      </p:sp>
      <p:sp>
        <p:nvSpPr>
          <p:cNvPr id="1998" name="Google Shape;1998;g123281aaaa1_1_38"/>
          <p:cNvSpPr txBox="1"/>
          <p:nvPr/>
        </p:nvSpPr>
        <p:spPr>
          <a:xfrm>
            <a:off x="5118675" y="1127500"/>
            <a:ext cx="1695000" cy="4002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Ssot</a:t>
            </a:r>
            <a:endParaRPr/>
          </a:p>
        </p:txBody>
      </p:sp>
      <p:sp>
        <p:nvSpPr>
          <p:cNvPr id="1999" name="Google Shape;1999;g123281aaaa1_1_38"/>
          <p:cNvSpPr txBox="1"/>
          <p:nvPr/>
        </p:nvSpPr>
        <p:spPr>
          <a:xfrm>
            <a:off x="3177375" y="1527688"/>
            <a:ext cx="1695000" cy="4002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Country</a:t>
            </a:r>
            <a:endParaRPr/>
          </a:p>
        </p:txBody>
      </p:sp>
      <p:sp>
        <p:nvSpPr>
          <p:cNvPr id="2000" name="Google Shape;2000;g123281aaaa1_1_38"/>
          <p:cNvSpPr txBox="1"/>
          <p:nvPr/>
        </p:nvSpPr>
        <p:spPr>
          <a:xfrm>
            <a:off x="3177375" y="2905313"/>
            <a:ext cx="1695000" cy="400200"/>
          </a:xfrm>
          <a:prstGeom prst="rect">
            <a:avLst/>
          </a:prstGeom>
          <a:solidFill>
            <a:schemeClr val="accent1"/>
          </a:solidFill>
          <a:ln cap="flat" cmpd="sng" w="28575">
            <a:solidFill>
              <a:srgbClr val="C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Role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4"/>
                                        </p:tgtEl>
                                        <p:attrNameLst>
                                          <p:attrName>style.visibility</p:attrName>
                                        </p:attrNameLst>
                                      </p:cBhvr>
                                      <p:to>
                                        <p:strVal val="visible"/>
                                      </p:to>
                                    </p:set>
                                    <p:animEffect filter="fade" transition="in">
                                      <p:cBhvr>
                                        <p:cTn dur="1000"/>
                                        <p:tgtEl>
                                          <p:spTgt spid="1994"/>
                                        </p:tgtEl>
                                      </p:cBhvr>
                                    </p:animEffect>
                                  </p:childTnLst>
                                </p:cTn>
                              </p:par>
                              <p:par>
                                <p:cTn fill="hold" nodeType="withEffect" presetClass="entr" presetID="10" presetSubtype="0">
                                  <p:stCondLst>
                                    <p:cond delay="0"/>
                                  </p:stCondLst>
                                  <p:childTnLst>
                                    <p:set>
                                      <p:cBhvr>
                                        <p:cTn dur="1" fill="hold">
                                          <p:stCondLst>
                                            <p:cond delay="0"/>
                                          </p:stCondLst>
                                        </p:cTn>
                                        <p:tgtEl>
                                          <p:spTgt spid="2000"/>
                                        </p:tgtEl>
                                        <p:attrNameLst>
                                          <p:attrName>style.visibility</p:attrName>
                                        </p:attrNameLst>
                                      </p:cBhvr>
                                      <p:to>
                                        <p:strVal val="visible"/>
                                      </p:to>
                                    </p:set>
                                    <p:animEffect filter="fade" transition="in">
                                      <p:cBhvr>
                                        <p:cTn dur="1000"/>
                                        <p:tgtEl>
                                          <p:spTgt spid="2000"/>
                                        </p:tgtEl>
                                      </p:cBhvr>
                                    </p:animEffect>
                                  </p:childTnLst>
                                </p:cTn>
                              </p:par>
                              <p:par>
                                <p:cTn fill="hold" nodeType="withEffect" presetClass="entr" presetID="10" presetSubtype="0">
                                  <p:stCondLst>
                                    <p:cond delay="0"/>
                                  </p:stCondLst>
                                  <p:childTnLst>
                                    <p:set>
                                      <p:cBhvr>
                                        <p:cTn dur="1" fill="hold">
                                          <p:stCondLst>
                                            <p:cond delay="0"/>
                                          </p:stCondLst>
                                        </p:cTn>
                                        <p:tgtEl>
                                          <p:spTgt spid="1997"/>
                                        </p:tgtEl>
                                        <p:attrNameLst>
                                          <p:attrName>style.visibility</p:attrName>
                                        </p:attrNameLst>
                                      </p:cBhvr>
                                      <p:to>
                                        <p:strVal val="visible"/>
                                      </p:to>
                                    </p:set>
                                    <p:animEffect filter="fade" transition="in">
                                      <p:cBhvr>
                                        <p:cTn dur="1000"/>
                                        <p:tgtEl>
                                          <p:spTgt spid="19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4" name="Shape 2004"/>
        <p:cNvGrpSpPr/>
        <p:nvPr/>
      </p:nvGrpSpPr>
      <p:grpSpPr>
        <a:xfrm>
          <a:off x="0" y="0"/>
          <a:ext cx="0" cy="0"/>
          <a:chOff x="0" y="0"/>
          <a:chExt cx="0" cy="0"/>
        </a:xfrm>
      </p:grpSpPr>
      <p:sp>
        <p:nvSpPr>
          <p:cNvPr id="2005" name="Google Shape;2005;g1232d48f8c8_0_30"/>
          <p:cNvSpPr txBox="1"/>
          <p:nvPr>
            <p:ph idx="1" type="subTitle"/>
          </p:nvPr>
        </p:nvSpPr>
        <p:spPr>
          <a:xfrm>
            <a:off x="6451147" y="3612400"/>
            <a:ext cx="2494800" cy="37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800"/>
              <a:buNone/>
            </a:pPr>
            <a:r>
              <a:rPr lang="en" sz="1800">
                <a:solidFill>
                  <a:schemeClr val="accent1"/>
                </a:solidFill>
              </a:rPr>
              <a:t>Design Principle</a:t>
            </a:r>
            <a:endParaRPr/>
          </a:p>
        </p:txBody>
      </p:sp>
      <p:sp>
        <p:nvSpPr>
          <p:cNvPr id="2006" name="Google Shape;2006;g1232d48f8c8_0_30"/>
          <p:cNvSpPr txBox="1"/>
          <p:nvPr>
            <p:ph idx="2" type="subTitle"/>
          </p:nvPr>
        </p:nvSpPr>
        <p:spPr>
          <a:xfrm>
            <a:off x="6451147" y="4005595"/>
            <a:ext cx="2494800" cy="759000"/>
          </a:xfrm>
          <a:prstGeom prst="rect">
            <a:avLst/>
          </a:prstGeom>
          <a:noFill/>
          <a:ln>
            <a:noFill/>
          </a:ln>
        </p:spPr>
        <p:txBody>
          <a:bodyPr anchorCtr="0" anchor="t" bIns="91425" lIns="91425" spcFirstLastPara="1" rIns="91425" wrap="square" tIns="91425">
            <a:noAutofit/>
          </a:bodyPr>
          <a:lstStyle/>
          <a:p>
            <a:pPr indent="0" lvl="0" marL="457200" rtl="0" algn="r">
              <a:lnSpc>
                <a:spcPct val="100000"/>
              </a:lnSpc>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Packaging by features: </a:t>
            </a:r>
            <a:endParaRPr sz="1600">
              <a:solidFill>
                <a:schemeClr val="dk2"/>
              </a:solidFill>
              <a:latin typeface="Barlow Semi Condensed"/>
              <a:ea typeface="Barlow Semi Condensed"/>
              <a:cs typeface="Barlow Semi Condensed"/>
              <a:sym typeface="Barlow Semi Condensed"/>
            </a:endParaRPr>
          </a:p>
          <a:p>
            <a:pPr indent="0" lvl="0" marL="457200" rtl="0" algn="r">
              <a:lnSpc>
                <a:spcPct val="100000"/>
              </a:lnSpc>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Low coupling</a:t>
            </a:r>
            <a:endParaRPr sz="1600">
              <a:solidFill>
                <a:schemeClr val="dk2"/>
              </a:solidFill>
              <a:latin typeface="Barlow Semi Condensed"/>
              <a:ea typeface="Barlow Semi Condensed"/>
              <a:cs typeface="Barlow Semi Condensed"/>
              <a:sym typeface="Barlow Semi Condensed"/>
            </a:endParaRPr>
          </a:p>
          <a:p>
            <a:pPr indent="0" lvl="0" marL="457200" rtl="0" algn="r">
              <a:lnSpc>
                <a:spcPct val="100000"/>
              </a:lnSpc>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High cohesion</a:t>
            </a:r>
            <a:endParaRPr sz="1600">
              <a:solidFill>
                <a:schemeClr val="dk2"/>
              </a:solidFill>
              <a:latin typeface="Barlow Semi Condensed"/>
              <a:ea typeface="Barlow Semi Condensed"/>
              <a:cs typeface="Barlow Semi Condensed"/>
              <a:sym typeface="Barlow Semi Condensed"/>
            </a:endParaRPr>
          </a:p>
          <a:p>
            <a:pPr indent="0" lvl="0" marL="457200" rtl="0" algn="r">
              <a:lnSpc>
                <a:spcPct val="100000"/>
              </a:lnSpc>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a:p>
            <a:pPr indent="0" lvl="0" marL="457200" rtl="0" algn="l">
              <a:lnSpc>
                <a:spcPct val="100000"/>
              </a:lnSpc>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p:txBody>
      </p:sp>
      <p:sp>
        <p:nvSpPr>
          <p:cNvPr id="2007" name="Google Shape;2007;g1232d48f8c8_0_30"/>
          <p:cNvSpPr txBox="1"/>
          <p:nvPr>
            <p:ph idx="4294967295" type="title"/>
          </p:nvPr>
        </p:nvSpPr>
        <p:spPr>
          <a:xfrm>
            <a:off x="1593150" y="338325"/>
            <a:ext cx="5957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Package Diagram </a:t>
            </a:r>
            <a:endParaRPr/>
          </a:p>
        </p:txBody>
      </p:sp>
      <p:pic>
        <p:nvPicPr>
          <p:cNvPr id="2008" name="Google Shape;2008;g1232d48f8c8_0_30"/>
          <p:cNvPicPr preferRelativeResize="0"/>
          <p:nvPr/>
        </p:nvPicPr>
        <p:blipFill>
          <a:blip r:embed="rId3">
            <a:alphaModFix/>
          </a:blip>
          <a:stretch>
            <a:fillRect/>
          </a:stretch>
        </p:blipFill>
        <p:spPr>
          <a:xfrm>
            <a:off x="503400" y="1013875"/>
            <a:ext cx="6556498" cy="38064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2" name="Shape 2012"/>
        <p:cNvGrpSpPr/>
        <p:nvPr/>
      </p:nvGrpSpPr>
      <p:grpSpPr>
        <a:xfrm>
          <a:off x="0" y="0"/>
          <a:ext cx="0" cy="0"/>
          <a:chOff x="0" y="0"/>
          <a:chExt cx="0" cy="0"/>
        </a:xfrm>
      </p:grpSpPr>
      <p:sp>
        <p:nvSpPr>
          <p:cNvPr id="2013" name="Google Shape;2013;g120be565b1d_3_21"/>
          <p:cNvSpPr txBox="1"/>
          <p:nvPr>
            <p:ph type="title"/>
          </p:nvPr>
        </p:nvSpPr>
        <p:spPr>
          <a:xfrm>
            <a:off x="2596475" y="2588925"/>
            <a:ext cx="37752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700"/>
              <a:t>Class Diagram</a:t>
            </a:r>
            <a:r>
              <a:rPr lang="en" sz="4700"/>
              <a:t> </a:t>
            </a:r>
            <a:endParaRPr sz="4700"/>
          </a:p>
        </p:txBody>
      </p:sp>
      <p:sp>
        <p:nvSpPr>
          <p:cNvPr id="2014" name="Google Shape;2014;g120be565b1d_3_21"/>
          <p:cNvSpPr txBox="1"/>
          <p:nvPr>
            <p:ph idx="2" type="title"/>
          </p:nvPr>
        </p:nvSpPr>
        <p:spPr>
          <a:xfrm>
            <a:off x="2971800" y="1161288"/>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
              <a:t>03</a:t>
            </a:r>
            <a:endParaRPr/>
          </a:p>
        </p:txBody>
      </p:sp>
      <p:sp>
        <p:nvSpPr>
          <p:cNvPr id="2015" name="Google Shape;2015;g120be565b1d_3_21"/>
          <p:cNvSpPr/>
          <p:nvPr/>
        </p:nvSpPr>
        <p:spPr>
          <a:xfrm>
            <a:off x="0" y="4937425"/>
            <a:ext cx="1517400" cy="2061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r>
              <a:rPr b="1" lang="en" sz="1100">
                <a:latin typeface="Calibri"/>
                <a:ea typeface="Calibri"/>
                <a:cs typeface="Calibri"/>
                <a:sym typeface="Calibri"/>
              </a:rPr>
              <a:t>Use Case</a:t>
            </a:r>
            <a:endParaRPr b="0" i="0" sz="1400" u="none" cap="none" strike="noStrike">
              <a:solidFill>
                <a:srgbClr val="000000"/>
              </a:solidFill>
              <a:latin typeface="Arial"/>
              <a:ea typeface="Arial"/>
              <a:cs typeface="Arial"/>
              <a:sym typeface="Arial"/>
            </a:endParaRPr>
          </a:p>
        </p:txBody>
      </p:sp>
      <p:sp>
        <p:nvSpPr>
          <p:cNvPr id="2016" name="Google Shape;2016;g120be565b1d_3_21"/>
          <p:cNvSpPr/>
          <p:nvPr/>
        </p:nvSpPr>
        <p:spPr>
          <a:xfrm>
            <a:off x="1517450" y="4937425"/>
            <a:ext cx="1556400" cy="2061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 sz="1100">
                <a:latin typeface="Calibri"/>
                <a:ea typeface="Calibri"/>
                <a:cs typeface="Calibri"/>
                <a:sym typeface="Calibri"/>
              </a:rPr>
              <a:t>Conceptual Classes</a:t>
            </a:r>
            <a:endParaRPr b="1" i="0" sz="1100" u="none" cap="none" strike="noStrike">
              <a:solidFill>
                <a:srgbClr val="000000"/>
              </a:solidFill>
              <a:latin typeface="Calibri"/>
              <a:ea typeface="Calibri"/>
              <a:cs typeface="Calibri"/>
              <a:sym typeface="Calibri"/>
            </a:endParaRPr>
          </a:p>
        </p:txBody>
      </p:sp>
      <p:sp>
        <p:nvSpPr>
          <p:cNvPr id="2017" name="Google Shape;2017;g120be565b1d_3_21"/>
          <p:cNvSpPr/>
          <p:nvPr/>
        </p:nvSpPr>
        <p:spPr>
          <a:xfrm>
            <a:off x="3074100" y="4937425"/>
            <a:ext cx="1517400" cy="2061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r>
              <a:rPr b="1" lang="en" sz="1100">
                <a:latin typeface="Calibri"/>
                <a:ea typeface="Calibri"/>
                <a:cs typeface="Calibri"/>
                <a:sym typeface="Calibri"/>
              </a:rPr>
              <a:t>Client Server Archi</a:t>
            </a:r>
            <a:endParaRPr b="0" i="0" sz="1400" u="none" cap="none" strike="noStrike">
              <a:solidFill>
                <a:srgbClr val="000000"/>
              </a:solidFill>
              <a:latin typeface="Arial"/>
              <a:ea typeface="Arial"/>
              <a:cs typeface="Arial"/>
              <a:sym typeface="Arial"/>
            </a:endParaRPr>
          </a:p>
        </p:txBody>
      </p:sp>
      <p:sp>
        <p:nvSpPr>
          <p:cNvPr id="2018" name="Google Shape;2018;g120be565b1d_3_21"/>
          <p:cNvSpPr/>
          <p:nvPr/>
        </p:nvSpPr>
        <p:spPr>
          <a:xfrm>
            <a:off x="4591550" y="4937425"/>
            <a:ext cx="1517400" cy="2061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r>
              <a:rPr b="1" lang="en" sz="1100">
                <a:latin typeface="Calibri"/>
                <a:ea typeface="Calibri"/>
                <a:cs typeface="Calibri"/>
                <a:sym typeface="Calibri"/>
              </a:rPr>
              <a:t>Class Diagram</a:t>
            </a:r>
            <a:endParaRPr b="0" i="0" u="none" cap="none" strike="noStrike">
              <a:solidFill>
                <a:srgbClr val="000000"/>
              </a:solidFill>
              <a:latin typeface="Arial"/>
              <a:ea typeface="Arial"/>
              <a:cs typeface="Arial"/>
              <a:sym typeface="Arial"/>
            </a:endParaRPr>
          </a:p>
        </p:txBody>
      </p:sp>
      <p:sp>
        <p:nvSpPr>
          <p:cNvPr id="2019" name="Google Shape;2019;g120be565b1d_3_21"/>
          <p:cNvSpPr/>
          <p:nvPr/>
        </p:nvSpPr>
        <p:spPr>
          <a:xfrm>
            <a:off x="6109000" y="4937425"/>
            <a:ext cx="1517400" cy="2061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r>
              <a:rPr b="1" lang="en" sz="1000">
                <a:latin typeface="Calibri"/>
                <a:ea typeface="Calibri"/>
                <a:cs typeface="Calibri"/>
                <a:sym typeface="Calibri"/>
              </a:rPr>
              <a:t>User Scenario Diagram</a:t>
            </a:r>
            <a:endParaRPr b="0" i="0" sz="1300" u="none" cap="none" strike="noStrike">
              <a:solidFill>
                <a:srgbClr val="000000"/>
              </a:solidFill>
              <a:latin typeface="Arial"/>
              <a:ea typeface="Arial"/>
              <a:cs typeface="Arial"/>
              <a:sym typeface="Arial"/>
            </a:endParaRPr>
          </a:p>
        </p:txBody>
      </p:sp>
      <p:sp>
        <p:nvSpPr>
          <p:cNvPr id="2020" name="Google Shape;2020;g120be565b1d_3_21"/>
          <p:cNvSpPr/>
          <p:nvPr/>
        </p:nvSpPr>
        <p:spPr>
          <a:xfrm>
            <a:off x="7626451" y="4937425"/>
            <a:ext cx="1517400" cy="2061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400"/>
              <a:buFont typeface="Arial"/>
              <a:buNone/>
            </a:pPr>
            <a:r>
              <a:rPr b="1" lang="en" sz="1100">
                <a:latin typeface="Calibri"/>
                <a:ea typeface="Calibri"/>
                <a:cs typeface="Calibri"/>
                <a:sym typeface="Calibri"/>
              </a:rPr>
              <a:t>Demo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4" name="Shape 2024"/>
        <p:cNvGrpSpPr/>
        <p:nvPr/>
      </p:nvGrpSpPr>
      <p:grpSpPr>
        <a:xfrm>
          <a:off x="0" y="0"/>
          <a:ext cx="0" cy="0"/>
          <a:chOff x="0" y="0"/>
          <a:chExt cx="0" cy="0"/>
        </a:xfrm>
      </p:grpSpPr>
      <p:sp>
        <p:nvSpPr>
          <p:cNvPr id="2025" name="Google Shape;2025;g1232d48f8c8_0_42"/>
          <p:cNvSpPr txBox="1"/>
          <p:nvPr>
            <p:ph idx="1" type="subTitle"/>
          </p:nvPr>
        </p:nvSpPr>
        <p:spPr>
          <a:xfrm>
            <a:off x="6158222" y="2065350"/>
            <a:ext cx="2494800" cy="37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800"/>
              <a:buNone/>
            </a:pPr>
            <a:r>
              <a:rPr lang="en" sz="1800">
                <a:solidFill>
                  <a:schemeClr val="accent1"/>
                </a:solidFill>
              </a:rPr>
              <a:t>Design Principle</a:t>
            </a:r>
            <a:endParaRPr/>
          </a:p>
        </p:txBody>
      </p:sp>
      <p:sp>
        <p:nvSpPr>
          <p:cNvPr id="2026" name="Google Shape;2026;g1232d48f8c8_0_42"/>
          <p:cNvSpPr txBox="1"/>
          <p:nvPr>
            <p:ph idx="2" type="subTitle"/>
          </p:nvPr>
        </p:nvSpPr>
        <p:spPr>
          <a:xfrm>
            <a:off x="6158222" y="2458545"/>
            <a:ext cx="2494800" cy="759000"/>
          </a:xfrm>
          <a:prstGeom prst="rect">
            <a:avLst/>
          </a:prstGeom>
          <a:noFill/>
          <a:ln>
            <a:noFill/>
          </a:ln>
        </p:spPr>
        <p:txBody>
          <a:bodyPr anchorCtr="0" anchor="t" bIns="91425" lIns="91425" spcFirstLastPara="1" rIns="91425" wrap="square" tIns="91425">
            <a:noAutofit/>
          </a:bodyPr>
          <a:lstStyle/>
          <a:p>
            <a:pPr indent="0" lvl="0" marL="914400" rtl="0" algn="r">
              <a:lnSpc>
                <a:spcPct val="100000"/>
              </a:lnSpc>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Stereotyping (UML)</a:t>
            </a:r>
            <a:endParaRPr sz="1600">
              <a:solidFill>
                <a:schemeClr val="dk2"/>
              </a:solidFill>
              <a:latin typeface="Barlow Semi Condensed"/>
              <a:ea typeface="Barlow Semi Condensed"/>
              <a:cs typeface="Barlow Semi Condensed"/>
              <a:sym typeface="Barlow Semi Condensed"/>
            </a:endParaRPr>
          </a:p>
          <a:p>
            <a:pPr indent="0" lvl="0" marL="457200" rtl="0" algn="r">
              <a:lnSpc>
                <a:spcPct val="100000"/>
              </a:lnSpc>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p:txBody>
      </p:sp>
      <p:sp>
        <p:nvSpPr>
          <p:cNvPr id="2027" name="Google Shape;2027;g1232d48f8c8_0_42"/>
          <p:cNvSpPr txBox="1"/>
          <p:nvPr>
            <p:ph idx="4294967295" type="title"/>
          </p:nvPr>
        </p:nvSpPr>
        <p:spPr>
          <a:xfrm>
            <a:off x="6158225" y="211050"/>
            <a:ext cx="24948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Class Diagram</a:t>
            </a:r>
            <a:endParaRPr/>
          </a:p>
        </p:txBody>
      </p:sp>
      <p:pic>
        <p:nvPicPr>
          <p:cNvPr id="2028" name="Google Shape;2028;g1232d48f8c8_0_42"/>
          <p:cNvPicPr preferRelativeResize="0"/>
          <p:nvPr/>
        </p:nvPicPr>
        <p:blipFill rotWithShape="1">
          <a:blip r:embed="rId3">
            <a:alphaModFix/>
          </a:blip>
          <a:srcRect b="30395" l="16068" r="14371" t="9853"/>
          <a:stretch/>
        </p:blipFill>
        <p:spPr>
          <a:xfrm>
            <a:off x="0" y="0"/>
            <a:ext cx="6406871" cy="51435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