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17" r:id="rId2"/>
    <p:sldId id="258" r:id="rId3"/>
    <p:sldId id="407" r:id="rId4"/>
    <p:sldId id="424" r:id="rId5"/>
    <p:sldId id="398" r:id="rId6"/>
    <p:sldId id="413" r:id="rId7"/>
    <p:sldId id="419" r:id="rId8"/>
    <p:sldId id="425" r:id="rId9"/>
    <p:sldId id="405" r:id="rId10"/>
    <p:sldId id="39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B3A"/>
    <a:srgbClr val="002147"/>
    <a:srgbClr val="333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403" autoAdjust="0"/>
  </p:normalViewPr>
  <p:slideViewPr>
    <p:cSldViewPr snapToGrid="0" snapToObjects="1">
      <p:cViewPr varScale="1">
        <p:scale>
          <a:sx n="56" d="100"/>
          <a:sy n="56" d="100"/>
        </p:scale>
        <p:origin x="87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4FB901-C85A-4265-9323-B764CF04649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FD46B1F-EAC9-498F-ABAD-C994777D097C}">
      <dgm:prSet phldrT="[Text]" custT="1"/>
      <dgm:spPr/>
      <dgm:t>
        <a:bodyPr/>
        <a:lstStyle/>
        <a:p>
          <a:r>
            <a:rPr lang="tr-TR" sz="1400" b="0" dirty="0" smtClean="0"/>
            <a:t>Using Google </a:t>
          </a:r>
          <a:r>
            <a:rPr lang="tr-TR" sz="1400" b="0" dirty="0" err="1" smtClean="0"/>
            <a:t>Map</a:t>
          </a:r>
          <a:r>
            <a:rPr lang="tr-TR" sz="1400" b="0" dirty="0" smtClean="0"/>
            <a:t> API </a:t>
          </a:r>
          <a:r>
            <a:rPr lang="tr-TR" sz="1400" b="0" dirty="0" err="1" smtClean="0"/>
            <a:t>to</a:t>
          </a:r>
          <a:r>
            <a:rPr lang="tr-TR" sz="1400" b="0" dirty="0" smtClean="0"/>
            <a:t> </a:t>
          </a:r>
          <a:r>
            <a:rPr lang="tr-TR" sz="1400" b="0" dirty="0" err="1" smtClean="0"/>
            <a:t>find</a:t>
          </a:r>
          <a:r>
            <a:rPr lang="tr-TR" sz="1400" b="0" dirty="0" smtClean="0"/>
            <a:t> ZIP </a:t>
          </a:r>
          <a:r>
            <a:rPr lang="tr-TR" sz="1400" b="0" dirty="0" err="1" smtClean="0"/>
            <a:t>codes</a:t>
          </a:r>
          <a:r>
            <a:rPr lang="tr-TR" sz="1400" b="0" dirty="0" smtClean="0"/>
            <a:t> </a:t>
          </a:r>
          <a:r>
            <a:rPr lang="tr-TR" sz="1400" b="0" dirty="0" err="1" smtClean="0"/>
            <a:t>and</a:t>
          </a:r>
          <a:r>
            <a:rPr lang="tr-TR" sz="1400" b="0" dirty="0" smtClean="0"/>
            <a:t> </a:t>
          </a:r>
          <a:r>
            <a:rPr lang="tr-TR" sz="1400" b="0" dirty="0" err="1" smtClean="0"/>
            <a:t>their</a:t>
          </a:r>
          <a:r>
            <a:rPr lang="tr-TR" sz="1400" b="0" dirty="0" smtClean="0"/>
            <a:t> </a:t>
          </a:r>
          <a:r>
            <a:rPr lang="tr-TR" sz="1400" b="0" dirty="0" err="1" smtClean="0"/>
            <a:t>langitude</a:t>
          </a:r>
          <a:r>
            <a:rPr lang="tr-TR" sz="1400" b="0" dirty="0" smtClean="0"/>
            <a:t> </a:t>
          </a:r>
          <a:r>
            <a:rPr lang="tr-TR" sz="1400" b="0" dirty="0" err="1" smtClean="0"/>
            <a:t>and</a:t>
          </a:r>
          <a:r>
            <a:rPr lang="tr-TR" sz="1400" b="0" dirty="0" smtClean="0"/>
            <a:t> </a:t>
          </a:r>
          <a:r>
            <a:rPr lang="tr-TR" sz="1400" b="0" dirty="0" err="1" smtClean="0"/>
            <a:t>longitude</a:t>
          </a:r>
          <a:r>
            <a:rPr lang="tr-TR" sz="1400" b="0" dirty="0" smtClean="0"/>
            <a:t> </a:t>
          </a:r>
          <a:r>
            <a:rPr lang="tr-TR" sz="1400" b="0" dirty="0" err="1" smtClean="0"/>
            <a:t>values</a:t>
          </a:r>
          <a:endParaRPr lang="en-US" sz="1400" b="0" dirty="0"/>
        </a:p>
      </dgm:t>
    </dgm:pt>
    <dgm:pt modelId="{8C5C8AC0-AE7F-45D1-91D9-1FD032A3DC5F}" type="parTrans" cxnId="{E98124C7-E976-4AB3-A078-E45265FBA702}">
      <dgm:prSet/>
      <dgm:spPr/>
      <dgm:t>
        <a:bodyPr/>
        <a:lstStyle/>
        <a:p>
          <a:endParaRPr lang="en-US" sz="1400" b="0"/>
        </a:p>
      </dgm:t>
    </dgm:pt>
    <dgm:pt modelId="{0F0C902D-7247-4C37-BA52-95C3A9D61E61}" type="sibTrans" cxnId="{E98124C7-E976-4AB3-A078-E45265FBA702}">
      <dgm:prSet custT="1"/>
      <dgm:spPr/>
      <dgm:t>
        <a:bodyPr/>
        <a:lstStyle/>
        <a:p>
          <a:endParaRPr lang="en-US" sz="1400" b="0"/>
        </a:p>
      </dgm:t>
    </dgm:pt>
    <dgm:pt modelId="{3A89CD37-2F2F-4522-AAFE-F029C6034A06}">
      <dgm:prSet phldrT="[Text]" custT="1"/>
      <dgm:spPr/>
      <dgm:t>
        <a:bodyPr/>
        <a:lstStyle/>
        <a:p>
          <a:r>
            <a:rPr lang="tr-TR" sz="1400" b="0" dirty="0" smtClean="0"/>
            <a:t>Using </a:t>
          </a:r>
          <a:r>
            <a:rPr lang="tr-TR" sz="1400" b="0" dirty="0" err="1" smtClean="0"/>
            <a:t>Foursquare</a:t>
          </a:r>
          <a:r>
            <a:rPr lang="tr-TR" sz="1400" b="0" dirty="0" smtClean="0"/>
            <a:t> API </a:t>
          </a:r>
          <a:r>
            <a:rPr lang="tr-TR" sz="1400" b="0" dirty="0" err="1" smtClean="0"/>
            <a:t>to</a:t>
          </a:r>
          <a:r>
            <a:rPr lang="tr-TR" sz="1400" b="0" dirty="0" smtClean="0"/>
            <a:t> </a:t>
          </a:r>
          <a:r>
            <a:rPr lang="tr-TR" sz="1400" b="0" dirty="0" err="1" smtClean="0"/>
            <a:t>retrieve</a:t>
          </a:r>
          <a:r>
            <a:rPr lang="tr-TR" sz="1400" b="0" dirty="0" smtClean="0"/>
            <a:t> </a:t>
          </a:r>
          <a:r>
            <a:rPr lang="tr-TR" sz="1400" b="0" dirty="0" err="1" smtClean="0"/>
            <a:t>venues</a:t>
          </a:r>
          <a:r>
            <a:rPr lang="tr-TR" sz="1400" b="0" dirty="0" smtClean="0"/>
            <a:t> inside </a:t>
          </a:r>
          <a:r>
            <a:rPr lang="tr-TR" sz="1400" b="0" dirty="0" err="1" smtClean="0"/>
            <a:t>each</a:t>
          </a:r>
          <a:r>
            <a:rPr lang="tr-TR" sz="1400" b="0" dirty="0" smtClean="0"/>
            <a:t> </a:t>
          </a:r>
          <a:r>
            <a:rPr lang="tr-TR" sz="1400" b="0" dirty="0" err="1" smtClean="0"/>
            <a:t>area</a:t>
          </a:r>
          <a:r>
            <a:rPr lang="tr-TR" sz="1400" b="0" dirty="0" smtClean="0"/>
            <a:t> </a:t>
          </a:r>
          <a:r>
            <a:rPr lang="tr-TR" sz="1400" b="0" dirty="0" err="1" smtClean="0"/>
            <a:t>defined</a:t>
          </a:r>
          <a:r>
            <a:rPr lang="tr-TR" sz="1400" b="0" dirty="0" smtClean="0"/>
            <a:t> </a:t>
          </a:r>
          <a:r>
            <a:rPr lang="tr-TR" sz="1400" b="0" dirty="0" err="1" smtClean="0"/>
            <a:t>by</a:t>
          </a:r>
          <a:r>
            <a:rPr lang="tr-TR" sz="1400" b="0" dirty="0" smtClean="0"/>
            <a:t> </a:t>
          </a:r>
          <a:r>
            <a:rPr lang="tr-TR" sz="1400" b="0" dirty="0" err="1" smtClean="0"/>
            <a:t>langitudes</a:t>
          </a:r>
          <a:r>
            <a:rPr lang="tr-TR" sz="1400" b="0" dirty="0" smtClean="0"/>
            <a:t> </a:t>
          </a:r>
          <a:r>
            <a:rPr lang="tr-TR" sz="1400" b="0" dirty="0" err="1" smtClean="0"/>
            <a:t>and</a:t>
          </a:r>
          <a:r>
            <a:rPr lang="tr-TR" sz="1400" b="0" dirty="0" smtClean="0"/>
            <a:t> </a:t>
          </a:r>
          <a:r>
            <a:rPr lang="tr-TR" sz="1400" b="0" dirty="0" err="1" smtClean="0"/>
            <a:t>longitudes</a:t>
          </a:r>
          <a:endParaRPr lang="en-US" sz="1400" b="0" dirty="0"/>
        </a:p>
      </dgm:t>
    </dgm:pt>
    <dgm:pt modelId="{588DBB0D-CBDE-4EC7-9133-1880A51638A9}" type="parTrans" cxnId="{1E563DBA-4837-4343-9CA5-676B3D7BADD6}">
      <dgm:prSet/>
      <dgm:spPr/>
      <dgm:t>
        <a:bodyPr/>
        <a:lstStyle/>
        <a:p>
          <a:endParaRPr lang="en-US" sz="1400" b="0"/>
        </a:p>
      </dgm:t>
    </dgm:pt>
    <dgm:pt modelId="{B3D1E349-E982-47EE-9679-AD91DF37BB3E}" type="sibTrans" cxnId="{1E563DBA-4837-4343-9CA5-676B3D7BADD6}">
      <dgm:prSet custT="1"/>
      <dgm:spPr/>
      <dgm:t>
        <a:bodyPr/>
        <a:lstStyle/>
        <a:p>
          <a:endParaRPr lang="en-US" sz="1400" b="0"/>
        </a:p>
      </dgm:t>
    </dgm:pt>
    <dgm:pt modelId="{72FCDBF2-568A-4572-A231-893E15A8B693}">
      <dgm:prSet phldrT="[Text]" custT="1"/>
      <dgm:spPr/>
      <dgm:t>
        <a:bodyPr/>
        <a:lstStyle/>
        <a:p>
          <a:r>
            <a:rPr lang="tr-TR" sz="1400" b="0" dirty="0" err="1" smtClean="0"/>
            <a:t>Getting</a:t>
          </a:r>
          <a:r>
            <a:rPr lang="tr-TR" sz="1400" b="0" dirty="0" smtClean="0"/>
            <a:t> </a:t>
          </a:r>
          <a:r>
            <a:rPr lang="tr-TR" sz="1400" b="0" dirty="0" err="1" smtClean="0"/>
            <a:t>all</a:t>
          </a:r>
          <a:r>
            <a:rPr lang="tr-TR" sz="1400" b="0" dirty="0" smtClean="0"/>
            <a:t> </a:t>
          </a:r>
          <a:r>
            <a:rPr lang="tr-TR" sz="1400" b="0" dirty="0" err="1" smtClean="0"/>
            <a:t>unique</a:t>
          </a:r>
          <a:r>
            <a:rPr lang="tr-TR" sz="1400" b="0" dirty="0" smtClean="0"/>
            <a:t> </a:t>
          </a:r>
          <a:r>
            <a:rPr lang="tr-TR" sz="1400" b="0" dirty="0" err="1" smtClean="0"/>
            <a:t>venues</a:t>
          </a:r>
          <a:endParaRPr lang="en-US" sz="1400" b="0" dirty="0"/>
        </a:p>
      </dgm:t>
    </dgm:pt>
    <dgm:pt modelId="{BE31B4E7-7668-4FC5-A1B5-CF435D17B641}" type="parTrans" cxnId="{2982A3E1-63B5-4436-AC19-76B3BC066CBC}">
      <dgm:prSet/>
      <dgm:spPr/>
      <dgm:t>
        <a:bodyPr/>
        <a:lstStyle/>
        <a:p>
          <a:endParaRPr lang="en-US" sz="1400" b="0"/>
        </a:p>
      </dgm:t>
    </dgm:pt>
    <dgm:pt modelId="{6C5E2019-B5B0-4CF3-B367-2B5B90DDB6B0}" type="sibTrans" cxnId="{2982A3E1-63B5-4436-AC19-76B3BC066CBC}">
      <dgm:prSet custT="1"/>
      <dgm:spPr/>
      <dgm:t>
        <a:bodyPr/>
        <a:lstStyle/>
        <a:p>
          <a:endParaRPr lang="en-US" sz="1400" b="0"/>
        </a:p>
      </dgm:t>
    </dgm:pt>
    <dgm:pt modelId="{664A2090-F75C-4565-8682-578BC28861AA}">
      <dgm:prSet phldrT="[Text]" custT="1"/>
      <dgm:spPr/>
      <dgm:t>
        <a:bodyPr/>
        <a:lstStyle/>
        <a:p>
          <a:r>
            <a:rPr lang="tr-TR" sz="1400" b="0" dirty="0" err="1" smtClean="0"/>
            <a:t>One</a:t>
          </a:r>
          <a:r>
            <a:rPr lang="tr-TR" sz="1400" b="0" dirty="0" smtClean="0"/>
            <a:t>-hot-</a:t>
          </a:r>
          <a:r>
            <a:rPr lang="tr-TR" sz="1400" b="0" dirty="0" err="1" smtClean="0"/>
            <a:t>encoding</a:t>
          </a:r>
          <a:r>
            <a:rPr lang="tr-TR" sz="1400" b="0" dirty="0" smtClean="0"/>
            <a:t> </a:t>
          </a:r>
          <a:r>
            <a:rPr lang="tr-TR" sz="1400" b="0" dirty="0" err="1" smtClean="0"/>
            <a:t>transformation</a:t>
          </a:r>
          <a:r>
            <a:rPr lang="tr-TR" sz="1400" b="0" dirty="0" smtClean="0"/>
            <a:t> </a:t>
          </a:r>
          <a:r>
            <a:rPr lang="tr-TR" sz="1400" b="0" dirty="0" err="1" smtClean="0"/>
            <a:t>for</a:t>
          </a:r>
          <a:r>
            <a:rPr lang="tr-TR" sz="1400" b="0" dirty="0" smtClean="0"/>
            <a:t> </a:t>
          </a:r>
          <a:r>
            <a:rPr lang="tr-TR" sz="1400" b="0" dirty="0" err="1" smtClean="0"/>
            <a:t>each</a:t>
          </a:r>
          <a:r>
            <a:rPr lang="tr-TR" sz="1400" b="0" dirty="0" smtClean="0"/>
            <a:t> </a:t>
          </a:r>
          <a:r>
            <a:rPr lang="tr-TR" sz="1400" b="0" dirty="0" err="1" smtClean="0"/>
            <a:t>venue</a:t>
          </a:r>
          <a:r>
            <a:rPr lang="tr-TR" sz="1400" b="0" dirty="0" smtClean="0"/>
            <a:t> on </a:t>
          </a:r>
          <a:r>
            <a:rPr lang="tr-TR" sz="1400" b="0" dirty="0" err="1" smtClean="0"/>
            <a:t>all</a:t>
          </a:r>
          <a:r>
            <a:rPr lang="tr-TR" sz="1400" b="0" dirty="0" smtClean="0"/>
            <a:t> </a:t>
          </a:r>
          <a:r>
            <a:rPr lang="tr-TR" sz="1400" b="0" dirty="0" err="1" smtClean="0"/>
            <a:t>locations</a:t>
          </a:r>
          <a:endParaRPr lang="en-US" sz="1400" b="0" dirty="0"/>
        </a:p>
      </dgm:t>
    </dgm:pt>
    <dgm:pt modelId="{41831604-9F21-4374-B602-35050BFF659A}" type="parTrans" cxnId="{2E67B498-46DC-432B-BB3B-FB9FA9428C3C}">
      <dgm:prSet/>
      <dgm:spPr/>
      <dgm:t>
        <a:bodyPr/>
        <a:lstStyle/>
        <a:p>
          <a:endParaRPr lang="en-US" sz="1400" b="0"/>
        </a:p>
      </dgm:t>
    </dgm:pt>
    <dgm:pt modelId="{61B2EC30-CC71-41BC-B171-8A7153B25C6B}" type="sibTrans" cxnId="{2E67B498-46DC-432B-BB3B-FB9FA9428C3C}">
      <dgm:prSet custT="1"/>
      <dgm:spPr/>
      <dgm:t>
        <a:bodyPr/>
        <a:lstStyle/>
        <a:p>
          <a:endParaRPr lang="en-US" sz="1400" b="0"/>
        </a:p>
      </dgm:t>
    </dgm:pt>
    <dgm:pt modelId="{2C8C08D6-C7DC-4F00-9AA8-106C61E12C28}">
      <dgm:prSet phldrT="[Text]" custT="1"/>
      <dgm:spPr/>
      <dgm:t>
        <a:bodyPr/>
        <a:lstStyle/>
        <a:p>
          <a:r>
            <a:rPr lang="tr-TR" sz="1400" b="0" dirty="0" err="1" smtClean="0"/>
            <a:t>Principal</a:t>
          </a:r>
          <a:r>
            <a:rPr lang="tr-TR" sz="1400" b="0" dirty="0" smtClean="0"/>
            <a:t> Component Analysis </a:t>
          </a:r>
          <a:r>
            <a:rPr lang="tr-TR" sz="1400" b="0" dirty="0" err="1" smtClean="0"/>
            <a:t>to</a:t>
          </a:r>
          <a:r>
            <a:rPr lang="tr-TR" sz="1400" b="0" dirty="0" smtClean="0"/>
            <a:t> </a:t>
          </a:r>
          <a:r>
            <a:rPr lang="tr-TR" sz="1400" b="0" dirty="0" err="1" smtClean="0"/>
            <a:t>reduce</a:t>
          </a:r>
          <a:r>
            <a:rPr lang="tr-TR" sz="1400" b="0" dirty="0" smtClean="0"/>
            <a:t> </a:t>
          </a:r>
          <a:r>
            <a:rPr lang="tr-TR" sz="1400" b="0" dirty="0" err="1" smtClean="0"/>
            <a:t>dimensionality</a:t>
          </a:r>
          <a:r>
            <a:rPr lang="tr-TR" sz="1400" b="0" dirty="0" smtClean="0"/>
            <a:t> </a:t>
          </a:r>
          <a:r>
            <a:rPr lang="tr-TR" sz="1400" b="0" dirty="0" err="1" smtClean="0"/>
            <a:t>by</a:t>
          </a:r>
          <a:r>
            <a:rPr lang="tr-TR" sz="1400" b="0" dirty="0" smtClean="0"/>
            <a:t> </a:t>
          </a:r>
          <a:r>
            <a:rPr lang="tr-TR" sz="1400" b="0" dirty="0" err="1" smtClean="0"/>
            <a:t>dropping</a:t>
          </a:r>
          <a:r>
            <a:rPr lang="tr-TR" sz="1400" b="0" dirty="0" smtClean="0"/>
            <a:t> </a:t>
          </a:r>
          <a:r>
            <a:rPr lang="tr-TR" sz="1400" b="0" dirty="0" err="1" smtClean="0"/>
            <a:t>similar</a:t>
          </a:r>
          <a:r>
            <a:rPr lang="tr-TR" sz="1400" b="0" dirty="0" smtClean="0"/>
            <a:t> </a:t>
          </a:r>
          <a:r>
            <a:rPr lang="tr-TR" sz="1400" b="0" dirty="0" err="1" smtClean="0"/>
            <a:t>features</a:t>
          </a:r>
          <a:endParaRPr lang="en-US" sz="1400" b="0" dirty="0"/>
        </a:p>
      </dgm:t>
    </dgm:pt>
    <dgm:pt modelId="{38C6E37B-7B48-48E7-B5B6-CE7561770B71}" type="parTrans" cxnId="{E4927607-6DB3-421F-8F58-186C9EADFF2B}">
      <dgm:prSet/>
      <dgm:spPr/>
      <dgm:t>
        <a:bodyPr/>
        <a:lstStyle/>
        <a:p>
          <a:endParaRPr lang="en-US" sz="1400" b="0"/>
        </a:p>
      </dgm:t>
    </dgm:pt>
    <dgm:pt modelId="{868C1100-E35F-4ABE-ADC8-F484AF1F53FE}" type="sibTrans" cxnId="{E4927607-6DB3-421F-8F58-186C9EADFF2B}">
      <dgm:prSet custT="1"/>
      <dgm:spPr/>
      <dgm:t>
        <a:bodyPr/>
        <a:lstStyle/>
        <a:p>
          <a:endParaRPr lang="en-US" sz="1400" b="0"/>
        </a:p>
      </dgm:t>
    </dgm:pt>
    <dgm:pt modelId="{69781877-075C-4F07-A9CC-EB4D4297C6CB}">
      <dgm:prSet phldrT="[Text]" custT="1"/>
      <dgm:spPr/>
      <dgm:t>
        <a:bodyPr/>
        <a:lstStyle/>
        <a:p>
          <a:r>
            <a:rPr lang="tr-TR" sz="1400" b="0" dirty="0" err="1" smtClean="0"/>
            <a:t>Finding</a:t>
          </a:r>
          <a:r>
            <a:rPr lang="tr-TR" sz="1400" b="0" dirty="0" smtClean="0"/>
            <a:t> optimal </a:t>
          </a:r>
          <a:r>
            <a:rPr lang="tr-TR" sz="1400" b="0" dirty="0" err="1" smtClean="0"/>
            <a:t>cluster</a:t>
          </a:r>
          <a:r>
            <a:rPr lang="tr-TR" sz="1400" b="0" dirty="0" smtClean="0"/>
            <a:t> </a:t>
          </a:r>
          <a:r>
            <a:rPr lang="tr-TR" sz="1400" b="0" dirty="0" err="1" smtClean="0"/>
            <a:t>numbers</a:t>
          </a:r>
          <a:r>
            <a:rPr lang="tr-TR" sz="1400" b="0" dirty="0" smtClean="0"/>
            <a:t> </a:t>
          </a:r>
          <a:r>
            <a:rPr lang="tr-TR" sz="1400" b="0" dirty="0" err="1" smtClean="0"/>
            <a:t>by</a:t>
          </a:r>
          <a:r>
            <a:rPr lang="tr-TR" sz="1400" b="0" dirty="0" smtClean="0"/>
            <a:t> </a:t>
          </a:r>
          <a:r>
            <a:rPr lang="tr-TR" sz="1400" b="0" dirty="0" err="1" smtClean="0"/>
            <a:t>applying</a:t>
          </a:r>
          <a:r>
            <a:rPr lang="tr-TR" sz="1400" b="0" dirty="0" smtClean="0"/>
            <a:t> </a:t>
          </a:r>
          <a:r>
            <a:rPr lang="tr-TR" sz="1400" b="0" dirty="0" err="1" smtClean="0"/>
            <a:t>two</a:t>
          </a:r>
          <a:r>
            <a:rPr lang="tr-TR" sz="1400" b="0" dirty="0" smtClean="0"/>
            <a:t> </a:t>
          </a:r>
          <a:r>
            <a:rPr lang="tr-TR" sz="1400" b="0" dirty="0" err="1" smtClean="0"/>
            <a:t>different</a:t>
          </a:r>
          <a:r>
            <a:rPr lang="tr-TR" sz="1400" b="0" dirty="0" smtClean="0"/>
            <a:t> </a:t>
          </a:r>
          <a:r>
            <a:rPr lang="tr-TR" sz="1400" b="0" dirty="0" err="1" smtClean="0"/>
            <a:t>methods</a:t>
          </a:r>
          <a:r>
            <a:rPr lang="tr-TR" sz="1400" b="0" dirty="0" smtClean="0"/>
            <a:t>:              </a:t>
          </a:r>
          <a:r>
            <a:rPr lang="tr-TR" sz="1400" b="0" dirty="0" err="1" smtClean="0"/>
            <a:t>Elbow</a:t>
          </a:r>
          <a:r>
            <a:rPr lang="tr-TR" sz="1400" b="0" dirty="0" smtClean="0"/>
            <a:t> </a:t>
          </a:r>
          <a:r>
            <a:rPr lang="tr-TR" sz="1400" b="0" dirty="0" err="1" smtClean="0"/>
            <a:t>and</a:t>
          </a:r>
          <a:r>
            <a:rPr lang="tr-TR" sz="1400" b="0" dirty="0" smtClean="0"/>
            <a:t> </a:t>
          </a:r>
          <a:r>
            <a:rPr lang="tr-TR" sz="1400" b="0" dirty="0" err="1" smtClean="0"/>
            <a:t>Silhouette</a:t>
          </a:r>
          <a:r>
            <a:rPr lang="tr-TR" sz="1400" b="0" dirty="0" smtClean="0"/>
            <a:t> </a:t>
          </a:r>
          <a:r>
            <a:rPr lang="tr-TR" sz="1400" b="0" dirty="0" err="1" smtClean="0"/>
            <a:t>Score</a:t>
          </a:r>
          <a:endParaRPr lang="en-US" sz="1400" b="0" dirty="0"/>
        </a:p>
      </dgm:t>
    </dgm:pt>
    <dgm:pt modelId="{37FE3E50-A6EB-4983-A3D6-081154751B44}" type="parTrans" cxnId="{2D06380E-6635-44E8-BAA9-C8DEBD141718}">
      <dgm:prSet/>
      <dgm:spPr/>
      <dgm:t>
        <a:bodyPr/>
        <a:lstStyle/>
        <a:p>
          <a:endParaRPr lang="en-US" sz="1400" b="0"/>
        </a:p>
      </dgm:t>
    </dgm:pt>
    <dgm:pt modelId="{303081A5-5E58-4CE1-B0A5-204198A753B6}" type="sibTrans" cxnId="{2D06380E-6635-44E8-BAA9-C8DEBD141718}">
      <dgm:prSet custT="1"/>
      <dgm:spPr/>
      <dgm:t>
        <a:bodyPr/>
        <a:lstStyle/>
        <a:p>
          <a:endParaRPr lang="en-US" sz="1400" b="0"/>
        </a:p>
      </dgm:t>
    </dgm:pt>
    <dgm:pt modelId="{8F458CCD-F38C-4F70-82B0-81F06B975A7D}">
      <dgm:prSet phldrT="[Text]" custT="1"/>
      <dgm:spPr/>
      <dgm:t>
        <a:bodyPr/>
        <a:lstStyle/>
        <a:p>
          <a:r>
            <a:rPr lang="tr-TR" sz="1400" b="0" dirty="0" smtClean="0"/>
            <a:t>Fit K-</a:t>
          </a:r>
          <a:r>
            <a:rPr lang="tr-TR" sz="1400" b="0" dirty="0" err="1" smtClean="0"/>
            <a:t>Means</a:t>
          </a:r>
          <a:r>
            <a:rPr lang="tr-TR" sz="1400" b="0" dirty="0" smtClean="0"/>
            <a:t> </a:t>
          </a:r>
          <a:r>
            <a:rPr lang="tr-TR" sz="1400" b="0" dirty="0" err="1" smtClean="0"/>
            <a:t>using</a:t>
          </a:r>
          <a:r>
            <a:rPr lang="tr-TR" sz="1400" b="0" dirty="0" smtClean="0"/>
            <a:t> </a:t>
          </a:r>
          <a:r>
            <a:rPr lang="tr-TR" sz="1400" b="0" dirty="0" err="1" smtClean="0"/>
            <a:t>optimized</a:t>
          </a:r>
          <a:r>
            <a:rPr lang="tr-TR" sz="1400" b="0" dirty="0" smtClean="0"/>
            <a:t> </a:t>
          </a:r>
          <a:r>
            <a:rPr lang="tr-TR" sz="1400" b="0" dirty="0" err="1" smtClean="0"/>
            <a:t>cluster</a:t>
          </a:r>
          <a:r>
            <a:rPr lang="tr-TR" sz="1400" b="0" dirty="0" smtClean="0"/>
            <a:t> size</a:t>
          </a:r>
          <a:endParaRPr lang="en-US" sz="1400" b="0" dirty="0"/>
        </a:p>
      </dgm:t>
    </dgm:pt>
    <dgm:pt modelId="{2C12DEF8-FB19-4C6B-B266-8321435AD5B5}" type="parTrans" cxnId="{E9AC6132-885F-411F-B9D2-105CEB0891D4}">
      <dgm:prSet/>
      <dgm:spPr/>
      <dgm:t>
        <a:bodyPr/>
        <a:lstStyle/>
        <a:p>
          <a:endParaRPr lang="en-US" sz="1400" b="0"/>
        </a:p>
      </dgm:t>
    </dgm:pt>
    <dgm:pt modelId="{7686580A-D849-4824-B7EB-B8FB0F69FAFB}" type="sibTrans" cxnId="{E9AC6132-885F-411F-B9D2-105CEB0891D4}">
      <dgm:prSet custT="1"/>
      <dgm:spPr/>
      <dgm:t>
        <a:bodyPr/>
        <a:lstStyle/>
        <a:p>
          <a:endParaRPr lang="en-US" sz="1400" b="0"/>
        </a:p>
      </dgm:t>
    </dgm:pt>
    <dgm:pt modelId="{8FEFE634-0F65-4547-BA20-804637EEB92C}">
      <dgm:prSet phldrT="[Text]" custT="1"/>
      <dgm:spPr/>
      <dgm:t>
        <a:bodyPr/>
        <a:lstStyle/>
        <a:p>
          <a:r>
            <a:rPr lang="tr-TR" sz="1400" b="0" dirty="0" smtClean="0"/>
            <a:t>Model </a:t>
          </a:r>
          <a:r>
            <a:rPr lang="tr-TR" sz="1400" b="0" dirty="0" err="1" smtClean="0"/>
            <a:t>validation</a:t>
          </a:r>
          <a:endParaRPr lang="en-US" sz="1400" b="0" dirty="0"/>
        </a:p>
      </dgm:t>
    </dgm:pt>
    <dgm:pt modelId="{0D171C5D-49A4-40FD-A691-DA6CCE2C81AB}" type="parTrans" cxnId="{2516CAAF-C1BB-4CAA-B1C2-0DEE158373E8}">
      <dgm:prSet/>
      <dgm:spPr/>
      <dgm:t>
        <a:bodyPr/>
        <a:lstStyle/>
        <a:p>
          <a:endParaRPr lang="en-US" sz="1400" b="0"/>
        </a:p>
      </dgm:t>
    </dgm:pt>
    <dgm:pt modelId="{D4270BC9-9327-431D-A9A0-57CDFE9758F5}" type="sibTrans" cxnId="{2516CAAF-C1BB-4CAA-B1C2-0DEE158373E8}">
      <dgm:prSet/>
      <dgm:spPr/>
      <dgm:t>
        <a:bodyPr/>
        <a:lstStyle/>
        <a:p>
          <a:endParaRPr lang="en-US" sz="1400" b="0"/>
        </a:p>
      </dgm:t>
    </dgm:pt>
    <dgm:pt modelId="{2FA6AAC0-9039-4631-AE8E-33B97E80A59C}" type="pres">
      <dgm:prSet presAssocID="{014FB901-C85A-4265-9323-B764CF046497}" presName="linearFlow" presStyleCnt="0">
        <dgm:presLayoutVars>
          <dgm:resizeHandles val="exact"/>
        </dgm:presLayoutVars>
      </dgm:prSet>
      <dgm:spPr/>
    </dgm:pt>
    <dgm:pt modelId="{0A67EE70-6EFC-4079-9DE2-2A0B99A54C0C}" type="pres">
      <dgm:prSet presAssocID="{EFD46B1F-EAC9-498F-ABAD-C994777D097C}" presName="node" presStyleLbl="node1" presStyleIdx="0" presStyleCnt="8" custScaleX="224100" custScaleY="594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EB7792-06CD-409D-9BDD-D1D016B85A40}" type="pres">
      <dgm:prSet presAssocID="{0F0C902D-7247-4C37-BA52-95C3A9D61E61}" presName="sibTrans" presStyleLbl="sibTrans2D1" presStyleIdx="0" presStyleCnt="7"/>
      <dgm:spPr/>
    </dgm:pt>
    <dgm:pt modelId="{8EC7496A-BD60-47D5-8E9E-6FC95395C50B}" type="pres">
      <dgm:prSet presAssocID="{0F0C902D-7247-4C37-BA52-95C3A9D61E61}" presName="connectorText" presStyleLbl="sibTrans2D1" presStyleIdx="0" presStyleCnt="7"/>
      <dgm:spPr/>
    </dgm:pt>
    <dgm:pt modelId="{B4AA7C57-3D6C-432D-A3F3-577382693BF7}" type="pres">
      <dgm:prSet presAssocID="{3A89CD37-2F2F-4522-AAFE-F029C6034A06}" presName="node" presStyleLbl="node1" presStyleIdx="1" presStyleCnt="8" custScaleX="222809" custScaleY="594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0EF067-A334-4FFF-9297-E38709B40478}" type="pres">
      <dgm:prSet presAssocID="{B3D1E349-E982-47EE-9679-AD91DF37BB3E}" presName="sibTrans" presStyleLbl="sibTrans2D1" presStyleIdx="1" presStyleCnt="7"/>
      <dgm:spPr/>
    </dgm:pt>
    <dgm:pt modelId="{2467EBA4-EB6C-4812-9BC5-65FE4211B5CE}" type="pres">
      <dgm:prSet presAssocID="{B3D1E349-E982-47EE-9679-AD91DF37BB3E}" presName="connectorText" presStyleLbl="sibTrans2D1" presStyleIdx="1" presStyleCnt="7"/>
      <dgm:spPr/>
    </dgm:pt>
    <dgm:pt modelId="{75090A18-2CF7-4517-B4E0-11A5716A670C}" type="pres">
      <dgm:prSet presAssocID="{72FCDBF2-568A-4572-A231-893E15A8B693}" presName="node" presStyleLbl="node1" presStyleIdx="2" presStyleCnt="8" custScaleX="221121" custScaleY="594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3B830D-CA92-460B-8AF0-14AC3B9928A7}" type="pres">
      <dgm:prSet presAssocID="{6C5E2019-B5B0-4CF3-B367-2B5B90DDB6B0}" presName="sibTrans" presStyleLbl="sibTrans2D1" presStyleIdx="2" presStyleCnt="7"/>
      <dgm:spPr/>
    </dgm:pt>
    <dgm:pt modelId="{58A91818-2155-4393-A333-E250DA4BB948}" type="pres">
      <dgm:prSet presAssocID="{6C5E2019-B5B0-4CF3-B367-2B5B90DDB6B0}" presName="connectorText" presStyleLbl="sibTrans2D1" presStyleIdx="2" presStyleCnt="7"/>
      <dgm:spPr/>
    </dgm:pt>
    <dgm:pt modelId="{C7D8767A-1074-4104-8C7F-4F8259BF80D2}" type="pres">
      <dgm:prSet presAssocID="{664A2090-F75C-4565-8682-578BC28861AA}" presName="node" presStyleLbl="node1" presStyleIdx="3" presStyleCnt="8" custScaleX="222612" custScaleY="594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70E39D-87E0-45FE-A842-B1AAF68EE9C1}" type="pres">
      <dgm:prSet presAssocID="{61B2EC30-CC71-41BC-B171-8A7153B25C6B}" presName="sibTrans" presStyleLbl="sibTrans2D1" presStyleIdx="3" presStyleCnt="7"/>
      <dgm:spPr/>
    </dgm:pt>
    <dgm:pt modelId="{91EEF0A5-C9AB-4F00-8280-2CD1D8E960CA}" type="pres">
      <dgm:prSet presAssocID="{61B2EC30-CC71-41BC-B171-8A7153B25C6B}" presName="connectorText" presStyleLbl="sibTrans2D1" presStyleIdx="3" presStyleCnt="7"/>
      <dgm:spPr/>
    </dgm:pt>
    <dgm:pt modelId="{7AA841CE-BA22-4C50-9B23-87F6EB758967}" type="pres">
      <dgm:prSet presAssocID="{2C8C08D6-C7DC-4F00-9AA8-106C61E12C28}" presName="node" presStyleLbl="node1" presStyleIdx="4" presStyleCnt="8" custScaleX="219634" custScaleY="594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35346-45F0-4C41-B7EB-AF14E4CC29A9}" type="pres">
      <dgm:prSet presAssocID="{868C1100-E35F-4ABE-ADC8-F484AF1F53FE}" presName="sibTrans" presStyleLbl="sibTrans2D1" presStyleIdx="4" presStyleCnt="7"/>
      <dgm:spPr/>
    </dgm:pt>
    <dgm:pt modelId="{921D9D03-C144-441F-A5A2-795685CBD98C}" type="pres">
      <dgm:prSet presAssocID="{868C1100-E35F-4ABE-ADC8-F484AF1F53FE}" presName="connectorText" presStyleLbl="sibTrans2D1" presStyleIdx="4" presStyleCnt="7"/>
      <dgm:spPr/>
    </dgm:pt>
    <dgm:pt modelId="{4170564C-548E-469B-AA24-9A7DD3BACAA1}" type="pres">
      <dgm:prSet presAssocID="{69781877-075C-4F07-A9CC-EB4D4297C6CB}" presName="node" presStyleLbl="node1" presStyleIdx="5" presStyleCnt="8" custScaleX="219634" custScaleY="594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5A233D-F9DF-4F38-B9D9-5A712CD0B9D9}" type="pres">
      <dgm:prSet presAssocID="{303081A5-5E58-4CE1-B0A5-204198A753B6}" presName="sibTrans" presStyleLbl="sibTrans2D1" presStyleIdx="5" presStyleCnt="7"/>
      <dgm:spPr/>
    </dgm:pt>
    <dgm:pt modelId="{D53251F7-D406-48D2-8C37-CFC06D4C38AB}" type="pres">
      <dgm:prSet presAssocID="{303081A5-5E58-4CE1-B0A5-204198A753B6}" presName="connectorText" presStyleLbl="sibTrans2D1" presStyleIdx="5" presStyleCnt="7"/>
      <dgm:spPr/>
    </dgm:pt>
    <dgm:pt modelId="{7C1FC454-5FE1-4111-9E46-E9757FE4DF8B}" type="pres">
      <dgm:prSet presAssocID="{8F458CCD-F38C-4F70-82B0-81F06B975A7D}" presName="node" presStyleLbl="node1" presStyleIdx="6" presStyleCnt="8" custScaleX="219634" custScaleY="594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EBC3A4-72A9-468E-B460-8D6770B6781F}" type="pres">
      <dgm:prSet presAssocID="{7686580A-D849-4824-B7EB-B8FB0F69FAFB}" presName="sibTrans" presStyleLbl="sibTrans2D1" presStyleIdx="6" presStyleCnt="7"/>
      <dgm:spPr/>
    </dgm:pt>
    <dgm:pt modelId="{23322CD8-CC90-47EB-AE2E-D9F79E1EBA78}" type="pres">
      <dgm:prSet presAssocID="{7686580A-D849-4824-B7EB-B8FB0F69FAFB}" presName="connectorText" presStyleLbl="sibTrans2D1" presStyleIdx="6" presStyleCnt="7"/>
      <dgm:spPr/>
    </dgm:pt>
    <dgm:pt modelId="{07A2CED2-552D-48AE-9BE3-D57AA8234050}" type="pres">
      <dgm:prSet presAssocID="{8FEFE634-0F65-4547-BA20-804637EEB92C}" presName="node" presStyleLbl="node1" presStyleIdx="7" presStyleCnt="8" custScaleX="219634" custScaleY="594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DABC9F-AC97-46A6-BF1C-A495EE425C91}" type="presOf" srcId="{868C1100-E35F-4ABE-ADC8-F484AF1F53FE}" destId="{921D9D03-C144-441F-A5A2-795685CBD98C}" srcOrd="1" destOrd="0" presId="urn:microsoft.com/office/officeart/2005/8/layout/process2"/>
    <dgm:cxn modelId="{7ECEE83D-5757-4F3C-BEF2-D470C38F2B86}" type="presOf" srcId="{6C5E2019-B5B0-4CF3-B367-2B5B90DDB6B0}" destId="{923B830D-CA92-460B-8AF0-14AC3B9928A7}" srcOrd="0" destOrd="0" presId="urn:microsoft.com/office/officeart/2005/8/layout/process2"/>
    <dgm:cxn modelId="{A14E510A-1699-4B5A-9469-365C48B6B745}" type="presOf" srcId="{7686580A-D849-4824-B7EB-B8FB0F69FAFB}" destId="{23322CD8-CC90-47EB-AE2E-D9F79E1EBA78}" srcOrd="1" destOrd="0" presId="urn:microsoft.com/office/officeart/2005/8/layout/process2"/>
    <dgm:cxn modelId="{E9AC6132-885F-411F-B9D2-105CEB0891D4}" srcId="{014FB901-C85A-4265-9323-B764CF046497}" destId="{8F458CCD-F38C-4F70-82B0-81F06B975A7D}" srcOrd="6" destOrd="0" parTransId="{2C12DEF8-FB19-4C6B-B266-8321435AD5B5}" sibTransId="{7686580A-D849-4824-B7EB-B8FB0F69FAFB}"/>
    <dgm:cxn modelId="{2E67B498-46DC-432B-BB3B-FB9FA9428C3C}" srcId="{014FB901-C85A-4265-9323-B764CF046497}" destId="{664A2090-F75C-4565-8682-578BC28861AA}" srcOrd="3" destOrd="0" parTransId="{41831604-9F21-4374-B602-35050BFF659A}" sibTransId="{61B2EC30-CC71-41BC-B171-8A7153B25C6B}"/>
    <dgm:cxn modelId="{2D06380E-6635-44E8-BAA9-C8DEBD141718}" srcId="{014FB901-C85A-4265-9323-B764CF046497}" destId="{69781877-075C-4F07-A9CC-EB4D4297C6CB}" srcOrd="5" destOrd="0" parTransId="{37FE3E50-A6EB-4983-A3D6-081154751B44}" sibTransId="{303081A5-5E58-4CE1-B0A5-204198A753B6}"/>
    <dgm:cxn modelId="{71510DB4-69AC-4CAA-A7EA-494CBD8677B2}" type="presOf" srcId="{61B2EC30-CC71-41BC-B171-8A7153B25C6B}" destId="{0470E39D-87E0-45FE-A842-B1AAF68EE9C1}" srcOrd="0" destOrd="0" presId="urn:microsoft.com/office/officeart/2005/8/layout/process2"/>
    <dgm:cxn modelId="{2E5A6032-8DE1-47B7-8E80-758E513C8FBA}" type="presOf" srcId="{61B2EC30-CC71-41BC-B171-8A7153B25C6B}" destId="{91EEF0A5-C9AB-4F00-8280-2CD1D8E960CA}" srcOrd="1" destOrd="0" presId="urn:microsoft.com/office/officeart/2005/8/layout/process2"/>
    <dgm:cxn modelId="{459143E3-EF50-4C84-9470-83367FB84DDE}" type="presOf" srcId="{0F0C902D-7247-4C37-BA52-95C3A9D61E61}" destId="{4FEB7792-06CD-409D-9BDD-D1D016B85A40}" srcOrd="0" destOrd="0" presId="urn:microsoft.com/office/officeart/2005/8/layout/process2"/>
    <dgm:cxn modelId="{22EE912E-E24F-4C59-97A3-EE533FABFE64}" type="presOf" srcId="{3A89CD37-2F2F-4522-AAFE-F029C6034A06}" destId="{B4AA7C57-3D6C-432D-A3F3-577382693BF7}" srcOrd="0" destOrd="0" presId="urn:microsoft.com/office/officeart/2005/8/layout/process2"/>
    <dgm:cxn modelId="{05BB08F7-E83A-4C20-B18A-BA957D9C792D}" type="presOf" srcId="{72FCDBF2-568A-4572-A231-893E15A8B693}" destId="{75090A18-2CF7-4517-B4E0-11A5716A670C}" srcOrd="0" destOrd="0" presId="urn:microsoft.com/office/officeart/2005/8/layout/process2"/>
    <dgm:cxn modelId="{D52ADFF7-0BB7-4361-A784-C8C72E080E2A}" type="presOf" srcId="{8F458CCD-F38C-4F70-82B0-81F06B975A7D}" destId="{7C1FC454-5FE1-4111-9E46-E9757FE4DF8B}" srcOrd="0" destOrd="0" presId="urn:microsoft.com/office/officeart/2005/8/layout/process2"/>
    <dgm:cxn modelId="{92D5D6F7-9D8A-41C4-8926-35314E9878CA}" type="presOf" srcId="{69781877-075C-4F07-A9CC-EB4D4297C6CB}" destId="{4170564C-548E-469B-AA24-9A7DD3BACAA1}" srcOrd="0" destOrd="0" presId="urn:microsoft.com/office/officeart/2005/8/layout/process2"/>
    <dgm:cxn modelId="{E98124C7-E976-4AB3-A078-E45265FBA702}" srcId="{014FB901-C85A-4265-9323-B764CF046497}" destId="{EFD46B1F-EAC9-498F-ABAD-C994777D097C}" srcOrd="0" destOrd="0" parTransId="{8C5C8AC0-AE7F-45D1-91D9-1FD032A3DC5F}" sibTransId="{0F0C902D-7247-4C37-BA52-95C3A9D61E61}"/>
    <dgm:cxn modelId="{30DD376F-EB1E-4C25-9BD5-7D6D4A959CAE}" type="presOf" srcId="{7686580A-D849-4824-B7EB-B8FB0F69FAFB}" destId="{7BEBC3A4-72A9-468E-B460-8D6770B6781F}" srcOrd="0" destOrd="0" presId="urn:microsoft.com/office/officeart/2005/8/layout/process2"/>
    <dgm:cxn modelId="{9CEF8CDE-AE38-48C8-A329-D6B0FA059CEF}" type="presOf" srcId="{014FB901-C85A-4265-9323-B764CF046497}" destId="{2FA6AAC0-9039-4631-AE8E-33B97E80A59C}" srcOrd="0" destOrd="0" presId="urn:microsoft.com/office/officeart/2005/8/layout/process2"/>
    <dgm:cxn modelId="{75AB4CBE-E638-42BD-8D21-E64AFBD950D2}" type="presOf" srcId="{868C1100-E35F-4ABE-ADC8-F484AF1F53FE}" destId="{63635346-45F0-4C41-B7EB-AF14E4CC29A9}" srcOrd="0" destOrd="0" presId="urn:microsoft.com/office/officeart/2005/8/layout/process2"/>
    <dgm:cxn modelId="{D014A7BA-2F2A-4EA3-94B7-1E836CD8013E}" type="presOf" srcId="{664A2090-F75C-4565-8682-578BC28861AA}" destId="{C7D8767A-1074-4104-8C7F-4F8259BF80D2}" srcOrd="0" destOrd="0" presId="urn:microsoft.com/office/officeart/2005/8/layout/process2"/>
    <dgm:cxn modelId="{3317F1D2-DB62-4576-8658-00A0A31A6830}" type="presOf" srcId="{B3D1E349-E982-47EE-9679-AD91DF37BB3E}" destId="{2467EBA4-EB6C-4812-9BC5-65FE4211B5CE}" srcOrd="1" destOrd="0" presId="urn:microsoft.com/office/officeart/2005/8/layout/process2"/>
    <dgm:cxn modelId="{9BEF60C1-E9AA-43F8-8CF4-0680BA420735}" type="presOf" srcId="{EFD46B1F-EAC9-498F-ABAD-C994777D097C}" destId="{0A67EE70-6EFC-4079-9DE2-2A0B99A54C0C}" srcOrd="0" destOrd="0" presId="urn:microsoft.com/office/officeart/2005/8/layout/process2"/>
    <dgm:cxn modelId="{A262FA7D-6831-41C5-B438-FD3C3A4F49DB}" type="presOf" srcId="{303081A5-5E58-4CE1-B0A5-204198A753B6}" destId="{FD5A233D-F9DF-4F38-B9D9-5A712CD0B9D9}" srcOrd="0" destOrd="0" presId="urn:microsoft.com/office/officeart/2005/8/layout/process2"/>
    <dgm:cxn modelId="{1E563DBA-4837-4343-9CA5-676B3D7BADD6}" srcId="{014FB901-C85A-4265-9323-B764CF046497}" destId="{3A89CD37-2F2F-4522-AAFE-F029C6034A06}" srcOrd="1" destOrd="0" parTransId="{588DBB0D-CBDE-4EC7-9133-1880A51638A9}" sibTransId="{B3D1E349-E982-47EE-9679-AD91DF37BB3E}"/>
    <dgm:cxn modelId="{0381E363-C153-4FEF-8D7C-54B4D5F00757}" type="presOf" srcId="{6C5E2019-B5B0-4CF3-B367-2B5B90DDB6B0}" destId="{58A91818-2155-4393-A333-E250DA4BB948}" srcOrd="1" destOrd="0" presId="urn:microsoft.com/office/officeart/2005/8/layout/process2"/>
    <dgm:cxn modelId="{CA071BDD-C1EE-42EA-B682-4D2C731E171A}" type="presOf" srcId="{0F0C902D-7247-4C37-BA52-95C3A9D61E61}" destId="{8EC7496A-BD60-47D5-8E9E-6FC95395C50B}" srcOrd="1" destOrd="0" presId="urn:microsoft.com/office/officeart/2005/8/layout/process2"/>
    <dgm:cxn modelId="{2982A3E1-63B5-4436-AC19-76B3BC066CBC}" srcId="{014FB901-C85A-4265-9323-B764CF046497}" destId="{72FCDBF2-568A-4572-A231-893E15A8B693}" srcOrd="2" destOrd="0" parTransId="{BE31B4E7-7668-4FC5-A1B5-CF435D17B641}" sibTransId="{6C5E2019-B5B0-4CF3-B367-2B5B90DDB6B0}"/>
    <dgm:cxn modelId="{71CB938B-5DF3-4FA1-A990-2B48E0B2B020}" type="presOf" srcId="{8FEFE634-0F65-4547-BA20-804637EEB92C}" destId="{07A2CED2-552D-48AE-9BE3-D57AA8234050}" srcOrd="0" destOrd="0" presId="urn:microsoft.com/office/officeart/2005/8/layout/process2"/>
    <dgm:cxn modelId="{97130EA0-CFF1-42C5-946D-A64DFC6881C4}" type="presOf" srcId="{303081A5-5E58-4CE1-B0A5-204198A753B6}" destId="{D53251F7-D406-48D2-8C37-CFC06D4C38AB}" srcOrd="1" destOrd="0" presId="urn:microsoft.com/office/officeart/2005/8/layout/process2"/>
    <dgm:cxn modelId="{575DF996-04DD-4BDD-BC34-8D921E6AE086}" type="presOf" srcId="{2C8C08D6-C7DC-4F00-9AA8-106C61E12C28}" destId="{7AA841CE-BA22-4C50-9B23-87F6EB758967}" srcOrd="0" destOrd="0" presId="urn:microsoft.com/office/officeart/2005/8/layout/process2"/>
    <dgm:cxn modelId="{A8845385-8FDC-4ECE-844E-41757CB089BB}" type="presOf" srcId="{B3D1E349-E982-47EE-9679-AD91DF37BB3E}" destId="{7A0EF067-A334-4FFF-9297-E38709B40478}" srcOrd="0" destOrd="0" presId="urn:microsoft.com/office/officeart/2005/8/layout/process2"/>
    <dgm:cxn modelId="{2516CAAF-C1BB-4CAA-B1C2-0DEE158373E8}" srcId="{014FB901-C85A-4265-9323-B764CF046497}" destId="{8FEFE634-0F65-4547-BA20-804637EEB92C}" srcOrd="7" destOrd="0" parTransId="{0D171C5D-49A4-40FD-A691-DA6CCE2C81AB}" sibTransId="{D4270BC9-9327-431D-A9A0-57CDFE9758F5}"/>
    <dgm:cxn modelId="{E4927607-6DB3-421F-8F58-186C9EADFF2B}" srcId="{014FB901-C85A-4265-9323-B764CF046497}" destId="{2C8C08D6-C7DC-4F00-9AA8-106C61E12C28}" srcOrd="4" destOrd="0" parTransId="{38C6E37B-7B48-48E7-B5B6-CE7561770B71}" sibTransId="{868C1100-E35F-4ABE-ADC8-F484AF1F53FE}"/>
    <dgm:cxn modelId="{AD19DF71-5855-4AC3-BA63-AABDCB88809C}" type="presParOf" srcId="{2FA6AAC0-9039-4631-AE8E-33B97E80A59C}" destId="{0A67EE70-6EFC-4079-9DE2-2A0B99A54C0C}" srcOrd="0" destOrd="0" presId="urn:microsoft.com/office/officeart/2005/8/layout/process2"/>
    <dgm:cxn modelId="{D66D0AD3-03EF-4DC6-9D62-5F71BE01FC17}" type="presParOf" srcId="{2FA6AAC0-9039-4631-AE8E-33B97E80A59C}" destId="{4FEB7792-06CD-409D-9BDD-D1D016B85A40}" srcOrd="1" destOrd="0" presId="urn:microsoft.com/office/officeart/2005/8/layout/process2"/>
    <dgm:cxn modelId="{3685D865-1390-4E0A-B890-393B174443C0}" type="presParOf" srcId="{4FEB7792-06CD-409D-9BDD-D1D016B85A40}" destId="{8EC7496A-BD60-47D5-8E9E-6FC95395C50B}" srcOrd="0" destOrd="0" presId="urn:microsoft.com/office/officeart/2005/8/layout/process2"/>
    <dgm:cxn modelId="{9AB07592-C338-4999-B628-9AB754CC403E}" type="presParOf" srcId="{2FA6AAC0-9039-4631-AE8E-33B97E80A59C}" destId="{B4AA7C57-3D6C-432D-A3F3-577382693BF7}" srcOrd="2" destOrd="0" presId="urn:microsoft.com/office/officeart/2005/8/layout/process2"/>
    <dgm:cxn modelId="{3DA9D057-6BA6-4EF7-9FB0-FE1846A3EC9C}" type="presParOf" srcId="{2FA6AAC0-9039-4631-AE8E-33B97E80A59C}" destId="{7A0EF067-A334-4FFF-9297-E38709B40478}" srcOrd="3" destOrd="0" presId="urn:microsoft.com/office/officeart/2005/8/layout/process2"/>
    <dgm:cxn modelId="{3C92F7E0-B055-449B-B140-5CF7C71BEBBC}" type="presParOf" srcId="{7A0EF067-A334-4FFF-9297-E38709B40478}" destId="{2467EBA4-EB6C-4812-9BC5-65FE4211B5CE}" srcOrd="0" destOrd="0" presId="urn:microsoft.com/office/officeart/2005/8/layout/process2"/>
    <dgm:cxn modelId="{F7FB83EA-8751-496E-AD30-F175168FE7DD}" type="presParOf" srcId="{2FA6AAC0-9039-4631-AE8E-33B97E80A59C}" destId="{75090A18-2CF7-4517-B4E0-11A5716A670C}" srcOrd="4" destOrd="0" presId="urn:microsoft.com/office/officeart/2005/8/layout/process2"/>
    <dgm:cxn modelId="{E8A431BC-42BB-4C31-BF78-2BF24B084258}" type="presParOf" srcId="{2FA6AAC0-9039-4631-AE8E-33B97E80A59C}" destId="{923B830D-CA92-460B-8AF0-14AC3B9928A7}" srcOrd="5" destOrd="0" presId="urn:microsoft.com/office/officeart/2005/8/layout/process2"/>
    <dgm:cxn modelId="{07F9B17F-837D-456B-BF9A-7502DF04FB15}" type="presParOf" srcId="{923B830D-CA92-460B-8AF0-14AC3B9928A7}" destId="{58A91818-2155-4393-A333-E250DA4BB948}" srcOrd="0" destOrd="0" presId="urn:microsoft.com/office/officeart/2005/8/layout/process2"/>
    <dgm:cxn modelId="{D12A36E9-3415-4689-A489-0B19F5F4D44A}" type="presParOf" srcId="{2FA6AAC0-9039-4631-AE8E-33B97E80A59C}" destId="{C7D8767A-1074-4104-8C7F-4F8259BF80D2}" srcOrd="6" destOrd="0" presId="urn:microsoft.com/office/officeart/2005/8/layout/process2"/>
    <dgm:cxn modelId="{E42924C9-8A3C-4D83-9735-F7130B2FE303}" type="presParOf" srcId="{2FA6AAC0-9039-4631-AE8E-33B97E80A59C}" destId="{0470E39D-87E0-45FE-A842-B1AAF68EE9C1}" srcOrd="7" destOrd="0" presId="urn:microsoft.com/office/officeart/2005/8/layout/process2"/>
    <dgm:cxn modelId="{CE371F0A-3FEC-4910-BE03-5F19D64090C7}" type="presParOf" srcId="{0470E39D-87E0-45FE-A842-B1AAF68EE9C1}" destId="{91EEF0A5-C9AB-4F00-8280-2CD1D8E960CA}" srcOrd="0" destOrd="0" presId="urn:microsoft.com/office/officeart/2005/8/layout/process2"/>
    <dgm:cxn modelId="{63674F53-42B7-4050-A1CA-B5242E2F4754}" type="presParOf" srcId="{2FA6AAC0-9039-4631-AE8E-33B97E80A59C}" destId="{7AA841CE-BA22-4C50-9B23-87F6EB758967}" srcOrd="8" destOrd="0" presId="urn:microsoft.com/office/officeart/2005/8/layout/process2"/>
    <dgm:cxn modelId="{E3BE6083-E04E-4C00-B607-9E8B08333249}" type="presParOf" srcId="{2FA6AAC0-9039-4631-AE8E-33B97E80A59C}" destId="{63635346-45F0-4C41-B7EB-AF14E4CC29A9}" srcOrd="9" destOrd="0" presId="urn:microsoft.com/office/officeart/2005/8/layout/process2"/>
    <dgm:cxn modelId="{A8698060-664B-4BF1-B0E5-396560C7E50A}" type="presParOf" srcId="{63635346-45F0-4C41-B7EB-AF14E4CC29A9}" destId="{921D9D03-C144-441F-A5A2-795685CBD98C}" srcOrd="0" destOrd="0" presId="urn:microsoft.com/office/officeart/2005/8/layout/process2"/>
    <dgm:cxn modelId="{EDDE433A-4316-4A24-8657-0BD7DFF55C19}" type="presParOf" srcId="{2FA6AAC0-9039-4631-AE8E-33B97E80A59C}" destId="{4170564C-548E-469B-AA24-9A7DD3BACAA1}" srcOrd="10" destOrd="0" presId="urn:microsoft.com/office/officeart/2005/8/layout/process2"/>
    <dgm:cxn modelId="{26BB2578-2DC5-46CB-9A35-7976E452EEA5}" type="presParOf" srcId="{2FA6AAC0-9039-4631-AE8E-33B97E80A59C}" destId="{FD5A233D-F9DF-4F38-B9D9-5A712CD0B9D9}" srcOrd="11" destOrd="0" presId="urn:microsoft.com/office/officeart/2005/8/layout/process2"/>
    <dgm:cxn modelId="{403639AF-ECAE-4A35-9B61-2D672DEE90A0}" type="presParOf" srcId="{FD5A233D-F9DF-4F38-B9D9-5A712CD0B9D9}" destId="{D53251F7-D406-48D2-8C37-CFC06D4C38AB}" srcOrd="0" destOrd="0" presId="urn:microsoft.com/office/officeart/2005/8/layout/process2"/>
    <dgm:cxn modelId="{C5F9248B-D778-40BD-8FFA-53E9B4472C61}" type="presParOf" srcId="{2FA6AAC0-9039-4631-AE8E-33B97E80A59C}" destId="{7C1FC454-5FE1-4111-9E46-E9757FE4DF8B}" srcOrd="12" destOrd="0" presId="urn:microsoft.com/office/officeart/2005/8/layout/process2"/>
    <dgm:cxn modelId="{6220D26D-71B7-4A6A-BBC9-CB1651A00306}" type="presParOf" srcId="{2FA6AAC0-9039-4631-AE8E-33B97E80A59C}" destId="{7BEBC3A4-72A9-468E-B460-8D6770B6781F}" srcOrd="13" destOrd="0" presId="urn:microsoft.com/office/officeart/2005/8/layout/process2"/>
    <dgm:cxn modelId="{B50233CA-86A7-4DEC-946E-E95BE6C9D5FD}" type="presParOf" srcId="{7BEBC3A4-72A9-468E-B460-8D6770B6781F}" destId="{23322CD8-CC90-47EB-AE2E-D9F79E1EBA78}" srcOrd="0" destOrd="0" presId="urn:microsoft.com/office/officeart/2005/8/layout/process2"/>
    <dgm:cxn modelId="{FAB6EED7-7321-4820-84D3-7C703B1825E1}" type="presParOf" srcId="{2FA6AAC0-9039-4631-AE8E-33B97E80A59C}" destId="{07A2CED2-552D-48AE-9BE3-D57AA8234050}" srcOrd="1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67EE70-6EFC-4079-9DE2-2A0B99A54C0C}">
      <dsp:nvSpPr>
        <dsp:cNvPr id="0" name=""/>
        <dsp:cNvSpPr/>
      </dsp:nvSpPr>
      <dsp:spPr>
        <a:xfrm>
          <a:off x="566467" y="5428"/>
          <a:ext cx="6113684" cy="405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kern="1200" dirty="0" smtClean="0"/>
            <a:t>Using Google </a:t>
          </a:r>
          <a:r>
            <a:rPr lang="tr-TR" sz="1400" b="0" kern="1200" dirty="0" err="1" smtClean="0"/>
            <a:t>Map</a:t>
          </a:r>
          <a:r>
            <a:rPr lang="tr-TR" sz="1400" b="0" kern="1200" dirty="0" smtClean="0"/>
            <a:t> API </a:t>
          </a:r>
          <a:r>
            <a:rPr lang="tr-TR" sz="1400" b="0" kern="1200" dirty="0" err="1" smtClean="0"/>
            <a:t>to</a:t>
          </a:r>
          <a:r>
            <a:rPr lang="tr-TR" sz="1400" b="0" kern="1200" dirty="0" smtClean="0"/>
            <a:t> </a:t>
          </a:r>
          <a:r>
            <a:rPr lang="tr-TR" sz="1400" b="0" kern="1200" dirty="0" err="1" smtClean="0"/>
            <a:t>find</a:t>
          </a:r>
          <a:r>
            <a:rPr lang="tr-TR" sz="1400" b="0" kern="1200" dirty="0" smtClean="0"/>
            <a:t> ZIP </a:t>
          </a:r>
          <a:r>
            <a:rPr lang="tr-TR" sz="1400" b="0" kern="1200" dirty="0" err="1" smtClean="0"/>
            <a:t>codes</a:t>
          </a:r>
          <a:r>
            <a:rPr lang="tr-TR" sz="1400" b="0" kern="1200" dirty="0" smtClean="0"/>
            <a:t> </a:t>
          </a:r>
          <a:r>
            <a:rPr lang="tr-TR" sz="1400" b="0" kern="1200" dirty="0" err="1" smtClean="0"/>
            <a:t>and</a:t>
          </a:r>
          <a:r>
            <a:rPr lang="tr-TR" sz="1400" b="0" kern="1200" dirty="0" smtClean="0"/>
            <a:t> </a:t>
          </a:r>
          <a:r>
            <a:rPr lang="tr-TR" sz="1400" b="0" kern="1200" dirty="0" err="1" smtClean="0"/>
            <a:t>their</a:t>
          </a:r>
          <a:r>
            <a:rPr lang="tr-TR" sz="1400" b="0" kern="1200" dirty="0" smtClean="0"/>
            <a:t> </a:t>
          </a:r>
          <a:r>
            <a:rPr lang="tr-TR" sz="1400" b="0" kern="1200" dirty="0" err="1" smtClean="0"/>
            <a:t>langitude</a:t>
          </a:r>
          <a:r>
            <a:rPr lang="tr-TR" sz="1400" b="0" kern="1200" dirty="0" smtClean="0"/>
            <a:t> </a:t>
          </a:r>
          <a:r>
            <a:rPr lang="tr-TR" sz="1400" b="0" kern="1200" dirty="0" err="1" smtClean="0"/>
            <a:t>and</a:t>
          </a:r>
          <a:r>
            <a:rPr lang="tr-TR" sz="1400" b="0" kern="1200" dirty="0" smtClean="0"/>
            <a:t> </a:t>
          </a:r>
          <a:r>
            <a:rPr lang="tr-TR" sz="1400" b="0" kern="1200" dirty="0" err="1" smtClean="0"/>
            <a:t>longitude</a:t>
          </a:r>
          <a:r>
            <a:rPr lang="tr-TR" sz="1400" b="0" kern="1200" dirty="0" smtClean="0"/>
            <a:t> </a:t>
          </a:r>
          <a:r>
            <a:rPr lang="tr-TR" sz="1400" b="0" kern="1200" dirty="0" err="1" smtClean="0"/>
            <a:t>values</a:t>
          </a:r>
          <a:endParaRPr lang="en-US" sz="1400" b="0" kern="1200" dirty="0"/>
        </a:p>
      </dsp:txBody>
      <dsp:txXfrm>
        <a:off x="578349" y="17310"/>
        <a:ext cx="6089920" cy="381918"/>
      </dsp:txXfrm>
    </dsp:sp>
    <dsp:sp modelId="{4FEB7792-06CD-409D-9BDD-D1D016B85A40}">
      <dsp:nvSpPr>
        <dsp:cNvPr id="0" name=""/>
        <dsp:cNvSpPr/>
      </dsp:nvSpPr>
      <dsp:spPr>
        <a:xfrm rot="5400000">
          <a:off x="3495430" y="428161"/>
          <a:ext cx="255759" cy="3069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0" kern="1200"/>
        </a:p>
      </dsp:txBody>
      <dsp:txXfrm rot="-5400000">
        <a:off x="3531236" y="453737"/>
        <a:ext cx="184147" cy="179031"/>
      </dsp:txXfrm>
    </dsp:sp>
    <dsp:sp modelId="{B4AA7C57-3D6C-432D-A3F3-577382693BF7}">
      <dsp:nvSpPr>
        <dsp:cNvPr id="0" name=""/>
        <dsp:cNvSpPr/>
      </dsp:nvSpPr>
      <dsp:spPr>
        <a:xfrm>
          <a:off x="584077" y="752124"/>
          <a:ext cx="6078464" cy="405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kern="1200" dirty="0" smtClean="0"/>
            <a:t>Using </a:t>
          </a:r>
          <a:r>
            <a:rPr lang="tr-TR" sz="1400" b="0" kern="1200" dirty="0" err="1" smtClean="0"/>
            <a:t>Foursquare</a:t>
          </a:r>
          <a:r>
            <a:rPr lang="tr-TR" sz="1400" b="0" kern="1200" dirty="0" smtClean="0"/>
            <a:t> API </a:t>
          </a:r>
          <a:r>
            <a:rPr lang="tr-TR" sz="1400" b="0" kern="1200" dirty="0" err="1" smtClean="0"/>
            <a:t>to</a:t>
          </a:r>
          <a:r>
            <a:rPr lang="tr-TR" sz="1400" b="0" kern="1200" dirty="0" smtClean="0"/>
            <a:t> </a:t>
          </a:r>
          <a:r>
            <a:rPr lang="tr-TR" sz="1400" b="0" kern="1200" dirty="0" err="1" smtClean="0"/>
            <a:t>retrieve</a:t>
          </a:r>
          <a:r>
            <a:rPr lang="tr-TR" sz="1400" b="0" kern="1200" dirty="0" smtClean="0"/>
            <a:t> </a:t>
          </a:r>
          <a:r>
            <a:rPr lang="tr-TR" sz="1400" b="0" kern="1200" dirty="0" err="1" smtClean="0"/>
            <a:t>venues</a:t>
          </a:r>
          <a:r>
            <a:rPr lang="tr-TR" sz="1400" b="0" kern="1200" dirty="0" smtClean="0"/>
            <a:t> inside </a:t>
          </a:r>
          <a:r>
            <a:rPr lang="tr-TR" sz="1400" b="0" kern="1200" dirty="0" err="1" smtClean="0"/>
            <a:t>each</a:t>
          </a:r>
          <a:r>
            <a:rPr lang="tr-TR" sz="1400" b="0" kern="1200" dirty="0" smtClean="0"/>
            <a:t> </a:t>
          </a:r>
          <a:r>
            <a:rPr lang="tr-TR" sz="1400" b="0" kern="1200" dirty="0" err="1" smtClean="0"/>
            <a:t>area</a:t>
          </a:r>
          <a:r>
            <a:rPr lang="tr-TR" sz="1400" b="0" kern="1200" dirty="0" smtClean="0"/>
            <a:t> </a:t>
          </a:r>
          <a:r>
            <a:rPr lang="tr-TR" sz="1400" b="0" kern="1200" dirty="0" err="1" smtClean="0"/>
            <a:t>defined</a:t>
          </a:r>
          <a:r>
            <a:rPr lang="tr-TR" sz="1400" b="0" kern="1200" dirty="0" smtClean="0"/>
            <a:t> </a:t>
          </a:r>
          <a:r>
            <a:rPr lang="tr-TR" sz="1400" b="0" kern="1200" dirty="0" err="1" smtClean="0"/>
            <a:t>by</a:t>
          </a:r>
          <a:r>
            <a:rPr lang="tr-TR" sz="1400" b="0" kern="1200" dirty="0" smtClean="0"/>
            <a:t> </a:t>
          </a:r>
          <a:r>
            <a:rPr lang="tr-TR" sz="1400" b="0" kern="1200" dirty="0" err="1" smtClean="0"/>
            <a:t>langitudes</a:t>
          </a:r>
          <a:r>
            <a:rPr lang="tr-TR" sz="1400" b="0" kern="1200" dirty="0" smtClean="0"/>
            <a:t> </a:t>
          </a:r>
          <a:r>
            <a:rPr lang="tr-TR" sz="1400" b="0" kern="1200" dirty="0" err="1" smtClean="0"/>
            <a:t>and</a:t>
          </a:r>
          <a:r>
            <a:rPr lang="tr-TR" sz="1400" b="0" kern="1200" dirty="0" smtClean="0"/>
            <a:t> </a:t>
          </a:r>
          <a:r>
            <a:rPr lang="tr-TR" sz="1400" b="0" kern="1200" dirty="0" err="1" smtClean="0"/>
            <a:t>longitudes</a:t>
          </a:r>
          <a:endParaRPr lang="en-US" sz="1400" b="0" kern="1200" dirty="0"/>
        </a:p>
      </dsp:txBody>
      <dsp:txXfrm>
        <a:off x="595959" y="764006"/>
        <a:ext cx="6054700" cy="381918"/>
      </dsp:txXfrm>
    </dsp:sp>
    <dsp:sp modelId="{7A0EF067-A334-4FFF-9297-E38709B40478}">
      <dsp:nvSpPr>
        <dsp:cNvPr id="0" name=""/>
        <dsp:cNvSpPr/>
      </dsp:nvSpPr>
      <dsp:spPr>
        <a:xfrm rot="5400000">
          <a:off x="3495430" y="1174857"/>
          <a:ext cx="255759" cy="3069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0" kern="1200"/>
        </a:p>
      </dsp:txBody>
      <dsp:txXfrm rot="-5400000">
        <a:off x="3531236" y="1200433"/>
        <a:ext cx="184147" cy="179031"/>
      </dsp:txXfrm>
    </dsp:sp>
    <dsp:sp modelId="{75090A18-2CF7-4517-B4E0-11A5716A670C}">
      <dsp:nvSpPr>
        <dsp:cNvPr id="0" name=""/>
        <dsp:cNvSpPr/>
      </dsp:nvSpPr>
      <dsp:spPr>
        <a:xfrm>
          <a:off x="607103" y="1498820"/>
          <a:ext cx="6032413" cy="405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kern="1200" dirty="0" err="1" smtClean="0"/>
            <a:t>Getting</a:t>
          </a:r>
          <a:r>
            <a:rPr lang="tr-TR" sz="1400" b="0" kern="1200" dirty="0" smtClean="0"/>
            <a:t> </a:t>
          </a:r>
          <a:r>
            <a:rPr lang="tr-TR" sz="1400" b="0" kern="1200" dirty="0" err="1" smtClean="0"/>
            <a:t>all</a:t>
          </a:r>
          <a:r>
            <a:rPr lang="tr-TR" sz="1400" b="0" kern="1200" dirty="0" smtClean="0"/>
            <a:t> </a:t>
          </a:r>
          <a:r>
            <a:rPr lang="tr-TR" sz="1400" b="0" kern="1200" dirty="0" err="1" smtClean="0"/>
            <a:t>unique</a:t>
          </a:r>
          <a:r>
            <a:rPr lang="tr-TR" sz="1400" b="0" kern="1200" dirty="0" smtClean="0"/>
            <a:t> </a:t>
          </a:r>
          <a:r>
            <a:rPr lang="tr-TR" sz="1400" b="0" kern="1200" dirty="0" err="1" smtClean="0"/>
            <a:t>venues</a:t>
          </a:r>
          <a:endParaRPr lang="en-US" sz="1400" b="0" kern="1200" dirty="0"/>
        </a:p>
      </dsp:txBody>
      <dsp:txXfrm>
        <a:off x="618985" y="1510702"/>
        <a:ext cx="6008649" cy="381918"/>
      </dsp:txXfrm>
    </dsp:sp>
    <dsp:sp modelId="{923B830D-CA92-460B-8AF0-14AC3B9928A7}">
      <dsp:nvSpPr>
        <dsp:cNvPr id="0" name=""/>
        <dsp:cNvSpPr/>
      </dsp:nvSpPr>
      <dsp:spPr>
        <a:xfrm rot="5400000">
          <a:off x="3495430" y="1921554"/>
          <a:ext cx="255759" cy="3069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0" kern="1200"/>
        </a:p>
      </dsp:txBody>
      <dsp:txXfrm rot="-5400000">
        <a:off x="3531236" y="1947130"/>
        <a:ext cx="184147" cy="179031"/>
      </dsp:txXfrm>
    </dsp:sp>
    <dsp:sp modelId="{C7D8767A-1074-4104-8C7F-4F8259BF80D2}">
      <dsp:nvSpPr>
        <dsp:cNvPr id="0" name=""/>
        <dsp:cNvSpPr/>
      </dsp:nvSpPr>
      <dsp:spPr>
        <a:xfrm>
          <a:off x="586765" y="2245516"/>
          <a:ext cx="6073089" cy="405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kern="1200" dirty="0" err="1" smtClean="0"/>
            <a:t>One</a:t>
          </a:r>
          <a:r>
            <a:rPr lang="tr-TR" sz="1400" b="0" kern="1200" dirty="0" smtClean="0"/>
            <a:t>-hot-</a:t>
          </a:r>
          <a:r>
            <a:rPr lang="tr-TR" sz="1400" b="0" kern="1200" dirty="0" err="1" smtClean="0"/>
            <a:t>encoding</a:t>
          </a:r>
          <a:r>
            <a:rPr lang="tr-TR" sz="1400" b="0" kern="1200" dirty="0" smtClean="0"/>
            <a:t> </a:t>
          </a:r>
          <a:r>
            <a:rPr lang="tr-TR" sz="1400" b="0" kern="1200" dirty="0" err="1" smtClean="0"/>
            <a:t>transformation</a:t>
          </a:r>
          <a:r>
            <a:rPr lang="tr-TR" sz="1400" b="0" kern="1200" dirty="0" smtClean="0"/>
            <a:t> </a:t>
          </a:r>
          <a:r>
            <a:rPr lang="tr-TR" sz="1400" b="0" kern="1200" dirty="0" err="1" smtClean="0"/>
            <a:t>for</a:t>
          </a:r>
          <a:r>
            <a:rPr lang="tr-TR" sz="1400" b="0" kern="1200" dirty="0" smtClean="0"/>
            <a:t> </a:t>
          </a:r>
          <a:r>
            <a:rPr lang="tr-TR" sz="1400" b="0" kern="1200" dirty="0" err="1" smtClean="0"/>
            <a:t>each</a:t>
          </a:r>
          <a:r>
            <a:rPr lang="tr-TR" sz="1400" b="0" kern="1200" dirty="0" smtClean="0"/>
            <a:t> </a:t>
          </a:r>
          <a:r>
            <a:rPr lang="tr-TR" sz="1400" b="0" kern="1200" dirty="0" err="1" smtClean="0"/>
            <a:t>venue</a:t>
          </a:r>
          <a:r>
            <a:rPr lang="tr-TR" sz="1400" b="0" kern="1200" dirty="0" smtClean="0"/>
            <a:t> on </a:t>
          </a:r>
          <a:r>
            <a:rPr lang="tr-TR" sz="1400" b="0" kern="1200" dirty="0" err="1" smtClean="0"/>
            <a:t>all</a:t>
          </a:r>
          <a:r>
            <a:rPr lang="tr-TR" sz="1400" b="0" kern="1200" dirty="0" smtClean="0"/>
            <a:t> </a:t>
          </a:r>
          <a:r>
            <a:rPr lang="tr-TR" sz="1400" b="0" kern="1200" dirty="0" err="1" smtClean="0"/>
            <a:t>locations</a:t>
          </a:r>
          <a:endParaRPr lang="en-US" sz="1400" b="0" kern="1200" dirty="0"/>
        </a:p>
      </dsp:txBody>
      <dsp:txXfrm>
        <a:off x="598647" y="2257398"/>
        <a:ext cx="6049325" cy="381918"/>
      </dsp:txXfrm>
    </dsp:sp>
    <dsp:sp modelId="{0470E39D-87E0-45FE-A842-B1AAF68EE9C1}">
      <dsp:nvSpPr>
        <dsp:cNvPr id="0" name=""/>
        <dsp:cNvSpPr/>
      </dsp:nvSpPr>
      <dsp:spPr>
        <a:xfrm rot="5400000">
          <a:off x="3495430" y="2668250"/>
          <a:ext cx="255759" cy="3069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0" kern="1200"/>
        </a:p>
      </dsp:txBody>
      <dsp:txXfrm rot="-5400000">
        <a:off x="3531236" y="2693826"/>
        <a:ext cx="184147" cy="179031"/>
      </dsp:txXfrm>
    </dsp:sp>
    <dsp:sp modelId="{7AA841CE-BA22-4C50-9B23-87F6EB758967}">
      <dsp:nvSpPr>
        <dsp:cNvPr id="0" name=""/>
        <dsp:cNvSpPr/>
      </dsp:nvSpPr>
      <dsp:spPr>
        <a:xfrm>
          <a:off x="627386" y="2992212"/>
          <a:ext cx="5991846" cy="405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kern="1200" dirty="0" err="1" smtClean="0"/>
            <a:t>Principal</a:t>
          </a:r>
          <a:r>
            <a:rPr lang="tr-TR" sz="1400" b="0" kern="1200" dirty="0" smtClean="0"/>
            <a:t> Component Analysis </a:t>
          </a:r>
          <a:r>
            <a:rPr lang="tr-TR" sz="1400" b="0" kern="1200" dirty="0" err="1" smtClean="0"/>
            <a:t>to</a:t>
          </a:r>
          <a:r>
            <a:rPr lang="tr-TR" sz="1400" b="0" kern="1200" dirty="0" smtClean="0"/>
            <a:t> </a:t>
          </a:r>
          <a:r>
            <a:rPr lang="tr-TR" sz="1400" b="0" kern="1200" dirty="0" err="1" smtClean="0"/>
            <a:t>reduce</a:t>
          </a:r>
          <a:r>
            <a:rPr lang="tr-TR" sz="1400" b="0" kern="1200" dirty="0" smtClean="0"/>
            <a:t> </a:t>
          </a:r>
          <a:r>
            <a:rPr lang="tr-TR" sz="1400" b="0" kern="1200" dirty="0" err="1" smtClean="0"/>
            <a:t>dimensionality</a:t>
          </a:r>
          <a:r>
            <a:rPr lang="tr-TR" sz="1400" b="0" kern="1200" dirty="0" smtClean="0"/>
            <a:t> </a:t>
          </a:r>
          <a:r>
            <a:rPr lang="tr-TR" sz="1400" b="0" kern="1200" dirty="0" err="1" smtClean="0"/>
            <a:t>by</a:t>
          </a:r>
          <a:r>
            <a:rPr lang="tr-TR" sz="1400" b="0" kern="1200" dirty="0" smtClean="0"/>
            <a:t> </a:t>
          </a:r>
          <a:r>
            <a:rPr lang="tr-TR" sz="1400" b="0" kern="1200" dirty="0" err="1" smtClean="0"/>
            <a:t>dropping</a:t>
          </a:r>
          <a:r>
            <a:rPr lang="tr-TR" sz="1400" b="0" kern="1200" dirty="0" smtClean="0"/>
            <a:t> </a:t>
          </a:r>
          <a:r>
            <a:rPr lang="tr-TR" sz="1400" b="0" kern="1200" dirty="0" err="1" smtClean="0"/>
            <a:t>similar</a:t>
          </a:r>
          <a:r>
            <a:rPr lang="tr-TR" sz="1400" b="0" kern="1200" dirty="0" smtClean="0"/>
            <a:t> </a:t>
          </a:r>
          <a:r>
            <a:rPr lang="tr-TR" sz="1400" b="0" kern="1200" dirty="0" err="1" smtClean="0"/>
            <a:t>features</a:t>
          </a:r>
          <a:endParaRPr lang="en-US" sz="1400" b="0" kern="1200" dirty="0"/>
        </a:p>
      </dsp:txBody>
      <dsp:txXfrm>
        <a:off x="639268" y="3004094"/>
        <a:ext cx="5968082" cy="381918"/>
      </dsp:txXfrm>
    </dsp:sp>
    <dsp:sp modelId="{63635346-45F0-4C41-B7EB-AF14E4CC29A9}">
      <dsp:nvSpPr>
        <dsp:cNvPr id="0" name=""/>
        <dsp:cNvSpPr/>
      </dsp:nvSpPr>
      <dsp:spPr>
        <a:xfrm rot="5400000">
          <a:off x="3495430" y="3414946"/>
          <a:ext cx="255759" cy="3069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0" kern="1200"/>
        </a:p>
      </dsp:txBody>
      <dsp:txXfrm rot="-5400000">
        <a:off x="3531236" y="3440522"/>
        <a:ext cx="184147" cy="179031"/>
      </dsp:txXfrm>
    </dsp:sp>
    <dsp:sp modelId="{4170564C-548E-469B-AA24-9A7DD3BACAA1}">
      <dsp:nvSpPr>
        <dsp:cNvPr id="0" name=""/>
        <dsp:cNvSpPr/>
      </dsp:nvSpPr>
      <dsp:spPr>
        <a:xfrm>
          <a:off x="627386" y="3738908"/>
          <a:ext cx="5991846" cy="405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kern="1200" dirty="0" err="1" smtClean="0"/>
            <a:t>Finding</a:t>
          </a:r>
          <a:r>
            <a:rPr lang="tr-TR" sz="1400" b="0" kern="1200" dirty="0" smtClean="0"/>
            <a:t> optimal </a:t>
          </a:r>
          <a:r>
            <a:rPr lang="tr-TR" sz="1400" b="0" kern="1200" dirty="0" err="1" smtClean="0"/>
            <a:t>cluster</a:t>
          </a:r>
          <a:r>
            <a:rPr lang="tr-TR" sz="1400" b="0" kern="1200" dirty="0" smtClean="0"/>
            <a:t> </a:t>
          </a:r>
          <a:r>
            <a:rPr lang="tr-TR" sz="1400" b="0" kern="1200" dirty="0" err="1" smtClean="0"/>
            <a:t>numbers</a:t>
          </a:r>
          <a:r>
            <a:rPr lang="tr-TR" sz="1400" b="0" kern="1200" dirty="0" smtClean="0"/>
            <a:t> </a:t>
          </a:r>
          <a:r>
            <a:rPr lang="tr-TR" sz="1400" b="0" kern="1200" dirty="0" err="1" smtClean="0"/>
            <a:t>by</a:t>
          </a:r>
          <a:r>
            <a:rPr lang="tr-TR" sz="1400" b="0" kern="1200" dirty="0" smtClean="0"/>
            <a:t> </a:t>
          </a:r>
          <a:r>
            <a:rPr lang="tr-TR" sz="1400" b="0" kern="1200" dirty="0" err="1" smtClean="0"/>
            <a:t>applying</a:t>
          </a:r>
          <a:r>
            <a:rPr lang="tr-TR" sz="1400" b="0" kern="1200" dirty="0" smtClean="0"/>
            <a:t> </a:t>
          </a:r>
          <a:r>
            <a:rPr lang="tr-TR" sz="1400" b="0" kern="1200" dirty="0" err="1" smtClean="0"/>
            <a:t>two</a:t>
          </a:r>
          <a:r>
            <a:rPr lang="tr-TR" sz="1400" b="0" kern="1200" dirty="0" smtClean="0"/>
            <a:t> </a:t>
          </a:r>
          <a:r>
            <a:rPr lang="tr-TR" sz="1400" b="0" kern="1200" dirty="0" err="1" smtClean="0"/>
            <a:t>different</a:t>
          </a:r>
          <a:r>
            <a:rPr lang="tr-TR" sz="1400" b="0" kern="1200" dirty="0" smtClean="0"/>
            <a:t> </a:t>
          </a:r>
          <a:r>
            <a:rPr lang="tr-TR" sz="1400" b="0" kern="1200" dirty="0" err="1" smtClean="0"/>
            <a:t>methods</a:t>
          </a:r>
          <a:r>
            <a:rPr lang="tr-TR" sz="1400" b="0" kern="1200" dirty="0" smtClean="0"/>
            <a:t>:              </a:t>
          </a:r>
          <a:r>
            <a:rPr lang="tr-TR" sz="1400" b="0" kern="1200" dirty="0" err="1" smtClean="0"/>
            <a:t>Elbow</a:t>
          </a:r>
          <a:r>
            <a:rPr lang="tr-TR" sz="1400" b="0" kern="1200" dirty="0" smtClean="0"/>
            <a:t> </a:t>
          </a:r>
          <a:r>
            <a:rPr lang="tr-TR" sz="1400" b="0" kern="1200" dirty="0" err="1" smtClean="0"/>
            <a:t>and</a:t>
          </a:r>
          <a:r>
            <a:rPr lang="tr-TR" sz="1400" b="0" kern="1200" dirty="0" smtClean="0"/>
            <a:t> </a:t>
          </a:r>
          <a:r>
            <a:rPr lang="tr-TR" sz="1400" b="0" kern="1200" dirty="0" err="1" smtClean="0"/>
            <a:t>Silhouette</a:t>
          </a:r>
          <a:r>
            <a:rPr lang="tr-TR" sz="1400" b="0" kern="1200" dirty="0" smtClean="0"/>
            <a:t> </a:t>
          </a:r>
          <a:r>
            <a:rPr lang="tr-TR" sz="1400" b="0" kern="1200" dirty="0" err="1" smtClean="0"/>
            <a:t>Score</a:t>
          </a:r>
          <a:endParaRPr lang="en-US" sz="1400" b="0" kern="1200" dirty="0"/>
        </a:p>
      </dsp:txBody>
      <dsp:txXfrm>
        <a:off x="639268" y="3750790"/>
        <a:ext cx="5968082" cy="381918"/>
      </dsp:txXfrm>
    </dsp:sp>
    <dsp:sp modelId="{FD5A233D-F9DF-4F38-B9D9-5A712CD0B9D9}">
      <dsp:nvSpPr>
        <dsp:cNvPr id="0" name=""/>
        <dsp:cNvSpPr/>
      </dsp:nvSpPr>
      <dsp:spPr>
        <a:xfrm rot="5400000">
          <a:off x="3495430" y="4161642"/>
          <a:ext cx="255759" cy="3069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0" kern="1200"/>
        </a:p>
      </dsp:txBody>
      <dsp:txXfrm rot="-5400000">
        <a:off x="3531236" y="4187218"/>
        <a:ext cx="184147" cy="179031"/>
      </dsp:txXfrm>
    </dsp:sp>
    <dsp:sp modelId="{7C1FC454-5FE1-4111-9E46-E9757FE4DF8B}">
      <dsp:nvSpPr>
        <dsp:cNvPr id="0" name=""/>
        <dsp:cNvSpPr/>
      </dsp:nvSpPr>
      <dsp:spPr>
        <a:xfrm>
          <a:off x="627386" y="4485604"/>
          <a:ext cx="5991846" cy="405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kern="1200" dirty="0" smtClean="0"/>
            <a:t>Fit K-</a:t>
          </a:r>
          <a:r>
            <a:rPr lang="tr-TR" sz="1400" b="0" kern="1200" dirty="0" err="1" smtClean="0"/>
            <a:t>Means</a:t>
          </a:r>
          <a:r>
            <a:rPr lang="tr-TR" sz="1400" b="0" kern="1200" dirty="0" smtClean="0"/>
            <a:t> </a:t>
          </a:r>
          <a:r>
            <a:rPr lang="tr-TR" sz="1400" b="0" kern="1200" dirty="0" err="1" smtClean="0"/>
            <a:t>using</a:t>
          </a:r>
          <a:r>
            <a:rPr lang="tr-TR" sz="1400" b="0" kern="1200" dirty="0" smtClean="0"/>
            <a:t> </a:t>
          </a:r>
          <a:r>
            <a:rPr lang="tr-TR" sz="1400" b="0" kern="1200" dirty="0" err="1" smtClean="0"/>
            <a:t>optimized</a:t>
          </a:r>
          <a:r>
            <a:rPr lang="tr-TR" sz="1400" b="0" kern="1200" dirty="0" smtClean="0"/>
            <a:t> </a:t>
          </a:r>
          <a:r>
            <a:rPr lang="tr-TR" sz="1400" b="0" kern="1200" dirty="0" err="1" smtClean="0"/>
            <a:t>cluster</a:t>
          </a:r>
          <a:r>
            <a:rPr lang="tr-TR" sz="1400" b="0" kern="1200" dirty="0" smtClean="0"/>
            <a:t> size</a:t>
          </a:r>
          <a:endParaRPr lang="en-US" sz="1400" b="0" kern="1200" dirty="0"/>
        </a:p>
      </dsp:txBody>
      <dsp:txXfrm>
        <a:off x="639268" y="4497486"/>
        <a:ext cx="5968082" cy="381918"/>
      </dsp:txXfrm>
    </dsp:sp>
    <dsp:sp modelId="{7BEBC3A4-72A9-468E-B460-8D6770B6781F}">
      <dsp:nvSpPr>
        <dsp:cNvPr id="0" name=""/>
        <dsp:cNvSpPr/>
      </dsp:nvSpPr>
      <dsp:spPr>
        <a:xfrm rot="5400000">
          <a:off x="3495430" y="4908338"/>
          <a:ext cx="255759" cy="3069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0" kern="1200"/>
        </a:p>
      </dsp:txBody>
      <dsp:txXfrm rot="-5400000">
        <a:off x="3531236" y="4933914"/>
        <a:ext cx="184147" cy="179031"/>
      </dsp:txXfrm>
    </dsp:sp>
    <dsp:sp modelId="{07A2CED2-552D-48AE-9BE3-D57AA8234050}">
      <dsp:nvSpPr>
        <dsp:cNvPr id="0" name=""/>
        <dsp:cNvSpPr/>
      </dsp:nvSpPr>
      <dsp:spPr>
        <a:xfrm>
          <a:off x="627386" y="5232300"/>
          <a:ext cx="5991846" cy="405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kern="1200" dirty="0" smtClean="0"/>
            <a:t>Model </a:t>
          </a:r>
          <a:r>
            <a:rPr lang="tr-TR" sz="1400" b="0" kern="1200" dirty="0" err="1" smtClean="0"/>
            <a:t>validation</a:t>
          </a:r>
          <a:endParaRPr lang="en-US" sz="1400" b="0" kern="1200" dirty="0"/>
        </a:p>
      </dsp:txBody>
      <dsp:txXfrm>
        <a:off x="639268" y="5244182"/>
        <a:ext cx="5968082" cy="3819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7F2E8-2A33-A342-91D6-F91731D0F35E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F6747-F0A4-F148-8139-1C096186EA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92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5380E-4508-A34A-9B72-482113E1AC22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60E24-D32C-F64F-83D0-B553CA7A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958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9823-4424-4A72-9C29-969BF451BF5A}" type="datetime1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5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F64E-F698-4E34-A04B-2BC745E4DE3B}" type="datetime1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6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E9A-7EEF-4E88-AC63-411818D14724}" type="datetime1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9115-C5EF-4FA7-899E-4F2846901D6F}" type="datetime1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5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4D1-769A-4C41-BA66-FBBBC113DD4B}" type="datetime1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1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B0C2-2FFC-4AFE-A494-57F1ED5454F9}" type="datetime1">
              <a:rPr lang="en-US" smtClean="0"/>
              <a:pPr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3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EA7F-3629-4570-B76C-ABB161DA55F5}" type="datetime1">
              <a:rPr lang="en-US" smtClean="0"/>
              <a:pPr/>
              <a:t>4/5/2020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8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C928-69C3-40CE-A828-CC66B28A0E07}" type="datetime1">
              <a:rPr lang="en-US" smtClean="0"/>
              <a:pPr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3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B17D-5624-49F0-9F6E-DEEB6C2E9C5D}" type="datetime1">
              <a:rPr lang="en-US" smtClean="0"/>
              <a:pPr/>
              <a:t>4/5/2020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97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27BA-062D-4C00-BF48-2B3D3E567E40}" type="datetime1">
              <a:rPr lang="en-US" smtClean="0"/>
              <a:pPr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2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E783F-E5A1-4584-89B8-3211798849D5}" type="datetime1">
              <a:rPr lang="en-US" smtClean="0"/>
              <a:pPr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2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2658D-7336-4CB4-854B-340EF50421FE}" type="datetime1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6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2D56B7-FC8E-4D61-96FA-6C4BABD42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74" y="296779"/>
            <a:ext cx="3294046" cy="304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C79E1A-F776-44A3-9E55-0E656EA28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808" y="296779"/>
            <a:ext cx="4869346" cy="304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42110" y="3983653"/>
            <a:ext cx="592455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 Battle of Neighborhoods</a:t>
            </a:r>
          </a:p>
          <a:p>
            <a:pPr algn="ctr"/>
            <a:r>
              <a:rPr lang="tr-TR" sz="2800" dirty="0">
                <a:solidFill>
                  <a:schemeClr val="bg1"/>
                </a:solidFill>
              </a:rPr>
              <a:t>Salih </a:t>
            </a:r>
            <a:r>
              <a:rPr lang="tr-TR" sz="2800" dirty="0" smtClean="0">
                <a:solidFill>
                  <a:schemeClr val="bg1"/>
                </a:solidFill>
              </a:rPr>
              <a:t>Ekiz</a:t>
            </a:r>
          </a:p>
          <a:p>
            <a:pPr algn="ctr"/>
            <a:r>
              <a:rPr lang="tr-TR" sz="2800" dirty="0" smtClean="0">
                <a:solidFill>
                  <a:schemeClr val="bg1"/>
                </a:solidFill>
              </a:rPr>
              <a:t>April, 2020</a:t>
            </a:r>
            <a:endParaRPr lang="en-US" sz="2800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Coursera IBM Data Science Capstone Project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77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22965B-CC53-4C4A-857E-17D523E1920F}"/>
              </a:ext>
            </a:extLst>
          </p:cNvPr>
          <p:cNvSpPr/>
          <p:nvPr/>
        </p:nvSpPr>
        <p:spPr>
          <a:xfrm>
            <a:off x="0" y="-8878"/>
            <a:ext cx="9144000" cy="6003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rebuchet MS" panose="020B06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E2067-C5B8-418E-AB4F-A8B36A8DE074}"/>
              </a:ext>
            </a:extLst>
          </p:cNvPr>
          <p:cNvSpPr txBox="1"/>
          <p:nvPr/>
        </p:nvSpPr>
        <p:spPr>
          <a:xfrm>
            <a:off x="1371600" y="3244334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THANK </a:t>
            </a:r>
            <a:r>
              <a:rPr lang="en-US" sz="2400" b="1" dirty="0" smtClean="0"/>
              <a:t>YOU</a:t>
            </a:r>
            <a:r>
              <a:rPr lang="tr-TR" sz="2400" b="1" dirty="0" smtClean="0"/>
              <a:t>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2231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Motivation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051579-4C09-4E7E-8E18-B11A6642DA74}"/>
              </a:ext>
            </a:extLst>
          </p:cNvPr>
          <p:cNvSpPr/>
          <p:nvPr/>
        </p:nvSpPr>
        <p:spPr>
          <a:xfrm>
            <a:off x="228710" y="703387"/>
            <a:ext cx="850381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Suppose, a person has been living in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East York, Toronto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15 sweet years of his/her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life</a:t>
            </a:r>
            <a:endParaRPr lang="tr-TR" sz="24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 he has to leave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East York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relocate to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NY for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change in his job location or some other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</a:t>
            </a:r>
            <a:endParaRPr lang="tr-TR" sz="24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Now, he has been used to a particular lifestyle for a longtime. He may likes to go to Mexican restaurants for breakfast, maybe he loves to visit some kind of park in the weekends </a:t>
            </a:r>
            <a:endParaRPr lang="tr-TR" sz="24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Now, he would more like to choose a neighborhood in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Manhattan which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 all the </a:t>
            </a:r>
            <a:r>
              <a:rPr lang="tr-TR" sz="240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amenities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 was used to in a close proximity.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29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Objective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051579-4C09-4E7E-8E18-B11A6642DA74}"/>
              </a:ext>
            </a:extLst>
          </p:cNvPr>
          <p:cNvSpPr/>
          <p:nvPr/>
        </p:nvSpPr>
        <p:spPr>
          <a:xfrm>
            <a:off x="377300" y="657667"/>
            <a:ext cx="83405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Applying k-mean clustering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tr-TR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tr-TR" sz="240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tr-TR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trying</a:t>
            </a:r>
            <a:r>
              <a:rPr lang="tr-TR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tr-TR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tr-TR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  <a:r>
              <a:rPr lang="tr-TR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determine</a:t>
            </a:r>
            <a:r>
              <a:rPr lang="tr-TR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optimal </a:t>
            </a:r>
            <a:r>
              <a:rPr lang="tr-TR" sz="240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tr-TR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tr-TR" sz="240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clusters</a:t>
            </a:r>
            <a:r>
              <a:rPr lang="tr-TR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cluster the neighborhood based on their similarities in different amenities and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venues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defining success we will try to figure out the optimal cluster size by doing some exploratory data analysis on different clusters and trying to observe their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similarities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43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Workflow</a:t>
            </a:r>
          </a:p>
        </p:txBody>
      </p:sp>
      <p:sp>
        <p:nvSpPr>
          <p:cNvPr id="5" name="AutoShape 2" descr="https://docs.google.com/drawings/u/1/d/sBTAqS0lu9NXikBEHN4Lv_A/image?w=336&amp;h=383&amp;rev=1&amp;ac=1&amp;parent=1ab05f7SrOhUFo58dhpiJKP0KXQiNB1VO901mlmRKi3k">
            <a:extLst>
              <a:ext uri="{FF2B5EF4-FFF2-40B4-BE49-F238E27FC236}">
                <a16:creationId xmlns:a16="http://schemas.microsoft.com/office/drawing/2014/main" id="{626D640D-C92D-4571-BF72-AB40613FD6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68880" y="1604963"/>
            <a:ext cx="32004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74560257"/>
              </p:ext>
            </p:extLst>
          </p:nvPr>
        </p:nvGraphicFramePr>
        <p:xfrm>
          <a:off x="1634490" y="871688"/>
          <a:ext cx="7246620" cy="5643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1624864" y="3848914"/>
            <a:ext cx="462013" cy="26661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tr-TR" sz="2400" b="1" dirty="0" smtClean="0"/>
              <a:t>Model </a:t>
            </a:r>
            <a:r>
              <a:rPr lang="tr-TR" sz="2400" b="1" dirty="0" err="1" smtClean="0"/>
              <a:t>Building</a:t>
            </a:r>
            <a:endParaRPr lang="tr-TR" sz="2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624864" y="837398"/>
            <a:ext cx="462013" cy="27401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tr-TR" sz="2400" b="1" dirty="0" smtClean="0"/>
              <a:t>Data </a:t>
            </a:r>
            <a:r>
              <a:rPr lang="tr-TR" sz="2400" b="1" dirty="0" err="1" smtClean="0"/>
              <a:t>Pre-processing</a:t>
            </a:r>
            <a:endParaRPr lang="tr-TR" sz="2400" b="1" dirty="0"/>
          </a:p>
        </p:txBody>
      </p:sp>
    </p:spTree>
    <p:extLst>
      <p:ext uri="{BB962C8B-B14F-4D97-AF65-F5344CB8AC3E}">
        <p14:creationId xmlns:p14="http://schemas.microsoft.com/office/powerpoint/2010/main" val="267690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Selecting Principal Components</a:t>
            </a:r>
          </a:p>
        </p:txBody>
      </p:sp>
      <p:pic>
        <p:nvPicPr>
          <p:cNvPr id="2061" name="Picture 15" descr="D242ED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489" y="2176145"/>
            <a:ext cx="5576003" cy="403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/>
          <p:nvPr/>
        </p:nvCxnSpPr>
        <p:spPr>
          <a:xfrm flipV="1">
            <a:off x="4977765" y="2286000"/>
            <a:ext cx="0" cy="342709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ight Arrow 19"/>
          <p:cNvSpPr/>
          <p:nvPr/>
        </p:nvSpPr>
        <p:spPr>
          <a:xfrm rot="10800000">
            <a:off x="5246370" y="3703319"/>
            <a:ext cx="995680" cy="4146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1874520" y="1730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589395" y="2286000"/>
            <a:ext cx="0" cy="342709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E051579-4C09-4E7E-8E18-B11A6642DA74}"/>
              </a:ext>
            </a:extLst>
          </p:cNvPr>
          <p:cNvSpPr/>
          <p:nvPr/>
        </p:nvSpPr>
        <p:spPr>
          <a:xfrm>
            <a:off x="401714" y="899378"/>
            <a:ext cx="85136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Having performed PCA, the number of features was reduced to 150 from 250 yet retaining the maximum variance of the </a:t>
            </a:r>
            <a:r>
              <a:rPr lang="en-US" sz="2400" dirty="0" smtClean="0"/>
              <a:t>dataset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990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dirty="0" smtClean="0">
                <a:latin typeface="Trebuchet MS" panose="020B0603020202020204" pitchFamily="34" charset="0"/>
              </a:rPr>
              <a:t>    </a:t>
            </a:r>
            <a:r>
              <a:rPr lang="tr-TR" sz="2800" dirty="0" err="1" smtClean="0">
                <a:latin typeface="Trebuchet MS" panose="020B0603020202020204" pitchFamily="34" charset="0"/>
              </a:rPr>
              <a:t>Elbow</a:t>
            </a:r>
            <a:r>
              <a:rPr lang="tr-TR" sz="2800" dirty="0" smtClean="0">
                <a:latin typeface="Trebuchet MS" panose="020B0603020202020204" pitchFamily="34" charset="0"/>
              </a:rPr>
              <a:t> </a:t>
            </a:r>
            <a:r>
              <a:rPr lang="tr-TR" sz="2800" dirty="0" err="1" smtClean="0">
                <a:latin typeface="Trebuchet MS" panose="020B0603020202020204" pitchFamily="34" charset="0"/>
              </a:rPr>
              <a:t>Method</a:t>
            </a:r>
            <a:r>
              <a:rPr lang="tr-TR" sz="2800" dirty="0" smtClean="0">
                <a:latin typeface="Trebuchet MS" panose="020B0603020202020204" pitchFamily="34" charset="0"/>
              </a:rPr>
              <a:t>    </a:t>
            </a:r>
            <a:r>
              <a:rPr lang="tr-TR" sz="2800" dirty="0" err="1" smtClean="0">
                <a:latin typeface="Trebuchet MS" panose="020B0603020202020204" pitchFamily="34" charset="0"/>
              </a:rPr>
              <a:t>vs</a:t>
            </a:r>
            <a:r>
              <a:rPr lang="tr-TR" sz="2800" dirty="0" smtClean="0">
                <a:latin typeface="Trebuchet MS" panose="020B0603020202020204" pitchFamily="34" charset="0"/>
              </a:rPr>
              <a:t>    </a:t>
            </a:r>
            <a:r>
              <a:rPr lang="en-US" sz="2800" dirty="0" smtClean="0">
                <a:latin typeface="Trebuchet MS" panose="020B0603020202020204" pitchFamily="34" charset="0"/>
              </a:rPr>
              <a:t>Silhouette </a:t>
            </a:r>
            <a:r>
              <a:rPr lang="en-US" sz="2800" dirty="0">
                <a:latin typeface="Trebuchet MS" panose="020B0603020202020204" pitchFamily="34" charset="0"/>
              </a:rPr>
              <a:t>Score</a:t>
            </a:r>
          </a:p>
        </p:txBody>
      </p:sp>
      <p:pic>
        <p:nvPicPr>
          <p:cNvPr id="5" name="Picture 4" descr="C:\Users\02484856\AppData\Local\Microsoft\Windows\INetCache\Content.MSO\751337C2.t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" y="1210945"/>
            <a:ext cx="4063365" cy="2881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02484856\AppData\Local\Microsoft\Windows\INetCache\Content.MSO\C1AA4094.t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06817"/>
            <a:ext cx="3950652" cy="2747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1741172" y="1447005"/>
            <a:ext cx="0" cy="2267585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736506" y="1447005"/>
            <a:ext cx="0" cy="2267585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E051579-4C09-4E7E-8E18-B11A6642DA74}"/>
              </a:ext>
            </a:extLst>
          </p:cNvPr>
          <p:cNvSpPr/>
          <p:nvPr/>
        </p:nvSpPr>
        <p:spPr>
          <a:xfrm>
            <a:off x="401714" y="4255221"/>
            <a:ext cx="85136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number of clusters being 6 experiences a decrease before it and a gradual regular decrease after it in Figure </a:t>
            </a:r>
            <a:r>
              <a:rPr lang="tr-TR" sz="2400" dirty="0" err="1" smtClean="0"/>
              <a:t>Left</a:t>
            </a:r>
            <a:endParaRPr lang="tr-T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Silhouette score confirms number of clusters being 6 has its peak in Figure </a:t>
            </a:r>
            <a:r>
              <a:rPr lang="tr-TR" sz="2400" dirty="0" smtClean="0"/>
              <a:t>Right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659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Cluster Visualization</a:t>
            </a:r>
          </a:p>
        </p:txBody>
      </p:sp>
      <p:pic>
        <p:nvPicPr>
          <p:cNvPr id="8" name="Picture 7" descr="C:\Users\02484856\Desktop\IBM Projects\Week 4\MyProject\Photos\NY_Befo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536064"/>
            <a:ext cx="3954780" cy="301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02484856\Desktop\IBM Projects\Week 4\MyProject\Photos\NY_After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877" y="1536065"/>
            <a:ext cx="4067493" cy="3013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E051579-4C09-4E7E-8E18-B11A6642DA74}"/>
              </a:ext>
            </a:extLst>
          </p:cNvPr>
          <p:cNvSpPr/>
          <p:nvPr/>
        </p:nvSpPr>
        <p:spPr>
          <a:xfrm>
            <a:off x="514350" y="4977007"/>
            <a:ext cx="81610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(a) </a:t>
            </a:r>
            <a:r>
              <a:rPr lang="tr-T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Venues</a:t>
            </a:r>
            <a:r>
              <a:rPr lang="tr-T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pinned</a:t>
            </a:r>
            <a:r>
              <a:rPr lang="tr-T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NY </a:t>
            </a:r>
            <a:r>
              <a:rPr lang="tr-T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</a:t>
            </a:r>
            <a:r>
              <a:rPr lang="tr-T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Clustering (b) </a:t>
            </a:r>
            <a:r>
              <a:rPr lang="tr-T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Venues</a:t>
            </a:r>
            <a:r>
              <a:rPr lang="tr-T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pinned</a:t>
            </a:r>
            <a:r>
              <a:rPr lang="tr-T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NY </a:t>
            </a:r>
            <a:r>
              <a:rPr lang="tr-T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r>
              <a:rPr lang="tr-T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Clustering</a:t>
            </a:r>
            <a:r>
              <a:rPr lang="tr-TR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7216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Cluster Visualization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51579-4C09-4E7E-8E18-B11A6642DA74}"/>
              </a:ext>
            </a:extLst>
          </p:cNvPr>
          <p:cNvSpPr/>
          <p:nvPr/>
        </p:nvSpPr>
        <p:spPr>
          <a:xfrm>
            <a:off x="514350" y="4977007"/>
            <a:ext cx="81610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(a) </a:t>
            </a:r>
            <a:r>
              <a:rPr lang="tr-T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Venues</a:t>
            </a:r>
            <a:r>
              <a:rPr lang="tr-T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pinned</a:t>
            </a:r>
            <a:r>
              <a:rPr lang="tr-T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tr-TR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Toronto </a:t>
            </a:r>
            <a:r>
              <a:rPr lang="tr-T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</a:t>
            </a:r>
            <a:r>
              <a:rPr lang="tr-T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Clustering (b) </a:t>
            </a:r>
            <a:r>
              <a:rPr lang="tr-T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Venues</a:t>
            </a:r>
            <a:r>
              <a:rPr lang="tr-T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pinned</a:t>
            </a:r>
            <a:r>
              <a:rPr lang="tr-T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tr-TR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Toronto </a:t>
            </a:r>
            <a:r>
              <a:rPr lang="tr-TR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r>
              <a:rPr lang="tr-TR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Clustering</a:t>
            </a:r>
            <a:r>
              <a:rPr lang="tr-TR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2400" dirty="0"/>
          </a:p>
        </p:txBody>
      </p:sp>
      <p:pic>
        <p:nvPicPr>
          <p:cNvPr id="6" name="Picture 5" descr="C:\Users\02484856\Desktop\IBM Projects\Week 4\MyProject\Photos\Toronto_Befo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14" y="1536065"/>
            <a:ext cx="3923665" cy="3013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02484856\Desktop\IBM Projects\Week 4\MyProject\Photos\Toronto_After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860" y="1533524"/>
            <a:ext cx="4080510" cy="3015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176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0F9402-D841-4101-97F8-87A93B6316AA}"/>
              </a:ext>
            </a:extLst>
          </p:cNvPr>
          <p:cNvSpPr/>
          <p:nvPr/>
        </p:nvSpPr>
        <p:spPr>
          <a:xfrm>
            <a:off x="445770" y="823782"/>
            <a:ext cx="8286750" cy="5142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project work was only done on the zip codes of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York and Toronto,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includes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401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zip codes each having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150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 even after dimensionality reduction with PCA. The problem is that we have a huge feature space but limited number of samples.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collect data from entire </a:t>
            </a:r>
            <a:r>
              <a:rPr lang="tr-TR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Canada,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will make our dataset well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balanced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tr-T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  <a:r>
              <a:rPr lang="tr-T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figures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spot certain outlier in our data.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future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tr-TR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tr-TR" sz="240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ll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try</a:t>
            </a:r>
            <a:r>
              <a:rPr lang="tr-TR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filter out</a:t>
            </a:r>
            <a:r>
              <a:rPr lang="tr-TR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outliers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more robust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could be other clustering algorithms that can work better. In future, DBSCAN seems to be a good fit for our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sum everything, and convert to a neighborhood recommendation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79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3313</TotalTime>
  <Words>496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Marmarelli, Marissa</dc:creator>
  <cp:lastModifiedBy>Salih Ekiz</cp:lastModifiedBy>
  <cp:revision>198</cp:revision>
  <dcterms:created xsi:type="dcterms:W3CDTF">2014-05-07T16:40:04Z</dcterms:created>
  <dcterms:modified xsi:type="dcterms:W3CDTF">2020-04-05T16:31:34Z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a606a-32e8-4525-b201-a4312de7ecf8_Enabled">
    <vt:lpwstr>True</vt:lpwstr>
  </property>
  <property fmtid="{D5CDD505-2E9C-101B-9397-08002B2CF9AE}" pid="3" name="MSIP_Label_9d2a606a-32e8-4525-b201-a4312de7ecf8_SiteId">
    <vt:lpwstr>1e1aa76b-4b02-45f4-9417-2e13eb0da973</vt:lpwstr>
  </property>
  <property fmtid="{D5CDD505-2E9C-101B-9397-08002B2CF9AE}" pid="4" name="MSIP_Label_9d2a606a-32e8-4525-b201-a4312de7ecf8_Owner">
    <vt:lpwstr>02484856@ksnet.local</vt:lpwstr>
  </property>
  <property fmtid="{D5CDD505-2E9C-101B-9397-08002B2CF9AE}" pid="5" name="MSIP_Label_9d2a606a-32e8-4525-b201-a4312de7ecf8_SetDate">
    <vt:lpwstr>2020-04-05T15:41:18.8947985Z</vt:lpwstr>
  </property>
  <property fmtid="{D5CDD505-2E9C-101B-9397-08002B2CF9AE}" pid="6" name="MSIP_Label_9d2a606a-32e8-4525-b201-a4312de7ecf8_Name">
    <vt:lpwstr>KOÇSİSTEM İÇİ</vt:lpwstr>
  </property>
  <property fmtid="{D5CDD505-2E9C-101B-9397-08002B2CF9AE}" pid="7" name="MSIP_Label_9d2a606a-32e8-4525-b201-a4312de7ecf8_Application">
    <vt:lpwstr>Microsoft Azure Information Protection</vt:lpwstr>
  </property>
  <property fmtid="{D5CDD505-2E9C-101B-9397-08002B2CF9AE}" pid="8" name="MSIP_Label_9d2a606a-32e8-4525-b201-a4312de7ecf8_ActionId">
    <vt:lpwstr>d3a05e35-53d2-46ba-9c51-a2b04fa33c74</vt:lpwstr>
  </property>
  <property fmtid="{D5CDD505-2E9C-101B-9397-08002B2CF9AE}" pid="9" name="MSIP_Label_9d2a606a-32e8-4525-b201-a4312de7ecf8_Extended_MSFT_Method">
    <vt:lpwstr>Automatic</vt:lpwstr>
  </property>
  <property fmtid="{D5CDD505-2E9C-101B-9397-08002B2CF9AE}" pid="10" name="Sensitivity">
    <vt:lpwstr>KOÇSİSTEM İÇİ</vt:lpwstr>
  </property>
</Properties>
</file>