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6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BBD39-413E-4866-BFC0-26AE711B71A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B05AF-F82B-4EA4-9829-3A6ABE655E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A31A96-2E9C-40D4-9375-51D0BD98A18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BD97FE-FA10-4BE3-84A8-A1A0500878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ADMIN\Downloads\kisspng-apple-logo-apple-desktop-models-5b4a434798a381.90960716153159354362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\Downloads\iphone-410311_12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0"/>
            <a:ext cx="14250205" cy="94964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Latest </a:t>
            </a:r>
            <a:r>
              <a:rPr lang="en-US" dirty="0" err="1" smtClean="0"/>
              <a:t>ios</a:t>
            </a:r>
            <a:r>
              <a:rPr lang="en-US" dirty="0" smtClean="0"/>
              <a:t> olive 2.0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Split-screen support</a:t>
            </a:r>
          </a:p>
          <a:p>
            <a:r>
              <a:rPr lang="en-US" dirty="0" smtClean="0"/>
              <a:t>Dual workspace</a:t>
            </a:r>
          </a:p>
          <a:p>
            <a:r>
              <a:rPr lang="en-US" dirty="0" smtClean="0"/>
              <a:t>Multi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623" y="5477470"/>
            <a:ext cx="45445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More SECURED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smartphone-1957740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1058567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17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/>
              <a:t>All at $455</a:t>
            </a:r>
            <a:br>
              <a:rPr lang="en-US" dirty="0" smtClean="0"/>
            </a:b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1654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Everything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at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$455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smartphone-1957740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1058567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17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/>
              <a:t>All at $455</a:t>
            </a:r>
            <a:br>
              <a:rPr lang="en-US" dirty="0" smtClean="0"/>
            </a:b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16540"/>
            <a:ext cx="182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YOU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smartphone-1957740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1058567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17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/>
              <a:t>All at $455</a:t>
            </a:r>
            <a:br>
              <a:rPr lang="en-US" dirty="0" smtClean="0"/>
            </a:b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 descr="C:\Users\ADMIN\Downloads\kisspng-apple-logo-apple-desktop-models-5b4a434798a381.90960716153159354362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1828800" cy="18288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iphone-410324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32658"/>
            <a:ext cx="11995356" cy="79906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77400" y="2209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57200"/>
            <a:ext cx="4953000" cy="2057400"/>
          </a:xfrm>
          <a:prstGeom prst="rect">
            <a:avLst/>
          </a:prstGeom>
          <a:solidFill>
            <a:srgbClr val="00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38200"/>
            <a:ext cx="6400800" cy="5029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Apple introducing new 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 smtClean="0">
                <a:solidFill>
                  <a:schemeClr val="bg1"/>
                </a:solidFill>
              </a:rPr>
              <a:t>Phone 10s PRO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phone-410324_1920.jpg"/>
          <p:cNvPicPr>
            <a:picLocks noChangeAspect="1" noChangeArrowheads="1"/>
          </p:cNvPicPr>
          <p:nvPr/>
        </p:nvPicPr>
        <p:blipFill>
          <a:blip r:embed="rId2">
            <a:lum bright="-34000"/>
          </a:blip>
          <a:srcRect/>
          <a:stretch>
            <a:fillRect/>
          </a:stretch>
        </p:blipFill>
        <p:spPr bwMode="auto">
          <a:xfrm>
            <a:off x="-2667000" y="-1524000"/>
            <a:ext cx="14281356" cy="95134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Launching with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1524000"/>
            <a:ext cx="8763000" cy="5334000"/>
          </a:xfrm>
          <a:prstGeom prst="rect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Latest Processor Snap Dragon 1103, 4.5GHZ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128 GB Internal Memory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32 GB 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3G/4G/5G, WIFI LTE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Nvidia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Tegra</a:t>
            </a:r>
            <a:r>
              <a:rPr lang="en-US" dirty="0" smtClean="0">
                <a:solidFill>
                  <a:srgbClr val="FFFF00"/>
                </a:solidFill>
              </a:rPr>
              <a:t> 2GB GPU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6.5’’ Super-AMOLED Display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0"/>
            <a:ext cx="8763000" cy="5334000"/>
          </a:xfrm>
          <a:prstGeom prst="rect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514600" y="-1905000"/>
            <a:ext cx="2133600" cy="10210800"/>
          </a:xfrm>
          <a:prstGeom prst="rect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242070">
            <a:off x="9280464" y="742617"/>
            <a:ext cx="2133600" cy="10210800"/>
          </a:xfrm>
          <a:prstGeom prst="rect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57200"/>
            <a:ext cx="8763000" cy="838200"/>
          </a:xfrm>
          <a:prstGeom prst="rect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woman-2354157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10566726" cy="70177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35 MP Dual Camera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7924800" cy="4800600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Ultra HD, FHD, HD capturing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360 Panoramic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Noise reduction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poster-1663612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-5029200"/>
            <a:ext cx="15363825" cy="122910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533400"/>
            <a:ext cx="8229600" cy="2514600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VR Gaming 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Nvidia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Tegra</a:t>
            </a:r>
            <a:r>
              <a:rPr lang="en-US" dirty="0" smtClean="0">
                <a:solidFill>
                  <a:srgbClr val="FFFFFF"/>
                </a:solidFill>
              </a:rPr>
              <a:t>, 2.2 GHZ GPU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32 GB DDR4 RAM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data-storage-319844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62400" y="0"/>
            <a:ext cx="18288000" cy="1371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128 GB Storage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56037"/>
            <a:ext cx="8229600" cy="4525963"/>
          </a:xfrm>
        </p:spPr>
        <p:txBody>
          <a:bodyPr/>
          <a:lstStyle/>
          <a:p>
            <a:r>
              <a:rPr lang="en-US" dirty="0" smtClean="0"/>
              <a:t>128 GB SSD</a:t>
            </a:r>
          </a:p>
          <a:p>
            <a:r>
              <a:rPr lang="en-US" dirty="0" smtClean="0"/>
              <a:t>210-300 MB/S Read/Write Speed</a:t>
            </a:r>
          </a:p>
          <a:p>
            <a:r>
              <a:rPr lang="en-US" dirty="0" smtClean="0"/>
              <a:t>5 year </a:t>
            </a:r>
            <a:r>
              <a:rPr lang="en-US" dirty="0" err="1" smtClean="0"/>
              <a:t>warrenty</a:t>
            </a:r>
            <a:endParaRPr 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\Downloads\iphone-410311_12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10406" y="0"/>
            <a:ext cx="14250205" cy="94964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All your favorite apps included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Editor</a:t>
            </a:r>
          </a:p>
          <a:p>
            <a:r>
              <a:rPr lang="en-US" dirty="0" smtClean="0"/>
              <a:t>Text Editor, Word Processing</a:t>
            </a:r>
          </a:p>
          <a:p>
            <a:r>
              <a:rPr lang="en-US" dirty="0" smtClean="0"/>
              <a:t>Printer support</a:t>
            </a:r>
          </a:p>
          <a:p>
            <a:r>
              <a:rPr lang="en-US" dirty="0" smtClean="0"/>
              <a:t>Digital Painting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33400"/>
            <a:ext cx="8763000" cy="762000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phone-1503703_128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8175" y="-571500"/>
            <a:ext cx="12192000" cy="8572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Stay Long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6000 </a:t>
            </a:r>
            <a:r>
              <a:rPr lang="en-US" dirty="0" err="1" smtClean="0">
                <a:solidFill>
                  <a:srgbClr val="FFFFFF"/>
                </a:solidFill>
              </a:rPr>
              <a:t>mA</a:t>
            </a:r>
            <a:r>
              <a:rPr lang="en-US" dirty="0" err="1">
                <a:solidFill>
                  <a:srgbClr val="FFFFFF"/>
                </a:solidFill>
              </a:rPr>
              <a:t>h</a:t>
            </a:r>
            <a:r>
              <a:rPr lang="en-US" dirty="0" smtClean="0">
                <a:solidFill>
                  <a:srgbClr val="FFFFFF"/>
                </a:solidFill>
              </a:rPr>
              <a:t> Li-I Battery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Turbo charging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3 day call backup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Power saving mode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phone-410324_1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32658"/>
            <a:ext cx="11995356" cy="79906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81000"/>
            <a:ext cx="9144000" cy="44958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6.5’ Ultra HD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1920 x 1028 Resolution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Multi-touch support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Latest Super-AMOLED technology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On-screen finger print scanner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159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Flow</vt:lpstr>
      <vt:lpstr>Slide 1</vt:lpstr>
      <vt:lpstr>Slide 2</vt:lpstr>
      <vt:lpstr>Launching with</vt:lpstr>
      <vt:lpstr>35 MP Dual Camera</vt:lpstr>
      <vt:lpstr>VR Gaming Experience</vt:lpstr>
      <vt:lpstr>128 GB Storage Capacity</vt:lpstr>
      <vt:lpstr>All your favorite apps included</vt:lpstr>
      <vt:lpstr>Stay Long</vt:lpstr>
      <vt:lpstr>6.5’ Ultra HD Display</vt:lpstr>
      <vt:lpstr>Running on Latest ios olive 2.0 OS</vt:lpstr>
      <vt:lpstr>All at $455  only</vt:lpstr>
      <vt:lpstr>All at $455  only</vt:lpstr>
      <vt:lpstr>All at $455  only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32</cp:revision>
  <dcterms:created xsi:type="dcterms:W3CDTF">2019-04-06T06:46:37Z</dcterms:created>
  <dcterms:modified xsi:type="dcterms:W3CDTF">2019-04-06T08:12:03Z</dcterms:modified>
</cp:coreProperties>
</file>