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h Pırnaz" userId="9055268efca2a1c7" providerId="LiveId" clId="{EC5741A1-97F7-47E4-BE5A-269A30E7D98A}"/>
    <pc:docChg chg="undo custSel modSld">
      <pc:chgData name="Salih Pırnaz" userId="9055268efca2a1c7" providerId="LiveId" clId="{EC5741A1-97F7-47E4-BE5A-269A30E7D98A}" dt="2021-04-15T08:14:01.375" v="3" actId="1076"/>
      <pc:docMkLst>
        <pc:docMk/>
      </pc:docMkLst>
      <pc:sldChg chg="modSp mod">
        <pc:chgData name="Salih Pırnaz" userId="9055268efca2a1c7" providerId="LiveId" clId="{EC5741A1-97F7-47E4-BE5A-269A30E7D98A}" dt="2021-04-15T08:14:01.375" v="3" actId="1076"/>
        <pc:sldMkLst>
          <pc:docMk/>
          <pc:sldMk cId="4234534234" sldId="257"/>
        </pc:sldMkLst>
        <pc:spChg chg="mod">
          <ac:chgData name="Salih Pırnaz" userId="9055268efca2a1c7" providerId="LiveId" clId="{EC5741A1-97F7-47E4-BE5A-269A30E7D98A}" dt="2021-04-15T08:14:01.375" v="3" actId="1076"/>
          <ac:spMkLst>
            <pc:docMk/>
            <pc:sldMk cId="4234534234" sldId="257"/>
            <ac:spMk id="2" creationId="{751373B8-97FB-4CF7-887A-D39276010E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D045FF-246D-4E4E-8C3D-AB0E6291D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CBA2372-BD95-49CD-97E8-2745C6585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9287AE7-1EA4-4393-8CF7-31BB4474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87A2-B5F4-4C3A-A1BF-464524A2D54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C47EAA1-AC54-43D3-BBB5-505A17E5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FCFD48-9935-4B9C-872C-A6B23728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B477-690B-4451-934F-E0A45562A9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33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9574EE-1939-4B23-8F9D-190935E2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D31439F-A2FB-49E6-9906-453F6A63E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E7617C-635E-4321-8789-24828362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87A2-B5F4-4C3A-A1BF-464524A2D54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B0D60C-BC4A-4FB3-B866-412D0EF5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8ACB60B-3655-44B7-92E1-C0323C44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B477-690B-4451-934F-E0A45562A9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910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2B0A50C-8DD1-4B3B-830A-629427847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E352D85-F80F-45C1-BC73-B5B7CEC7A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3C21B2A-9F37-41B2-A3CE-33CF80F4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87A2-B5F4-4C3A-A1BF-464524A2D54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EE8345-5849-4FA5-89B6-F89D4E7A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84D087-3880-432E-B9B2-A4059E8D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B477-690B-4451-934F-E0A45562A9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07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7519D2-A83C-48DB-B9FC-E06D665E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E3EC34-49BF-4E50-86E5-2811FD20C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FCBF22B-DF00-4A13-B0DE-F56C0AB7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87A2-B5F4-4C3A-A1BF-464524A2D54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1C8BD44-B405-4FDE-943F-CFCD76E5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8FD8B3-2789-4595-B000-4471CC41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B477-690B-4451-934F-E0A45562A9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997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61A751-BF61-4057-9C81-CCC948C4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36A4C9-92F1-423D-90A6-783402F9A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E929CC9-6B71-4223-A2DF-8F71FB45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87A2-B5F4-4C3A-A1BF-464524A2D54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7C6CB34-D743-40FA-A94E-85B7008E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5D96B49-92B1-46C4-A947-6ED868AF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B477-690B-4451-934F-E0A45562A9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18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52A056-A29D-4695-BEBB-1FAE4DA5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F42290-A4BE-48BF-A547-A0CE343BE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06BA7E-6F93-4D06-AD4A-6E0EAB5AC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B9EB36A-0498-4A8A-AC5B-6D08DB79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87A2-B5F4-4C3A-A1BF-464524A2D54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788E4D2-A949-4B20-8CB2-6FBC10C0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A03388A-4E42-4E5A-A595-53BB7954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B477-690B-4451-934F-E0A45562A9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67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5E323C-88F6-486C-8BFA-19CE7671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56D4CAF-8F51-4096-82BB-6A62EDF69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331A7CC-C7EA-417C-B8DA-A12796A8E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AEFD026-6AF7-4975-99BF-4963420EE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797C665-303B-4E54-AE18-898E018BE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3A3C864-12E2-4CEE-B16B-833A422B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87A2-B5F4-4C3A-A1BF-464524A2D54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185FF9E-0D3A-494E-8620-359692B8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EA8C8CE-7B15-4927-89D8-A6F2083A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B477-690B-4451-934F-E0A45562A9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898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549D61-44AF-4D5E-9E46-7CD524B7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7EE3E84-D9B6-4DC9-B96A-88FC1343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87A2-B5F4-4C3A-A1BF-464524A2D54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B055E00-A8CA-47A2-8FAD-A3D8C4FB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C14B64E-F243-4FAD-9FF3-055753E4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B477-690B-4451-934F-E0A45562A9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864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BE69013-B0E1-435B-B987-C9896F10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87A2-B5F4-4C3A-A1BF-464524A2D54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15C5092-8E9D-490A-B522-AB16240A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D953F7A-BC11-4832-859E-5F2D1E6D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B477-690B-4451-934F-E0A45562A9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66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1E0C73-73AA-4D3E-9087-B5258891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A801E6-A509-445E-BA7E-B9F63058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C5F2AA6-B3AB-4FC2-B764-4621C91DB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892C337-E35D-44FE-8A10-168CBDF4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87A2-B5F4-4C3A-A1BF-464524A2D54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7E70679-5D75-457B-A65F-D7A4C780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04ECD89-3F45-494C-A8FC-E4165BD0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B477-690B-4451-934F-E0A45562A9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96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686083-7D49-4337-9E5D-0DE5100E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89426E5-493E-4910-899A-2E60E4235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9192FBC-D412-4E1C-9830-756686BF8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F564039-010F-4028-A32C-D0A9588B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87A2-B5F4-4C3A-A1BF-464524A2D54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79017E7-2000-4251-B402-BF0734F2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FC29E47-1EE6-49F8-9B9F-FB1AF89E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B477-690B-4451-934F-E0A45562A9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592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41F35C7-DC42-498A-AF24-B2BDF7BE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F16F911-BFB9-42BF-B720-488BC5ACA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3A3772-CE8E-491F-96CF-D50F8B4DC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87A2-B5F4-4C3A-A1BF-464524A2D54D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7190FE-5196-45A3-8756-68D09297D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3CF29B4-BC7D-4E2A-A6CE-1954251C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7B477-690B-4451-934F-E0A45562A9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018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kış Çizelgesi: Öteki İşlem 1">
            <a:extLst>
              <a:ext uri="{FF2B5EF4-FFF2-40B4-BE49-F238E27FC236}">
                <a16:creationId xmlns:a16="http://schemas.microsoft.com/office/drawing/2014/main" id="{751373B8-97FB-4CF7-887A-D39276010EC8}"/>
              </a:ext>
            </a:extLst>
          </p:cNvPr>
          <p:cNvSpPr/>
          <p:nvPr/>
        </p:nvSpPr>
        <p:spPr>
          <a:xfrm>
            <a:off x="1790163" y="218941"/>
            <a:ext cx="8500057" cy="1094704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SAĞDIÇLAR İDEAL GIDA SANAYİ VE DIŞ TİCARET A.Ş</a:t>
            </a:r>
          </a:p>
        </p:txBody>
      </p:sp>
      <p:sp>
        <p:nvSpPr>
          <p:cNvPr id="61" name="Dikdörtgen: Köşeleri Yuvarlatılmış 60">
            <a:extLst>
              <a:ext uri="{FF2B5EF4-FFF2-40B4-BE49-F238E27FC236}">
                <a16:creationId xmlns:a16="http://schemas.microsoft.com/office/drawing/2014/main" id="{D5677F1E-3984-4472-8ED1-CB04A9146E36}"/>
              </a:ext>
            </a:extLst>
          </p:cNvPr>
          <p:cNvSpPr/>
          <p:nvPr/>
        </p:nvSpPr>
        <p:spPr>
          <a:xfrm>
            <a:off x="4343231" y="3596136"/>
            <a:ext cx="725119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</a:p>
        </p:txBody>
      </p:sp>
      <p:sp>
        <p:nvSpPr>
          <p:cNvPr id="62" name="Dikdörtgen: Köşeleri Yuvarlatılmış 61">
            <a:extLst>
              <a:ext uri="{FF2B5EF4-FFF2-40B4-BE49-F238E27FC236}">
                <a16:creationId xmlns:a16="http://schemas.microsoft.com/office/drawing/2014/main" id="{787E3141-1592-44FE-9482-9489F64CA9FC}"/>
              </a:ext>
            </a:extLst>
          </p:cNvPr>
          <p:cNvSpPr/>
          <p:nvPr/>
        </p:nvSpPr>
        <p:spPr>
          <a:xfrm>
            <a:off x="6375704" y="3574300"/>
            <a:ext cx="725119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</a:p>
        </p:txBody>
      </p:sp>
      <p:sp>
        <p:nvSpPr>
          <p:cNvPr id="65" name="Dikdörtgen: Köşeleri Yuvarlatılmış 64">
            <a:extLst>
              <a:ext uri="{FF2B5EF4-FFF2-40B4-BE49-F238E27FC236}">
                <a16:creationId xmlns:a16="http://schemas.microsoft.com/office/drawing/2014/main" id="{C120AE4B-A9B7-44CE-8DF0-BD6EDB54FF55}"/>
              </a:ext>
            </a:extLst>
          </p:cNvPr>
          <p:cNvSpPr/>
          <p:nvPr/>
        </p:nvSpPr>
        <p:spPr>
          <a:xfrm>
            <a:off x="5411559" y="3574300"/>
            <a:ext cx="725119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</a:p>
        </p:txBody>
      </p:sp>
      <p:sp>
        <p:nvSpPr>
          <p:cNvPr id="69" name="Dikdörtgen: Köşeleri Yuvarlatılmış 68">
            <a:extLst>
              <a:ext uri="{FF2B5EF4-FFF2-40B4-BE49-F238E27FC236}">
                <a16:creationId xmlns:a16="http://schemas.microsoft.com/office/drawing/2014/main" id="{75864B8D-B6B9-4B7F-B0B1-7CB09E4E6D80}"/>
              </a:ext>
            </a:extLst>
          </p:cNvPr>
          <p:cNvSpPr/>
          <p:nvPr/>
        </p:nvSpPr>
        <p:spPr>
          <a:xfrm>
            <a:off x="4369830" y="4172093"/>
            <a:ext cx="739323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</a:p>
        </p:txBody>
      </p:sp>
      <p:sp>
        <p:nvSpPr>
          <p:cNvPr id="70" name="Dikdörtgen: Köşeleri Yuvarlatılmış 69">
            <a:extLst>
              <a:ext uri="{FF2B5EF4-FFF2-40B4-BE49-F238E27FC236}">
                <a16:creationId xmlns:a16="http://schemas.microsoft.com/office/drawing/2014/main" id="{CF62155B-E4D5-46C0-8D68-CA77F0C69F6A}"/>
              </a:ext>
            </a:extLst>
          </p:cNvPr>
          <p:cNvSpPr/>
          <p:nvPr/>
        </p:nvSpPr>
        <p:spPr>
          <a:xfrm>
            <a:off x="5434449" y="4150871"/>
            <a:ext cx="661551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</a:p>
        </p:txBody>
      </p:sp>
      <p:sp>
        <p:nvSpPr>
          <p:cNvPr id="71" name="Dikdörtgen: Köşeleri Yuvarlatılmış 70">
            <a:extLst>
              <a:ext uri="{FF2B5EF4-FFF2-40B4-BE49-F238E27FC236}">
                <a16:creationId xmlns:a16="http://schemas.microsoft.com/office/drawing/2014/main" id="{56A2D927-154E-4D2E-89B3-56B4632570D7}"/>
              </a:ext>
            </a:extLst>
          </p:cNvPr>
          <p:cNvSpPr/>
          <p:nvPr/>
        </p:nvSpPr>
        <p:spPr>
          <a:xfrm>
            <a:off x="6301368" y="4109185"/>
            <a:ext cx="799455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</a:p>
        </p:txBody>
      </p:sp>
      <p:sp>
        <p:nvSpPr>
          <p:cNvPr id="72" name="Dikdörtgen: Köşeleri Yuvarlatılmış 71">
            <a:extLst>
              <a:ext uri="{FF2B5EF4-FFF2-40B4-BE49-F238E27FC236}">
                <a16:creationId xmlns:a16="http://schemas.microsoft.com/office/drawing/2014/main" id="{918E4781-8421-4837-8AF8-B6F6C4C3D2E9}"/>
              </a:ext>
            </a:extLst>
          </p:cNvPr>
          <p:cNvSpPr/>
          <p:nvPr/>
        </p:nvSpPr>
        <p:spPr>
          <a:xfrm>
            <a:off x="4362373" y="4742520"/>
            <a:ext cx="705977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7</a:t>
            </a:r>
          </a:p>
        </p:txBody>
      </p:sp>
      <p:sp>
        <p:nvSpPr>
          <p:cNvPr id="73" name="Dikdörtgen: Köşeleri Yuvarlatılmış 72">
            <a:extLst>
              <a:ext uri="{FF2B5EF4-FFF2-40B4-BE49-F238E27FC236}">
                <a16:creationId xmlns:a16="http://schemas.microsoft.com/office/drawing/2014/main" id="{6A20B96C-184F-4642-B686-A0CCE79D2417}"/>
              </a:ext>
            </a:extLst>
          </p:cNvPr>
          <p:cNvSpPr/>
          <p:nvPr/>
        </p:nvSpPr>
        <p:spPr>
          <a:xfrm>
            <a:off x="4362373" y="5307001"/>
            <a:ext cx="746780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74" name="Dikdörtgen: Köşeleri Yuvarlatılmış 73">
            <a:extLst>
              <a:ext uri="{FF2B5EF4-FFF2-40B4-BE49-F238E27FC236}">
                <a16:creationId xmlns:a16="http://schemas.microsoft.com/office/drawing/2014/main" id="{BC1011A7-4DD1-4661-81B2-5B43A3049BA2}"/>
              </a:ext>
            </a:extLst>
          </p:cNvPr>
          <p:cNvSpPr/>
          <p:nvPr/>
        </p:nvSpPr>
        <p:spPr>
          <a:xfrm>
            <a:off x="5422256" y="4727442"/>
            <a:ext cx="661551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</a:p>
        </p:txBody>
      </p:sp>
      <p:sp>
        <p:nvSpPr>
          <p:cNvPr id="75" name="Dikdörtgen: Köşeleri Yuvarlatılmış 74">
            <a:extLst>
              <a:ext uri="{FF2B5EF4-FFF2-40B4-BE49-F238E27FC236}">
                <a16:creationId xmlns:a16="http://schemas.microsoft.com/office/drawing/2014/main" id="{B57B9A42-788B-41D9-9261-687690C4209B}"/>
              </a:ext>
            </a:extLst>
          </p:cNvPr>
          <p:cNvSpPr/>
          <p:nvPr/>
        </p:nvSpPr>
        <p:spPr>
          <a:xfrm>
            <a:off x="6325917" y="4627352"/>
            <a:ext cx="738064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9</a:t>
            </a:r>
          </a:p>
        </p:txBody>
      </p:sp>
      <p:sp>
        <p:nvSpPr>
          <p:cNvPr id="76" name="Dikdörtgen: Köşeleri Yuvarlatılmış 75">
            <a:extLst>
              <a:ext uri="{FF2B5EF4-FFF2-40B4-BE49-F238E27FC236}">
                <a16:creationId xmlns:a16="http://schemas.microsoft.com/office/drawing/2014/main" id="{BFB3C672-F2B7-447B-9A0F-2632C189809C}"/>
              </a:ext>
            </a:extLst>
          </p:cNvPr>
          <p:cNvSpPr/>
          <p:nvPr/>
        </p:nvSpPr>
        <p:spPr>
          <a:xfrm>
            <a:off x="5430148" y="5290284"/>
            <a:ext cx="706530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00</a:t>
            </a:r>
          </a:p>
        </p:txBody>
      </p:sp>
      <p:sp>
        <p:nvSpPr>
          <p:cNvPr id="77" name="Dikdörtgen: Köşeleri Yuvarlatılmış 76">
            <a:extLst>
              <a:ext uri="{FF2B5EF4-FFF2-40B4-BE49-F238E27FC236}">
                <a16:creationId xmlns:a16="http://schemas.microsoft.com/office/drawing/2014/main" id="{4F78F29C-23A0-4698-A213-B3F28C753DFB}"/>
              </a:ext>
            </a:extLst>
          </p:cNvPr>
          <p:cNvSpPr/>
          <p:nvPr/>
        </p:nvSpPr>
        <p:spPr>
          <a:xfrm>
            <a:off x="6301368" y="5222770"/>
            <a:ext cx="799455" cy="479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,</a:t>
            </a:r>
          </a:p>
        </p:txBody>
      </p:sp>
      <p:sp>
        <p:nvSpPr>
          <p:cNvPr id="78" name="Dikdörtgen: Köşeleri Yuvarlatılmış 77">
            <a:extLst>
              <a:ext uri="{FF2B5EF4-FFF2-40B4-BE49-F238E27FC236}">
                <a16:creationId xmlns:a16="http://schemas.microsoft.com/office/drawing/2014/main" id="{28FEF595-EBAA-4FE3-8A84-8B0E0E7E8980}"/>
              </a:ext>
            </a:extLst>
          </p:cNvPr>
          <p:cNvSpPr/>
          <p:nvPr/>
        </p:nvSpPr>
        <p:spPr>
          <a:xfrm>
            <a:off x="7388907" y="3588788"/>
            <a:ext cx="568817" cy="99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SİL</a:t>
            </a:r>
          </a:p>
        </p:txBody>
      </p:sp>
      <p:sp>
        <p:nvSpPr>
          <p:cNvPr id="79" name="Dikdörtgen: Köşeleri Yuvarlatılmış 78">
            <a:extLst>
              <a:ext uri="{FF2B5EF4-FFF2-40B4-BE49-F238E27FC236}">
                <a16:creationId xmlns:a16="http://schemas.microsoft.com/office/drawing/2014/main" id="{F4E7F268-E35F-440A-9C49-0014B5EF3CC4}"/>
              </a:ext>
            </a:extLst>
          </p:cNvPr>
          <p:cNvSpPr/>
          <p:nvPr/>
        </p:nvSpPr>
        <p:spPr>
          <a:xfrm>
            <a:off x="7385807" y="4772271"/>
            <a:ext cx="568817" cy="896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ENTER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73B57BF0-C50D-4E7F-B2F8-BA80B6D3D603}"/>
              </a:ext>
            </a:extLst>
          </p:cNvPr>
          <p:cNvSpPr/>
          <p:nvPr/>
        </p:nvSpPr>
        <p:spPr>
          <a:xfrm>
            <a:off x="3580327" y="1674254"/>
            <a:ext cx="5190186" cy="52803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KULLANICI ADI</a:t>
            </a:r>
          </a:p>
        </p:txBody>
      </p:sp>
      <p:sp>
        <p:nvSpPr>
          <p:cNvPr id="80" name="Dikdörtgen 79">
            <a:extLst>
              <a:ext uri="{FF2B5EF4-FFF2-40B4-BE49-F238E27FC236}">
                <a16:creationId xmlns:a16="http://schemas.microsoft.com/office/drawing/2014/main" id="{653373EE-2D8A-4DDB-80F8-F9E4427FCDB3}"/>
              </a:ext>
            </a:extLst>
          </p:cNvPr>
          <p:cNvSpPr/>
          <p:nvPr/>
        </p:nvSpPr>
        <p:spPr>
          <a:xfrm>
            <a:off x="3580327" y="2453356"/>
            <a:ext cx="5190186" cy="52803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KULLANICI ŞİFRESİ</a:t>
            </a:r>
          </a:p>
        </p:txBody>
      </p:sp>
      <p:sp>
        <p:nvSpPr>
          <p:cNvPr id="6" name="Akış Çizelgesi: Manyetik Disk 5">
            <a:extLst>
              <a:ext uri="{FF2B5EF4-FFF2-40B4-BE49-F238E27FC236}">
                <a16:creationId xmlns:a16="http://schemas.microsoft.com/office/drawing/2014/main" id="{360FFBF3-3BBA-49F4-91A0-9DDF9A1F4846}"/>
              </a:ext>
            </a:extLst>
          </p:cNvPr>
          <p:cNvSpPr/>
          <p:nvPr/>
        </p:nvSpPr>
        <p:spPr>
          <a:xfrm>
            <a:off x="167426" y="6315358"/>
            <a:ext cx="682580" cy="4645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526C8C24-F63D-4D45-9F2A-8D68C96D4D75}"/>
              </a:ext>
            </a:extLst>
          </p:cNvPr>
          <p:cNvSpPr/>
          <p:nvPr/>
        </p:nvSpPr>
        <p:spPr>
          <a:xfrm>
            <a:off x="9813701" y="6457890"/>
            <a:ext cx="237829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tr-T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SAAT</a:t>
            </a:r>
            <a:r>
              <a:rPr lang="tr-T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TARİH / ŞUBE</a:t>
            </a:r>
          </a:p>
        </p:txBody>
      </p:sp>
      <p:sp>
        <p:nvSpPr>
          <p:cNvPr id="57" name="Dikdörtgen 56">
            <a:extLst>
              <a:ext uri="{FF2B5EF4-FFF2-40B4-BE49-F238E27FC236}">
                <a16:creationId xmlns:a16="http://schemas.microsoft.com/office/drawing/2014/main" id="{27B4FCD8-E9C5-488A-8DDB-7C8154C519F0}"/>
              </a:ext>
            </a:extLst>
          </p:cNvPr>
          <p:cNvSpPr/>
          <p:nvPr/>
        </p:nvSpPr>
        <p:spPr>
          <a:xfrm>
            <a:off x="946280" y="6379790"/>
            <a:ext cx="20034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Bağlantı Var / Yok</a:t>
            </a:r>
          </a:p>
        </p:txBody>
      </p:sp>
      <p:sp>
        <p:nvSpPr>
          <p:cNvPr id="81" name="Dikdörtgen 80">
            <a:extLst>
              <a:ext uri="{FF2B5EF4-FFF2-40B4-BE49-F238E27FC236}">
                <a16:creationId xmlns:a16="http://schemas.microsoft.com/office/drawing/2014/main" id="{D5481A71-4D3F-4521-B3CB-76D2F36662EB}"/>
              </a:ext>
            </a:extLst>
          </p:cNvPr>
          <p:cNvSpPr/>
          <p:nvPr/>
        </p:nvSpPr>
        <p:spPr>
          <a:xfrm>
            <a:off x="5805676" y="6443426"/>
            <a:ext cx="114005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5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  <a:r>
              <a:rPr lang="tr-TR" sz="15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v1.1</a:t>
            </a:r>
          </a:p>
        </p:txBody>
      </p:sp>
      <p:pic>
        <p:nvPicPr>
          <p:cNvPr id="83" name="Resim 82">
            <a:extLst>
              <a:ext uri="{FF2B5EF4-FFF2-40B4-BE49-F238E27FC236}">
                <a16:creationId xmlns:a16="http://schemas.microsoft.com/office/drawing/2014/main" id="{E29FE922-377C-4EBC-9B08-AA66C21AC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4" y="4066208"/>
            <a:ext cx="2460861" cy="946485"/>
          </a:xfrm>
          <a:prstGeom prst="rect">
            <a:avLst/>
          </a:prstGeom>
        </p:spPr>
      </p:pic>
      <p:pic>
        <p:nvPicPr>
          <p:cNvPr id="84" name="Resim 83">
            <a:extLst>
              <a:ext uri="{FF2B5EF4-FFF2-40B4-BE49-F238E27FC236}">
                <a16:creationId xmlns:a16="http://schemas.microsoft.com/office/drawing/2014/main" id="{3E45774C-0C04-4452-9590-7B0DAD996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76" y="3904912"/>
            <a:ext cx="2460861" cy="94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3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AB94FD69-BC80-4A0C-8753-4B31B8AE9864}"/>
              </a:ext>
            </a:extLst>
          </p:cNvPr>
          <p:cNvSpPr/>
          <p:nvPr/>
        </p:nvSpPr>
        <p:spPr>
          <a:xfrm>
            <a:off x="195958" y="193431"/>
            <a:ext cx="3346903" cy="6471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b="1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4D6063A-FC0E-4D06-8136-A57F43E241F3}"/>
              </a:ext>
            </a:extLst>
          </p:cNvPr>
          <p:cNvSpPr/>
          <p:nvPr/>
        </p:nvSpPr>
        <p:spPr>
          <a:xfrm>
            <a:off x="3743537" y="193431"/>
            <a:ext cx="3672581" cy="6471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57FA86FC-31B8-48F9-8EC2-FABE09F67D26}"/>
              </a:ext>
            </a:extLst>
          </p:cNvPr>
          <p:cNvSpPr/>
          <p:nvPr/>
        </p:nvSpPr>
        <p:spPr>
          <a:xfrm>
            <a:off x="7837443" y="193431"/>
            <a:ext cx="4136645" cy="6471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: Köşeleri Yuvarlatılmış 7">
            <a:extLst>
              <a:ext uri="{FF2B5EF4-FFF2-40B4-BE49-F238E27FC236}">
                <a16:creationId xmlns:a16="http://schemas.microsoft.com/office/drawing/2014/main" id="{3D213ADF-CC1D-4876-A28F-54DB2014589C}"/>
              </a:ext>
            </a:extLst>
          </p:cNvPr>
          <p:cNvSpPr/>
          <p:nvPr/>
        </p:nvSpPr>
        <p:spPr>
          <a:xfrm>
            <a:off x="8297045" y="4149928"/>
            <a:ext cx="725119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8A54B237-FD94-4BB9-8282-86AE71BE82F7}"/>
              </a:ext>
            </a:extLst>
          </p:cNvPr>
          <p:cNvSpPr/>
          <p:nvPr/>
        </p:nvSpPr>
        <p:spPr>
          <a:xfrm>
            <a:off x="10329518" y="4128092"/>
            <a:ext cx="725119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</a:p>
        </p:txBody>
      </p:sp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175F506C-BC94-41F3-B58E-723C924955CE}"/>
              </a:ext>
            </a:extLst>
          </p:cNvPr>
          <p:cNvSpPr/>
          <p:nvPr/>
        </p:nvSpPr>
        <p:spPr>
          <a:xfrm>
            <a:off x="9365373" y="4128092"/>
            <a:ext cx="725119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</a:p>
        </p:txBody>
      </p:sp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71F73931-2C3F-4EAA-9900-CBD653E29F3E}"/>
              </a:ext>
            </a:extLst>
          </p:cNvPr>
          <p:cNvSpPr/>
          <p:nvPr/>
        </p:nvSpPr>
        <p:spPr>
          <a:xfrm>
            <a:off x="8323644" y="4725885"/>
            <a:ext cx="739323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</a:p>
        </p:txBody>
      </p:sp>
      <p:sp>
        <p:nvSpPr>
          <p:cNvPr id="12" name="Dikdörtgen: Köşeleri Yuvarlatılmış 11">
            <a:extLst>
              <a:ext uri="{FF2B5EF4-FFF2-40B4-BE49-F238E27FC236}">
                <a16:creationId xmlns:a16="http://schemas.microsoft.com/office/drawing/2014/main" id="{68492877-1DD6-4BEC-A1C8-3A72E3A7F8F3}"/>
              </a:ext>
            </a:extLst>
          </p:cNvPr>
          <p:cNvSpPr/>
          <p:nvPr/>
        </p:nvSpPr>
        <p:spPr>
          <a:xfrm>
            <a:off x="9428941" y="4712202"/>
            <a:ext cx="661551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</a:p>
        </p:txBody>
      </p:sp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ECC885EC-CA35-49E0-AEB0-D0F214203C0D}"/>
              </a:ext>
            </a:extLst>
          </p:cNvPr>
          <p:cNvSpPr/>
          <p:nvPr/>
        </p:nvSpPr>
        <p:spPr>
          <a:xfrm>
            <a:off x="10255182" y="4662977"/>
            <a:ext cx="799455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</a:p>
        </p:txBody>
      </p:sp>
      <p:sp>
        <p:nvSpPr>
          <p:cNvPr id="14" name="Dikdörtgen: Köşeleri Yuvarlatılmış 13">
            <a:extLst>
              <a:ext uri="{FF2B5EF4-FFF2-40B4-BE49-F238E27FC236}">
                <a16:creationId xmlns:a16="http://schemas.microsoft.com/office/drawing/2014/main" id="{3D4C05AA-CD58-432F-82B8-F67D89A53474}"/>
              </a:ext>
            </a:extLst>
          </p:cNvPr>
          <p:cNvSpPr/>
          <p:nvPr/>
        </p:nvSpPr>
        <p:spPr>
          <a:xfrm>
            <a:off x="8316187" y="5296312"/>
            <a:ext cx="705977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7</a:t>
            </a:r>
          </a:p>
        </p:txBody>
      </p:sp>
      <p:sp>
        <p:nvSpPr>
          <p:cNvPr id="16" name="Dikdörtgen: Köşeleri Yuvarlatılmış 15">
            <a:extLst>
              <a:ext uri="{FF2B5EF4-FFF2-40B4-BE49-F238E27FC236}">
                <a16:creationId xmlns:a16="http://schemas.microsoft.com/office/drawing/2014/main" id="{DA8E5A33-EB84-414A-A770-D5D79A76F67D}"/>
              </a:ext>
            </a:extLst>
          </p:cNvPr>
          <p:cNvSpPr/>
          <p:nvPr/>
        </p:nvSpPr>
        <p:spPr>
          <a:xfrm>
            <a:off x="8316187" y="5860793"/>
            <a:ext cx="746780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17" name="Dikdörtgen: Köşeleri Yuvarlatılmış 16">
            <a:extLst>
              <a:ext uri="{FF2B5EF4-FFF2-40B4-BE49-F238E27FC236}">
                <a16:creationId xmlns:a16="http://schemas.microsoft.com/office/drawing/2014/main" id="{A06B09C9-3563-4AD4-B3E9-B81DDA063D3D}"/>
              </a:ext>
            </a:extLst>
          </p:cNvPr>
          <p:cNvSpPr/>
          <p:nvPr/>
        </p:nvSpPr>
        <p:spPr>
          <a:xfrm>
            <a:off x="9443828" y="5259966"/>
            <a:ext cx="661551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</a:t>
            </a:r>
          </a:p>
        </p:txBody>
      </p:sp>
      <p:sp>
        <p:nvSpPr>
          <p:cNvPr id="18" name="Dikdörtgen: Köşeleri Yuvarlatılmış 17">
            <a:extLst>
              <a:ext uri="{FF2B5EF4-FFF2-40B4-BE49-F238E27FC236}">
                <a16:creationId xmlns:a16="http://schemas.microsoft.com/office/drawing/2014/main" id="{FD34683C-0D38-4243-8B8F-1AA9AEEF14DF}"/>
              </a:ext>
            </a:extLst>
          </p:cNvPr>
          <p:cNvSpPr/>
          <p:nvPr/>
        </p:nvSpPr>
        <p:spPr>
          <a:xfrm>
            <a:off x="10279731" y="5181144"/>
            <a:ext cx="738064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9</a:t>
            </a:r>
          </a:p>
        </p:txBody>
      </p:sp>
      <p:sp>
        <p:nvSpPr>
          <p:cNvPr id="19" name="Dikdörtgen: Köşeleri Yuvarlatılmış 18">
            <a:extLst>
              <a:ext uri="{FF2B5EF4-FFF2-40B4-BE49-F238E27FC236}">
                <a16:creationId xmlns:a16="http://schemas.microsoft.com/office/drawing/2014/main" id="{71EA1540-E307-485F-8003-027A32E171EB}"/>
              </a:ext>
            </a:extLst>
          </p:cNvPr>
          <p:cNvSpPr/>
          <p:nvPr/>
        </p:nvSpPr>
        <p:spPr>
          <a:xfrm>
            <a:off x="9383962" y="5844076"/>
            <a:ext cx="706530" cy="412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00</a:t>
            </a:r>
          </a:p>
        </p:txBody>
      </p:sp>
      <p:sp>
        <p:nvSpPr>
          <p:cNvPr id="20" name="Dikdörtgen: Köşeleri Yuvarlatılmış 19">
            <a:extLst>
              <a:ext uri="{FF2B5EF4-FFF2-40B4-BE49-F238E27FC236}">
                <a16:creationId xmlns:a16="http://schemas.microsoft.com/office/drawing/2014/main" id="{004F0666-ECF4-49DC-B137-242A2536455D}"/>
              </a:ext>
            </a:extLst>
          </p:cNvPr>
          <p:cNvSpPr/>
          <p:nvPr/>
        </p:nvSpPr>
        <p:spPr>
          <a:xfrm>
            <a:off x="10255182" y="5776562"/>
            <a:ext cx="799455" cy="479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,</a:t>
            </a:r>
          </a:p>
        </p:txBody>
      </p:sp>
      <p:sp>
        <p:nvSpPr>
          <p:cNvPr id="21" name="Dikdörtgen: Köşeleri Yuvarlatılmış 20">
            <a:extLst>
              <a:ext uri="{FF2B5EF4-FFF2-40B4-BE49-F238E27FC236}">
                <a16:creationId xmlns:a16="http://schemas.microsoft.com/office/drawing/2014/main" id="{591DFF9C-B812-4585-987A-EEFF74BFDAF9}"/>
              </a:ext>
            </a:extLst>
          </p:cNvPr>
          <p:cNvSpPr/>
          <p:nvPr/>
        </p:nvSpPr>
        <p:spPr>
          <a:xfrm>
            <a:off x="11342721" y="4142580"/>
            <a:ext cx="568817" cy="99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SİL</a:t>
            </a:r>
          </a:p>
        </p:txBody>
      </p:sp>
      <p:sp>
        <p:nvSpPr>
          <p:cNvPr id="22" name="Dikdörtgen: Köşeleri Yuvarlatılmış 21">
            <a:extLst>
              <a:ext uri="{FF2B5EF4-FFF2-40B4-BE49-F238E27FC236}">
                <a16:creationId xmlns:a16="http://schemas.microsoft.com/office/drawing/2014/main" id="{61A3676B-507B-4C32-BFE5-1FD45E0E348A}"/>
              </a:ext>
            </a:extLst>
          </p:cNvPr>
          <p:cNvSpPr/>
          <p:nvPr/>
        </p:nvSpPr>
        <p:spPr>
          <a:xfrm>
            <a:off x="11339621" y="5326063"/>
            <a:ext cx="568817" cy="896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ENTER</a:t>
            </a: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549ACB10-E0EA-4EEA-8134-F6421670F9A7}"/>
              </a:ext>
            </a:extLst>
          </p:cNvPr>
          <p:cNvSpPr/>
          <p:nvPr/>
        </p:nvSpPr>
        <p:spPr>
          <a:xfrm>
            <a:off x="298295" y="450760"/>
            <a:ext cx="3007158" cy="3477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8692CB13-CBB6-4E7E-8E43-5CE4E61E1FCA}"/>
              </a:ext>
            </a:extLst>
          </p:cNvPr>
          <p:cNvSpPr/>
          <p:nvPr/>
        </p:nvSpPr>
        <p:spPr>
          <a:xfrm>
            <a:off x="298295" y="488150"/>
            <a:ext cx="1633536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Okutulan Barkod </a:t>
            </a:r>
            <a:endParaRPr lang="tr-T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F80E194F-F656-4A2D-9C81-5875D52FACDC}"/>
              </a:ext>
            </a:extLst>
          </p:cNvPr>
          <p:cNvSpPr/>
          <p:nvPr/>
        </p:nvSpPr>
        <p:spPr>
          <a:xfrm>
            <a:off x="195958" y="924680"/>
            <a:ext cx="2738217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Sepetteki Ürünler</a:t>
            </a: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4E3C6193-556E-4079-83E8-B8D37468EF7D}"/>
              </a:ext>
            </a:extLst>
          </p:cNvPr>
          <p:cNvSpPr/>
          <p:nvPr/>
        </p:nvSpPr>
        <p:spPr>
          <a:xfrm>
            <a:off x="269323" y="1239467"/>
            <a:ext cx="3036130" cy="3966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100" dirty="0">
                <a:solidFill>
                  <a:schemeClr val="bg1"/>
                </a:solidFill>
              </a:rPr>
              <a:t>8690520130620          1XAD</a:t>
            </a:r>
          </a:p>
          <a:p>
            <a:r>
              <a:rPr lang="tr-TR" sz="1100" dirty="0">
                <a:solidFill>
                  <a:schemeClr val="bg1"/>
                </a:solidFill>
              </a:rPr>
              <a:t>COCA COLA 330 ML    %8            3,50 TL</a:t>
            </a:r>
          </a:p>
          <a:p>
            <a:endParaRPr lang="tr-TR" sz="1100" dirty="0">
              <a:solidFill>
                <a:schemeClr val="bg1"/>
              </a:solidFill>
            </a:endParaRPr>
          </a:p>
          <a:p>
            <a:r>
              <a:rPr lang="tr-TR" sz="1100" dirty="0">
                <a:solidFill>
                  <a:schemeClr val="bg1"/>
                </a:solidFill>
              </a:rPr>
              <a:t>8690520130620          1XAD</a:t>
            </a:r>
          </a:p>
          <a:p>
            <a:r>
              <a:rPr lang="tr-TR" sz="1100" dirty="0">
                <a:solidFill>
                  <a:schemeClr val="bg1"/>
                </a:solidFill>
              </a:rPr>
              <a:t>COCA COLA 330 ML    %8            3,50 TL	</a:t>
            </a:r>
          </a:p>
          <a:p>
            <a:r>
              <a:rPr lang="tr-TR" sz="1100" dirty="0">
                <a:solidFill>
                  <a:schemeClr val="bg1"/>
                </a:solidFill>
              </a:rPr>
              <a:t>8690520130620          1XAD</a:t>
            </a:r>
          </a:p>
          <a:p>
            <a:r>
              <a:rPr lang="tr-TR" sz="1100" dirty="0">
                <a:solidFill>
                  <a:schemeClr val="bg1"/>
                </a:solidFill>
              </a:rPr>
              <a:t>COCA COLA 330 ML    %8            3,50 TL	</a:t>
            </a:r>
          </a:p>
          <a:p>
            <a:r>
              <a:rPr lang="tr-TR" sz="1100" dirty="0">
                <a:solidFill>
                  <a:schemeClr val="bg1"/>
                </a:solidFill>
              </a:rPr>
              <a:t>8690520130620          1XAD</a:t>
            </a:r>
          </a:p>
          <a:p>
            <a:r>
              <a:rPr lang="tr-TR" sz="1100" dirty="0">
                <a:solidFill>
                  <a:schemeClr val="bg1"/>
                </a:solidFill>
              </a:rPr>
              <a:t>COCA COLA 330 ML    %8            3,50 TL</a:t>
            </a:r>
          </a:p>
          <a:p>
            <a:endParaRPr lang="tr-TR" sz="1100" dirty="0">
              <a:solidFill>
                <a:schemeClr val="bg1"/>
              </a:solidFill>
            </a:endParaRPr>
          </a:p>
          <a:p>
            <a:r>
              <a:rPr lang="tr-TR" sz="1100" dirty="0">
                <a:solidFill>
                  <a:schemeClr val="bg1"/>
                </a:solidFill>
              </a:rPr>
              <a:t>İNDİRİM	         %5	2,20 TL</a:t>
            </a:r>
          </a:p>
          <a:p>
            <a:endParaRPr lang="tr-TR" sz="1100" dirty="0">
              <a:solidFill>
                <a:schemeClr val="bg1"/>
              </a:solidFill>
            </a:endParaRPr>
          </a:p>
          <a:p>
            <a:r>
              <a:rPr lang="tr-TR" sz="1100" dirty="0">
                <a:solidFill>
                  <a:schemeClr val="bg1"/>
                </a:solidFill>
              </a:rPr>
              <a:t>PROMOSYON             %3	1,25 TL</a:t>
            </a:r>
          </a:p>
          <a:p>
            <a:endParaRPr lang="tr-TR" sz="1100" dirty="0">
              <a:solidFill>
                <a:schemeClr val="bg1"/>
              </a:solidFill>
            </a:endParaRPr>
          </a:p>
          <a:p>
            <a:endParaRPr lang="tr-TR" sz="1100" dirty="0">
              <a:solidFill>
                <a:schemeClr val="bg1"/>
              </a:solidFill>
            </a:endParaRPr>
          </a:p>
          <a:p>
            <a:endParaRPr lang="tr-TR" sz="1100" dirty="0">
              <a:solidFill>
                <a:schemeClr val="bg1"/>
              </a:solidFill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EC8EB164-38C6-4AC7-BCB6-8FB90CF765C5}"/>
              </a:ext>
            </a:extLst>
          </p:cNvPr>
          <p:cNvSpPr/>
          <p:nvPr/>
        </p:nvSpPr>
        <p:spPr>
          <a:xfrm>
            <a:off x="955249" y="198377"/>
            <a:ext cx="1092982" cy="252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Sepet Bilgileri</a:t>
            </a:r>
          </a:p>
        </p:txBody>
      </p:sp>
      <p:sp>
        <p:nvSpPr>
          <p:cNvPr id="30" name="Dikdörtgen: Köşeleri Yuvarlatılmış 29">
            <a:extLst>
              <a:ext uri="{FF2B5EF4-FFF2-40B4-BE49-F238E27FC236}">
                <a16:creationId xmlns:a16="http://schemas.microsoft.com/office/drawing/2014/main" id="{D6D48152-D07D-41B9-9534-9955715B3071}"/>
              </a:ext>
            </a:extLst>
          </p:cNvPr>
          <p:cNvSpPr/>
          <p:nvPr/>
        </p:nvSpPr>
        <p:spPr>
          <a:xfrm>
            <a:off x="298295" y="4640294"/>
            <a:ext cx="123429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/>
              <a:t>Ara Toplam</a:t>
            </a:r>
          </a:p>
        </p:txBody>
      </p:sp>
      <p:sp>
        <p:nvSpPr>
          <p:cNvPr id="31" name="Dikdörtgen: Köşeleri Yuvarlatılmış 30">
            <a:extLst>
              <a:ext uri="{FF2B5EF4-FFF2-40B4-BE49-F238E27FC236}">
                <a16:creationId xmlns:a16="http://schemas.microsoft.com/office/drawing/2014/main" id="{8333F86C-B6E9-4F5E-8DCA-B3FF72FCC501}"/>
              </a:ext>
            </a:extLst>
          </p:cNvPr>
          <p:cNvSpPr/>
          <p:nvPr/>
        </p:nvSpPr>
        <p:spPr>
          <a:xfrm>
            <a:off x="1572498" y="4638972"/>
            <a:ext cx="1234291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10,55 TL</a:t>
            </a:r>
          </a:p>
        </p:txBody>
      </p:sp>
      <p:sp>
        <p:nvSpPr>
          <p:cNvPr id="32" name="Dikdörtgen: Köşeleri Yuvarlatılmış 31">
            <a:extLst>
              <a:ext uri="{FF2B5EF4-FFF2-40B4-BE49-F238E27FC236}">
                <a16:creationId xmlns:a16="http://schemas.microsoft.com/office/drawing/2014/main" id="{FA4387F4-6FB2-457F-AB15-17272BB2D1C9}"/>
              </a:ext>
            </a:extLst>
          </p:cNvPr>
          <p:cNvSpPr/>
          <p:nvPr/>
        </p:nvSpPr>
        <p:spPr>
          <a:xfrm>
            <a:off x="298295" y="5425100"/>
            <a:ext cx="1274203" cy="508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NAKİT</a:t>
            </a:r>
          </a:p>
        </p:txBody>
      </p:sp>
      <p:sp>
        <p:nvSpPr>
          <p:cNvPr id="33" name="Dikdörtgen: Köşeleri Yuvarlatılmış 32">
            <a:extLst>
              <a:ext uri="{FF2B5EF4-FFF2-40B4-BE49-F238E27FC236}">
                <a16:creationId xmlns:a16="http://schemas.microsoft.com/office/drawing/2014/main" id="{469B69C5-6641-4E3E-85AD-3856064B0EC2}"/>
              </a:ext>
            </a:extLst>
          </p:cNvPr>
          <p:cNvSpPr/>
          <p:nvPr/>
        </p:nvSpPr>
        <p:spPr>
          <a:xfrm>
            <a:off x="1947707" y="5422995"/>
            <a:ext cx="1274203" cy="508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KREDİ</a:t>
            </a:r>
          </a:p>
        </p:txBody>
      </p:sp>
      <p:sp>
        <p:nvSpPr>
          <p:cNvPr id="34" name="Dikdörtgen: Köşeleri Yuvarlatılmış 33">
            <a:extLst>
              <a:ext uri="{FF2B5EF4-FFF2-40B4-BE49-F238E27FC236}">
                <a16:creationId xmlns:a16="http://schemas.microsoft.com/office/drawing/2014/main" id="{B0AC1E91-375B-43A6-82A8-C858168F77B8}"/>
              </a:ext>
            </a:extLst>
          </p:cNvPr>
          <p:cNvSpPr/>
          <p:nvPr/>
        </p:nvSpPr>
        <p:spPr>
          <a:xfrm>
            <a:off x="279510" y="6044834"/>
            <a:ext cx="1274203" cy="508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AÇIK</a:t>
            </a:r>
          </a:p>
        </p:txBody>
      </p:sp>
      <p:sp>
        <p:nvSpPr>
          <p:cNvPr id="35" name="Dikdörtgen: Köşeleri Yuvarlatılmış 34">
            <a:extLst>
              <a:ext uri="{FF2B5EF4-FFF2-40B4-BE49-F238E27FC236}">
                <a16:creationId xmlns:a16="http://schemas.microsoft.com/office/drawing/2014/main" id="{7278BBC7-594E-4BD7-9C20-2A6BE285B23C}"/>
              </a:ext>
            </a:extLst>
          </p:cNvPr>
          <p:cNvSpPr/>
          <p:nvPr/>
        </p:nvSpPr>
        <p:spPr>
          <a:xfrm>
            <a:off x="1949959" y="6043782"/>
            <a:ext cx="1274203" cy="508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DİĞER</a:t>
            </a:r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BC6C0529-245B-458D-B592-77D8A1D84FAB}"/>
              </a:ext>
            </a:extLst>
          </p:cNvPr>
          <p:cNvSpPr/>
          <p:nvPr/>
        </p:nvSpPr>
        <p:spPr>
          <a:xfrm>
            <a:off x="4238300" y="348334"/>
            <a:ext cx="1442344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TANIMLI ÜRÜNLER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6A9AEA-B280-45C0-BDF6-9CC1121D913A}"/>
              </a:ext>
            </a:extLst>
          </p:cNvPr>
          <p:cNvSpPr/>
          <p:nvPr/>
        </p:nvSpPr>
        <p:spPr>
          <a:xfrm>
            <a:off x="3956246" y="724541"/>
            <a:ext cx="772150" cy="505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/>
              <a:t>ekmek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D5D0385-3405-45B8-BB77-1C8F3073382A}"/>
              </a:ext>
            </a:extLst>
          </p:cNvPr>
          <p:cNvSpPr/>
          <p:nvPr/>
        </p:nvSpPr>
        <p:spPr>
          <a:xfrm>
            <a:off x="4804353" y="710958"/>
            <a:ext cx="772150" cy="505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/>
              <a:t>POŞET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9955019-1F07-4688-B318-664E9A968B61}"/>
              </a:ext>
            </a:extLst>
          </p:cNvPr>
          <p:cNvSpPr/>
          <p:nvPr/>
        </p:nvSpPr>
        <p:spPr>
          <a:xfrm>
            <a:off x="5657815" y="710958"/>
            <a:ext cx="772150" cy="505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/>
              <a:t>SU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320A0B-4BCA-4741-A1ED-13B04A6A3081}"/>
              </a:ext>
            </a:extLst>
          </p:cNvPr>
          <p:cNvSpPr/>
          <p:nvPr/>
        </p:nvSpPr>
        <p:spPr>
          <a:xfrm>
            <a:off x="3946762" y="1261347"/>
            <a:ext cx="772150" cy="505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/>
              <a:t>ekmek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6238AB-1F58-487B-BD79-94D908A1631C}"/>
              </a:ext>
            </a:extLst>
          </p:cNvPr>
          <p:cNvSpPr/>
          <p:nvPr/>
        </p:nvSpPr>
        <p:spPr>
          <a:xfrm>
            <a:off x="4794869" y="1247764"/>
            <a:ext cx="772150" cy="505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/>
              <a:t>POŞET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9A64902-14A8-47C1-8215-4240C1E9E5B8}"/>
              </a:ext>
            </a:extLst>
          </p:cNvPr>
          <p:cNvSpPr/>
          <p:nvPr/>
        </p:nvSpPr>
        <p:spPr>
          <a:xfrm>
            <a:off x="5648331" y="1247764"/>
            <a:ext cx="772150" cy="505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/>
              <a:t>SU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35015CA-689C-4D3C-8641-E4B95C3AF7A4}"/>
              </a:ext>
            </a:extLst>
          </p:cNvPr>
          <p:cNvSpPr/>
          <p:nvPr/>
        </p:nvSpPr>
        <p:spPr>
          <a:xfrm>
            <a:off x="3956246" y="1811736"/>
            <a:ext cx="772150" cy="505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/>
              <a:t>ekmek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325EBEF-7EFD-4864-B842-CFA6035D4FCC}"/>
              </a:ext>
            </a:extLst>
          </p:cNvPr>
          <p:cNvSpPr/>
          <p:nvPr/>
        </p:nvSpPr>
        <p:spPr>
          <a:xfrm>
            <a:off x="4804353" y="1798153"/>
            <a:ext cx="772150" cy="505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/>
              <a:t>POŞET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E9A04ED-5FEC-4540-B637-C447ACA53838}"/>
              </a:ext>
            </a:extLst>
          </p:cNvPr>
          <p:cNvSpPr/>
          <p:nvPr/>
        </p:nvSpPr>
        <p:spPr>
          <a:xfrm>
            <a:off x="5657815" y="1798153"/>
            <a:ext cx="772150" cy="505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/>
              <a:t>SU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8FDC0B1-D1FA-49D7-AC3E-37EFACDF5B74}"/>
              </a:ext>
            </a:extLst>
          </p:cNvPr>
          <p:cNvSpPr/>
          <p:nvPr/>
        </p:nvSpPr>
        <p:spPr>
          <a:xfrm>
            <a:off x="3956246" y="2436242"/>
            <a:ext cx="772150" cy="505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/>
              <a:t>ekmek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AB6262B-AA62-4294-B9EF-5A9B973BCD0D}"/>
              </a:ext>
            </a:extLst>
          </p:cNvPr>
          <p:cNvSpPr/>
          <p:nvPr/>
        </p:nvSpPr>
        <p:spPr>
          <a:xfrm>
            <a:off x="4804353" y="2422659"/>
            <a:ext cx="772150" cy="505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/>
              <a:t>POŞET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42B73E8-4D72-43FA-8596-68C1407B493D}"/>
              </a:ext>
            </a:extLst>
          </p:cNvPr>
          <p:cNvSpPr/>
          <p:nvPr/>
        </p:nvSpPr>
        <p:spPr>
          <a:xfrm>
            <a:off x="5657815" y="2422659"/>
            <a:ext cx="772150" cy="505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/>
              <a:t>SU</a:t>
            </a:r>
          </a:p>
        </p:txBody>
      </p:sp>
      <p:sp>
        <p:nvSpPr>
          <p:cNvPr id="49" name="Dikdörtgen 48">
            <a:extLst>
              <a:ext uri="{FF2B5EF4-FFF2-40B4-BE49-F238E27FC236}">
                <a16:creationId xmlns:a16="http://schemas.microsoft.com/office/drawing/2014/main" id="{8ADB1E6D-963E-45E0-9A1E-0BCD952AC06C}"/>
              </a:ext>
            </a:extLst>
          </p:cNvPr>
          <p:cNvSpPr/>
          <p:nvPr/>
        </p:nvSpPr>
        <p:spPr>
          <a:xfrm>
            <a:off x="3997691" y="3164169"/>
            <a:ext cx="3112965" cy="50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ETİKET TUŞ AYARLA</a:t>
            </a:r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5B27DE1C-C798-417D-98CC-AC826051F128}"/>
              </a:ext>
            </a:extLst>
          </p:cNvPr>
          <p:cNvSpPr/>
          <p:nvPr/>
        </p:nvSpPr>
        <p:spPr>
          <a:xfrm>
            <a:off x="4029932" y="4419821"/>
            <a:ext cx="771143" cy="42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DÜZELT</a:t>
            </a:r>
          </a:p>
        </p:txBody>
      </p:sp>
      <p:sp>
        <p:nvSpPr>
          <p:cNvPr id="51" name="Dikdörtgen 50">
            <a:extLst>
              <a:ext uri="{FF2B5EF4-FFF2-40B4-BE49-F238E27FC236}">
                <a16:creationId xmlns:a16="http://schemas.microsoft.com/office/drawing/2014/main" id="{C7DD9446-DC29-4BCC-B576-816C8499F395}"/>
              </a:ext>
            </a:extLst>
          </p:cNvPr>
          <p:cNvSpPr/>
          <p:nvPr/>
        </p:nvSpPr>
        <p:spPr>
          <a:xfrm>
            <a:off x="5062513" y="4466459"/>
            <a:ext cx="924840" cy="42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İPTAL</a:t>
            </a:r>
          </a:p>
        </p:txBody>
      </p:sp>
      <p:sp>
        <p:nvSpPr>
          <p:cNvPr id="52" name="Dikdörtgen 51">
            <a:extLst>
              <a:ext uri="{FF2B5EF4-FFF2-40B4-BE49-F238E27FC236}">
                <a16:creationId xmlns:a16="http://schemas.microsoft.com/office/drawing/2014/main" id="{CA90C747-24BC-4DBE-AEF8-478430B01F81}"/>
              </a:ext>
            </a:extLst>
          </p:cNvPr>
          <p:cNvSpPr/>
          <p:nvPr/>
        </p:nvSpPr>
        <p:spPr>
          <a:xfrm>
            <a:off x="4435891" y="3877835"/>
            <a:ext cx="2178440" cy="42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FİYAT GÖR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079707A-84F2-400C-BAED-151699E838D9}"/>
              </a:ext>
            </a:extLst>
          </p:cNvPr>
          <p:cNvSpPr/>
          <p:nvPr/>
        </p:nvSpPr>
        <p:spPr>
          <a:xfrm>
            <a:off x="6480089" y="724541"/>
            <a:ext cx="772150" cy="505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/>
              <a:t>SU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0BC2358-C2B9-4D4B-9EC8-FF0CA1283347}"/>
              </a:ext>
            </a:extLst>
          </p:cNvPr>
          <p:cNvSpPr/>
          <p:nvPr/>
        </p:nvSpPr>
        <p:spPr>
          <a:xfrm>
            <a:off x="6479436" y="1261347"/>
            <a:ext cx="772150" cy="505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/>
              <a:t>SU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20668D-4BE2-4491-8099-BC33DA7E6A41}"/>
              </a:ext>
            </a:extLst>
          </p:cNvPr>
          <p:cNvSpPr/>
          <p:nvPr/>
        </p:nvSpPr>
        <p:spPr>
          <a:xfrm>
            <a:off x="6466641" y="1877336"/>
            <a:ext cx="772150" cy="505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/>
              <a:t>SU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51EA702-55D2-4B61-9698-5DB192FF16DE}"/>
              </a:ext>
            </a:extLst>
          </p:cNvPr>
          <p:cNvSpPr/>
          <p:nvPr/>
        </p:nvSpPr>
        <p:spPr>
          <a:xfrm>
            <a:off x="6511277" y="2407116"/>
            <a:ext cx="772150" cy="505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/>
              <a:t>SU</a:t>
            </a:r>
          </a:p>
        </p:txBody>
      </p:sp>
      <p:sp>
        <p:nvSpPr>
          <p:cNvPr id="58" name="Dikdörtgen 57">
            <a:extLst>
              <a:ext uri="{FF2B5EF4-FFF2-40B4-BE49-F238E27FC236}">
                <a16:creationId xmlns:a16="http://schemas.microsoft.com/office/drawing/2014/main" id="{02DA5533-7F92-4B72-958B-F76F0BA15DAC}"/>
              </a:ext>
            </a:extLst>
          </p:cNvPr>
          <p:cNvSpPr/>
          <p:nvPr/>
        </p:nvSpPr>
        <p:spPr>
          <a:xfrm>
            <a:off x="6209559" y="4466459"/>
            <a:ext cx="924840" cy="42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SİL</a:t>
            </a:r>
          </a:p>
        </p:txBody>
      </p:sp>
      <p:sp>
        <p:nvSpPr>
          <p:cNvPr id="59" name="Dikdörtgen: Köşeleri Yuvarlatılmış 58">
            <a:extLst>
              <a:ext uri="{FF2B5EF4-FFF2-40B4-BE49-F238E27FC236}">
                <a16:creationId xmlns:a16="http://schemas.microsoft.com/office/drawing/2014/main" id="{FF241059-D8BA-45C0-8C27-B469DB50ED67}"/>
              </a:ext>
            </a:extLst>
          </p:cNvPr>
          <p:cNvSpPr/>
          <p:nvPr/>
        </p:nvSpPr>
        <p:spPr>
          <a:xfrm>
            <a:off x="4170462" y="4961807"/>
            <a:ext cx="3112965" cy="1586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Toplam </a:t>
            </a:r>
            <a:r>
              <a:rPr lang="tr-TR" dirty="0" err="1"/>
              <a:t>kdv</a:t>
            </a:r>
            <a:r>
              <a:rPr lang="tr-TR" dirty="0"/>
              <a:t> :</a:t>
            </a:r>
          </a:p>
          <a:p>
            <a:r>
              <a:rPr lang="tr-TR" dirty="0"/>
              <a:t>Nakit ödenen:</a:t>
            </a:r>
          </a:p>
          <a:p>
            <a:r>
              <a:rPr lang="tr-TR" dirty="0"/>
              <a:t>Kredi İle Ödenen:</a:t>
            </a:r>
          </a:p>
          <a:p>
            <a:r>
              <a:rPr lang="tr-TR" dirty="0"/>
              <a:t>Açık Ödeme :</a:t>
            </a:r>
          </a:p>
          <a:p>
            <a:r>
              <a:rPr lang="tr-TR" dirty="0"/>
              <a:t>Toplam ödeme :</a:t>
            </a:r>
          </a:p>
        </p:txBody>
      </p:sp>
      <p:sp>
        <p:nvSpPr>
          <p:cNvPr id="60" name="Dikdörtgen: Köşeleri Yuvarlatılmış 59">
            <a:extLst>
              <a:ext uri="{FF2B5EF4-FFF2-40B4-BE49-F238E27FC236}">
                <a16:creationId xmlns:a16="http://schemas.microsoft.com/office/drawing/2014/main" id="{F1658FCE-4B77-4388-960F-7C399C4B8405}"/>
              </a:ext>
            </a:extLst>
          </p:cNvPr>
          <p:cNvSpPr/>
          <p:nvPr/>
        </p:nvSpPr>
        <p:spPr>
          <a:xfrm>
            <a:off x="9446572" y="349543"/>
            <a:ext cx="1130535" cy="100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İŞLEMLER</a:t>
            </a:r>
          </a:p>
        </p:txBody>
      </p:sp>
      <p:sp>
        <p:nvSpPr>
          <p:cNvPr id="63" name="Dikdörtgen: Köşeleri Yuvarlatılmış 62">
            <a:extLst>
              <a:ext uri="{FF2B5EF4-FFF2-40B4-BE49-F238E27FC236}">
                <a16:creationId xmlns:a16="http://schemas.microsoft.com/office/drawing/2014/main" id="{23D3B9FB-3C91-4991-9B52-4CBDB43AD5DB}"/>
              </a:ext>
            </a:extLst>
          </p:cNvPr>
          <p:cNvSpPr/>
          <p:nvPr/>
        </p:nvSpPr>
        <p:spPr>
          <a:xfrm>
            <a:off x="10728753" y="1651668"/>
            <a:ext cx="1131434" cy="100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yönetim</a:t>
            </a:r>
          </a:p>
        </p:txBody>
      </p:sp>
      <p:sp>
        <p:nvSpPr>
          <p:cNvPr id="64" name="Dikdörtgen: Köşeleri Yuvarlatılmış 63">
            <a:extLst>
              <a:ext uri="{FF2B5EF4-FFF2-40B4-BE49-F238E27FC236}">
                <a16:creationId xmlns:a16="http://schemas.microsoft.com/office/drawing/2014/main" id="{40E29772-3C04-4A9A-A0B1-2AE27A933EEA}"/>
              </a:ext>
            </a:extLst>
          </p:cNvPr>
          <p:cNvSpPr/>
          <p:nvPr/>
        </p:nvSpPr>
        <p:spPr>
          <a:xfrm>
            <a:off x="8049591" y="344931"/>
            <a:ext cx="1279257" cy="100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müşteri</a:t>
            </a:r>
          </a:p>
        </p:txBody>
      </p:sp>
      <p:sp>
        <p:nvSpPr>
          <p:cNvPr id="66" name="Dikdörtgen: Köşeleri Yuvarlatılmış 65">
            <a:extLst>
              <a:ext uri="{FF2B5EF4-FFF2-40B4-BE49-F238E27FC236}">
                <a16:creationId xmlns:a16="http://schemas.microsoft.com/office/drawing/2014/main" id="{1129603F-87A5-4636-A633-D08E21987D9D}"/>
              </a:ext>
            </a:extLst>
          </p:cNvPr>
          <p:cNvSpPr/>
          <p:nvPr/>
        </p:nvSpPr>
        <p:spPr>
          <a:xfrm>
            <a:off x="8072148" y="1669830"/>
            <a:ext cx="1265369" cy="1003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ÇEKMECE AÇ</a:t>
            </a:r>
          </a:p>
        </p:txBody>
      </p:sp>
      <p:sp>
        <p:nvSpPr>
          <p:cNvPr id="67" name="Dikdörtgen: Köşeleri Yuvarlatılmış 66">
            <a:extLst>
              <a:ext uri="{FF2B5EF4-FFF2-40B4-BE49-F238E27FC236}">
                <a16:creationId xmlns:a16="http://schemas.microsoft.com/office/drawing/2014/main" id="{70613098-B1E4-4A15-8DA3-BC6A7CF2CC60}"/>
              </a:ext>
            </a:extLst>
          </p:cNvPr>
          <p:cNvSpPr/>
          <p:nvPr/>
        </p:nvSpPr>
        <p:spPr>
          <a:xfrm>
            <a:off x="10665804" y="324568"/>
            <a:ext cx="1130535" cy="100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Dikdörtgen: Köşeleri Yuvarlatılmış 67">
            <a:extLst>
              <a:ext uri="{FF2B5EF4-FFF2-40B4-BE49-F238E27FC236}">
                <a16:creationId xmlns:a16="http://schemas.microsoft.com/office/drawing/2014/main" id="{DCB1E597-D972-45C2-B697-813B27039D8C}"/>
              </a:ext>
            </a:extLst>
          </p:cNvPr>
          <p:cNvSpPr/>
          <p:nvPr/>
        </p:nvSpPr>
        <p:spPr>
          <a:xfrm>
            <a:off x="9483418" y="1647667"/>
            <a:ext cx="1131435" cy="100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KASAYI KİLİTLE</a:t>
            </a:r>
          </a:p>
        </p:txBody>
      </p:sp>
    </p:spTree>
    <p:extLst>
      <p:ext uri="{BB962C8B-B14F-4D97-AF65-F5344CB8AC3E}">
        <p14:creationId xmlns:p14="http://schemas.microsoft.com/office/powerpoint/2010/main" val="419093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172</Words>
  <Application>Microsoft Office PowerPoint</Application>
  <PresentationFormat>Geniş ekran</PresentationFormat>
  <Paragraphs>89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Teması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Bilgi İşlem</dc:creator>
  <cp:lastModifiedBy>Salih Pırnaz</cp:lastModifiedBy>
  <cp:revision>12</cp:revision>
  <dcterms:created xsi:type="dcterms:W3CDTF">2021-01-28T06:57:47Z</dcterms:created>
  <dcterms:modified xsi:type="dcterms:W3CDTF">2021-04-15T08:14:15Z</dcterms:modified>
  <cp:contentStatus>Tamamlandı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