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frah Bold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ristik" panose="02000503000000000000" charset="0"/>
      <p:regular r:id="rId12"/>
    </p:embeddedFont>
    <p:embeddedFont>
      <p:font typeface="Fahkwang Light" panose="00000400000000000000" pitchFamily="2" charset="-34"/>
      <p:regular r:id="rId13"/>
    </p:embeddedFont>
    <p:embeddedFont>
      <p:font typeface="Fahkwang Light Bold" panose="020B0604020202020204" charset="-3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D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550" y="4016750"/>
            <a:ext cx="18421300" cy="6345250"/>
            <a:chOff x="0" y="0"/>
            <a:chExt cx="24561733" cy="8460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61673" cy="8460105"/>
            </a:xfrm>
            <a:custGeom>
              <a:avLst/>
              <a:gdLst/>
              <a:ahLst/>
              <a:cxnLst/>
              <a:rect l="l" t="t" r="r" b="b"/>
              <a:pathLst>
                <a:path w="24561673" h="8460105">
                  <a:moveTo>
                    <a:pt x="20574" y="17526"/>
                  </a:moveTo>
                  <a:lnTo>
                    <a:pt x="1100074" y="752983"/>
                  </a:lnTo>
                  <a:lnTo>
                    <a:pt x="2103374" y="341503"/>
                  </a:lnTo>
                  <a:lnTo>
                    <a:pt x="4160774" y="332740"/>
                  </a:lnTo>
                  <a:lnTo>
                    <a:pt x="5176774" y="0"/>
                  </a:lnTo>
                  <a:lnTo>
                    <a:pt x="6192774" y="901827"/>
                  </a:lnTo>
                  <a:lnTo>
                    <a:pt x="7196074" y="1418463"/>
                  </a:lnTo>
                  <a:lnTo>
                    <a:pt x="8199374" y="1409700"/>
                  </a:lnTo>
                  <a:lnTo>
                    <a:pt x="9266174" y="691642"/>
                  </a:lnTo>
                  <a:lnTo>
                    <a:pt x="10269474" y="525272"/>
                  </a:lnTo>
                  <a:lnTo>
                    <a:pt x="11247374" y="156591"/>
                  </a:lnTo>
                  <a:lnTo>
                    <a:pt x="12288774" y="989330"/>
                  </a:lnTo>
                  <a:lnTo>
                    <a:pt x="13304774" y="1018159"/>
                  </a:lnTo>
                  <a:lnTo>
                    <a:pt x="14308074" y="1672209"/>
                  </a:lnTo>
                  <a:lnTo>
                    <a:pt x="15336774" y="1672209"/>
                  </a:lnTo>
                  <a:lnTo>
                    <a:pt x="16403574" y="1339469"/>
                  </a:lnTo>
                  <a:lnTo>
                    <a:pt x="17406874" y="1339469"/>
                  </a:lnTo>
                  <a:lnTo>
                    <a:pt x="18359374" y="761619"/>
                  </a:lnTo>
                  <a:lnTo>
                    <a:pt x="19438874" y="1120521"/>
                  </a:lnTo>
                  <a:lnTo>
                    <a:pt x="20391374" y="542671"/>
                  </a:lnTo>
                  <a:lnTo>
                    <a:pt x="22448774" y="533908"/>
                  </a:lnTo>
                  <a:lnTo>
                    <a:pt x="23452074" y="752729"/>
                  </a:lnTo>
                  <a:lnTo>
                    <a:pt x="24506174" y="183642"/>
                  </a:lnTo>
                  <a:lnTo>
                    <a:pt x="24561673" y="8460105"/>
                  </a:lnTo>
                  <a:lnTo>
                    <a:pt x="0" y="8424545"/>
                  </a:lnTo>
                  <a:close/>
                </a:path>
              </a:pathLst>
            </a:custGeom>
            <a:solidFill>
              <a:srgbClr val="AFF000"/>
            </a:solidFill>
          </p:spPr>
        </p:sp>
      </p:grpSp>
      <p:grpSp>
        <p:nvGrpSpPr>
          <p:cNvPr id="4" name="Group 4"/>
          <p:cNvGrpSpPr/>
          <p:nvPr/>
        </p:nvGrpSpPr>
        <p:grpSpPr>
          <a:xfrm rot="8100000">
            <a:off x="3695962" y="3629138"/>
            <a:ext cx="245224" cy="245224"/>
            <a:chOff x="0" y="0"/>
            <a:chExt cx="326965" cy="3269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898" cy="326898"/>
            </a:xfrm>
            <a:custGeom>
              <a:avLst/>
              <a:gdLst/>
              <a:ahLst/>
              <a:cxnLst/>
              <a:rect l="l" t="t" r="r" b="b"/>
              <a:pathLst>
                <a:path w="326898" h="326898">
                  <a:moveTo>
                    <a:pt x="0" y="163449"/>
                  </a:moveTo>
                  <a:cubicBezTo>
                    <a:pt x="0" y="73152"/>
                    <a:pt x="73152" y="0"/>
                    <a:pt x="163449" y="0"/>
                  </a:cubicBezTo>
                  <a:cubicBezTo>
                    <a:pt x="217932" y="0"/>
                    <a:pt x="272415" y="0"/>
                    <a:pt x="326898" y="0"/>
                  </a:cubicBezTo>
                  <a:cubicBezTo>
                    <a:pt x="326898" y="54483"/>
                    <a:pt x="326898" y="108966"/>
                    <a:pt x="326898" y="163449"/>
                  </a:cubicBezTo>
                  <a:cubicBezTo>
                    <a:pt x="326898" y="253746"/>
                    <a:pt x="253746" y="326898"/>
                    <a:pt x="163449" y="326898"/>
                  </a:cubicBezTo>
                  <a:cubicBezTo>
                    <a:pt x="73152" y="326898"/>
                    <a:pt x="0" y="253746"/>
                    <a:pt x="0" y="163449"/>
                  </a:cubicBezTo>
                  <a:close/>
                </a:path>
              </a:pathLst>
            </a:custGeom>
            <a:solidFill>
              <a:srgbClr val="AFF000"/>
            </a:solidFill>
          </p:spPr>
        </p:sp>
      </p:grpSp>
      <p:grpSp>
        <p:nvGrpSpPr>
          <p:cNvPr id="6" name="Group 6"/>
          <p:cNvGrpSpPr/>
          <p:nvPr/>
        </p:nvGrpSpPr>
        <p:grpSpPr>
          <a:xfrm rot="8100000">
            <a:off x="12049387" y="4168263"/>
            <a:ext cx="302374" cy="302374"/>
            <a:chOff x="0" y="0"/>
            <a:chExt cx="403165" cy="4031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403225" h="403225">
                  <a:moveTo>
                    <a:pt x="0" y="201549"/>
                  </a:moveTo>
                  <a:cubicBezTo>
                    <a:pt x="0" y="90297"/>
                    <a:pt x="90297" y="0"/>
                    <a:pt x="201549" y="0"/>
                  </a:cubicBezTo>
                  <a:lnTo>
                    <a:pt x="365125" y="0"/>
                  </a:lnTo>
                  <a:cubicBezTo>
                    <a:pt x="386207" y="0"/>
                    <a:pt x="403225" y="17018"/>
                    <a:pt x="403225" y="38100"/>
                  </a:cubicBezTo>
                  <a:lnTo>
                    <a:pt x="403225" y="201549"/>
                  </a:lnTo>
                  <a:lnTo>
                    <a:pt x="365125" y="201549"/>
                  </a:lnTo>
                  <a:lnTo>
                    <a:pt x="403225" y="201549"/>
                  </a:lnTo>
                  <a:cubicBezTo>
                    <a:pt x="403225" y="312928"/>
                    <a:pt x="312928" y="403098"/>
                    <a:pt x="201676" y="403098"/>
                  </a:cubicBezTo>
                  <a:lnTo>
                    <a:pt x="201676" y="364998"/>
                  </a:lnTo>
                  <a:lnTo>
                    <a:pt x="201676" y="403098"/>
                  </a:lnTo>
                  <a:cubicBezTo>
                    <a:pt x="90297" y="403225"/>
                    <a:pt x="0" y="312928"/>
                    <a:pt x="0" y="201549"/>
                  </a:cubicBezTo>
                  <a:lnTo>
                    <a:pt x="38100" y="201549"/>
                  </a:lnTo>
                  <a:lnTo>
                    <a:pt x="0" y="201549"/>
                  </a:lnTo>
                  <a:moveTo>
                    <a:pt x="76200" y="201549"/>
                  </a:moveTo>
                  <a:lnTo>
                    <a:pt x="38100" y="201549"/>
                  </a:lnTo>
                  <a:lnTo>
                    <a:pt x="76200" y="201549"/>
                  </a:lnTo>
                  <a:cubicBezTo>
                    <a:pt x="76200" y="270764"/>
                    <a:pt x="132334" y="326898"/>
                    <a:pt x="201549" y="326898"/>
                  </a:cubicBezTo>
                  <a:cubicBezTo>
                    <a:pt x="270764" y="326898"/>
                    <a:pt x="326898" y="270764"/>
                    <a:pt x="326898" y="201549"/>
                  </a:cubicBezTo>
                  <a:lnTo>
                    <a:pt x="326898" y="38100"/>
                  </a:lnTo>
                  <a:lnTo>
                    <a:pt x="364998" y="38100"/>
                  </a:lnTo>
                  <a:lnTo>
                    <a:pt x="364998" y="76200"/>
                  </a:lnTo>
                  <a:lnTo>
                    <a:pt x="201549" y="76200"/>
                  </a:lnTo>
                  <a:lnTo>
                    <a:pt x="201549" y="38100"/>
                  </a:lnTo>
                  <a:lnTo>
                    <a:pt x="201549" y="76200"/>
                  </a:lnTo>
                  <a:cubicBezTo>
                    <a:pt x="132334" y="76200"/>
                    <a:pt x="76200" y="132334"/>
                    <a:pt x="76200" y="201549"/>
                  </a:cubicBezTo>
                  <a:close/>
                </a:path>
              </a:pathLst>
            </a:custGeom>
            <a:solidFill>
              <a:srgbClr val="00CE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53550" y="4279400"/>
            <a:ext cx="18421300" cy="6082600"/>
            <a:chOff x="0" y="0"/>
            <a:chExt cx="24561733" cy="8110133"/>
          </a:xfrm>
        </p:grpSpPr>
        <p:sp>
          <p:nvSpPr>
            <p:cNvPr id="9" name="Freeform 9"/>
            <p:cNvSpPr/>
            <p:nvPr/>
          </p:nvSpPr>
          <p:spPr>
            <a:xfrm>
              <a:off x="0" y="127"/>
              <a:ext cx="24561673" cy="8110093"/>
            </a:xfrm>
            <a:custGeom>
              <a:avLst/>
              <a:gdLst/>
              <a:ahLst/>
              <a:cxnLst/>
              <a:rect l="l" t="t" r="r" b="b"/>
              <a:pathLst>
                <a:path w="24561673" h="8110093">
                  <a:moveTo>
                    <a:pt x="20574" y="367665"/>
                  </a:moveTo>
                  <a:lnTo>
                    <a:pt x="1112774" y="747522"/>
                  </a:lnTo>
                  <a:lnTo>
                    <a:pt x="3144774" y="747522"/>
                  </a:lnTo>
                  <a:lnTo>
                    <a:pt x="4160774" y="456184"/>
                  </a:lnTo>
                  <a:lnTo>
                    <a:pt x="5176774" y="1077087"/>
                  </a:lnTo>
                  <a:lnTo>
                    <a:pt x="6192774" y="1077087"/>
                  </a:lnTo>
                  <a:lnTo>
                    <a:pt x="7157974" y="747649"/>
                  </a:lnTo>
                  <a:lnTo>
                    <a:pt x="8173974" y="544957"/>
                  </a:lnTo>
                  <a:lnTo>
                    <a:pt x="9240774" y="544957"/>
                  </a:lnTo>
                  <a:lnTo>
                    <a:pt x="10256774" y="722376"/>
                  </a:lnTo>
                  <a:lnTo>
                    <a:pt x="11247374" y="506984"/>
                  </a:lnTo>
                  <a:lnTo>
                    <a:pt x="12263374" y="848995"/>
                  </a:lnTo>
                  <a:lnTo>
                    <a:pt x="13304774" y="1368552"/>
                  </a:lnTo>
                  <a:lnTo>
                    <a:pt x="14269974" y="1013714"/>
                  </a:lnTo>
                  <a:lnTo>
                    <a:pt x="15311374" y="1013714"/>
                  </a:lnTo>
                  <a:lnTo>
                    <a:pt x="16352774" y="392811"/>
                  </a:lnTo>
                  <a:lnTo>
                    <a:pt x="17368774" y="747649"/>
                  </a:lnTo>
                  <a:lnTo>
                    <a:pt x="18384774" y="747649"/>
                  </a:lnTo>
                  <a:lnTo>
                    <a:pt x="19400774" y="456311"/>
                  </a:lnTo>
                  <a:lnTo>
                    <a:pt x="21432774" y="456311"/>
                  </a:lnTo>
                  <a:lnTo>
                    <a:pt x="22448774" y="1064514"/>
                  </a:lnTo>
                  <a:lnTo>
                    <a:pt x="23413974" y="848995"/>
                  </a:lnTo>
                  <a:lnTo>
                    <a:pt x="24506174" y="0"/>
                  </a:lnTo>
                  <a:lnTo>
                    <a:pt x="24561673" y="8110093"/>
                  </a:lnTo>
                  <a:lnTo>
                    <a:pt x="0" y="8110093"/>
                  </a:lnTo>
                  <a:close/>
                </a:path>
              </a:pathLst>
            </a:custGeom>
            <a:solidFill>
              <a:srgbClr val="00CEF6">
                <a:alpha val="73333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8100000">
            <a:off x="14363962" y="4263538"/>
            <a:ext cx="245224" cy="245224"/>
            <a:chOff x="0" y="0"/>
            <a:chExt cx="326965" cy="32696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6898" cy="326898"/>
            </a:xfrm>
            <a:custGeom>
              <a:avLst/>
              <a:gdLst/>
              <a:ahLst/>
              <a:cxnLst/>
              <a:rect l="l" t="t" r="r" b="b"/>
              <a:pathLst>
                <a:path w="326898" h="326898">
                  <a:moveTo>
                    <a:pt x="0" y="163449"/>
                  </a:moveTo>
                  <a:cubicBezTo>
                    <a:pt x="0" y="73152"/>
                    <a:pt x="73152" y="0"/>
                    <a:pt x="163449" y="0"/>
                  </a:cubicBezTo>
                  <a:cubicBezTo>
                    <a:pt x="217932" y="0"/>
                    <a:pt x="272415" y="0"/>
                    <a:pt x="326898" y="0"/>
                  </a:cubicBezTo>
                  <a:cubicBezTo>
                    <a:pt x="326898" y="54483"/>
                    <a:pt x="326898" y="108966"/>
                    <a:pt x="326898" y="163449"/>
                  </a:cubicBezTo>
                  <a:cubicBezTo>
                    <a:pt x="326898" y="253746"/>
                    <a:pt x="253746" y="326898"/>
                    <a:pt x="163449" y="326898"/>
                  </a:cubicBezTo>
                  <a:cubicBezTo>
                    <a:pt x="73152" y="326898"/>
                    <a:pt x="0" y="253746"/>
                    <a:pt x="0" y="163449"/>
                  </a:cubicBezTo>
                  <a:close/>
                </a:path>
              </a:pathLst>
            </a:custGeom>
            <a:solidFill>
              <a:srgbClr val="00CE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-28575" y="4276725"/>
            <a:ext cx="8429650" cy="971550"/>
            <a:chOff x="0" y="0"/>
            <a:chExt cx="11239533" cy="1295400"/>
          </a:xfrm>
        </p:grpSpPr>
        <p:sp>
          <p:nvSpPr>
            <p:cNvPr id="13" name="Freeform 13"/>
            <p:cNvSpPr/>
            <p:nvPr/>
          </p:nvSpPr>
          <p:spPr>
            <a:xfrm>
              <a:off x="4064" y="-508"/>
              <a:ext cx="11222736" cy="1296416"/>
            </a:xfrm>
            <a:custGeom>
              <a:avLst/>
              <a:gdLst/>
              <a:ahLst/>
              <a:cxnLst/>
              <a:rect l="l" t="t" r="r" b="b"/>
              <a:pathLst>
                <a:path w="11222736" h="1296416">
                  <a:moveTo>
                    <a:pt x="17272" y="118237"/>
                  </a:moveTo>
                  <a:lnTo>
                    <a:pt x="1071372" y="1108837"/>
                  </a:lnTo>
                  <a:lnTo>
                    <a:pt x="1062736" y="1118108"/>
                  </a:lnTo>
                  <a:lnTo>
                    <a:pt x="1062736" y="1105408"/>
                  </a:lnTo>
                  <a:lnTo>
                    <a:pt x="2078736" y="1105408"/>
                  </a:lnTo>
                  <a:lnTo>
                    <a:pt x="2078736" y="1118108"/>
                  </a:lnTo>
                  <a:lnTo>
                    <a:pt x="2076704" y="1105535"/>
                  </a:lnTo>
                  <a:lnTo>
                    <a:pt x="3092704" y="940435"/>
                  </a:lnTo>
                  <a:cubicBezTo>
                    <a:pt x="3094736" y="940054"/>
                    <a:pt x="3096768" y="940308"/>
                    <a:pt x="3098673" y="940943"/>
                  </a:cubicBezTo>
                  <a:lnTo>
                    <a:pt x="4114673" y="1271143"/>
                  </a:lnTo>
                  <a:lnTo>
                    <a:pt x="4110736" y="1283208"/>
                  </a:lnTo>
                  <a:lnTo>
                    <a:pt x="4104894" y="1271905"/>
                  </a:lnTo>
                  <a:lnTo>
                    <a:pt x="5108194" y="751205"/>
                  </a:lnTo>
                  <a:cubicBezTo>
                    <a:pt x="5109972" y="750316"/>
                    <a:pt x="5112004" y="749808"/>
                    <a:pt x="5114036" y="749808"/>
                  </a:cubicBezTo>
                  <a:lnTo>
                    <a:pt x="6142736" y="749808"/>
                  </a:lnTo>
                  <a:lnTo>
                    <a:pt x="6142736" y="762508"/>
                  </a:lnTo>
                  <a:lnTo>
                    <a:pt x="6135116" y="752348"/>
                  </a:lnTo>
                  <a:lnTo>
                    <a:pt x="7125716" y="3048"/>
                  </a:lnTo>
                  <a:cubicBezTo>
                    <a:pt x="7128510" y="889"/>
                    <a:pt x="7132066" y="0"/>
                    <a:pt x="7135622" y="635"/>
                  </a:cubicBezTo>
                  <a:lnTo>
                    <a:pt x="8151622" y="178435"/>
                  </a:lnTo>
                  <a:lnTo>
                    <a:pt x="8149336" y="191008"/>
                  </a:lnTo>
                  <a:lnTo>
                    <a:pt x="8149336" y="178308"/>
                  </a:lnTo>
                  <a:lnTo>
                    <a:pt x="9178036" y="178308"/>
                  </a:lnTo>
                  <a:cubicBezTo>
                    <a:pt x="9181084" y="178308"/>
                    <a:pt x="9184005" y="179451"/>
                    <a:pt x="9186291" y="181356"/>
                  </a:cubicBezTo>
                  <a:lnTo>
                    <a:pt x="10214991" y="1070356"/>
                  </a:lnTo>
                  <a:lnTo>
                    <a:pt x="10206736" y="1080008"/>
                  </a:lnTo>
                  <a:lnTo>
                    <a:pt x="10206736" y="1067308"/>
                  </a:lnTo>
                  <a:lnTo>
                    <a:pt x="11222736" y="1067308"/>
                  </a:lnTo>
                  <a:lnTo>
                    <a:pt x="11222736" y="1092708"/>
                  </a:lnTo>
                  <a:lnTo>
                    <a:pt x="10206736" y="1092708"/>
                  </a:lnTo>
                  <a:cubicBezTo>
                    <a:pt x="10203688" y="1092708"/>
                    <a:pt x="10200767" y="1091565"/>
                    <a:pt x="10198481" y="1089660"/>
                  </a:cubicBezTo>
                  <a:lnTo>
                    <a:pt x="9169781" y="200660"/>
                  </a:lnTo>
                  <a:lnTo>
                    <a:pt x="9178036" y="191008"/>
                  </a:lnTo>
                  <a:lnTo>
                    <a:pt x="9178036" y="203708"/>
                  </a:lnTo>
                  <a:lnTo>
                    <a:pt x="8149336" y="203708"/>
                  </a:lnTo>
                  <a:cubicBezTo>
                    <a:pt x="8148574" y="203708"/>
                    <a:pt x="8147812" y="203581"/>
                    <a:pt x="8147177" y="203581"/>
                  </a:cubicBezTo>
                  <a:lnTo>
                    <a:pt x="7131177" y="25781"/>
                  </a:lnTo>
                  <a:lnTo>
                    <a:pt x="7133336" y="13208"/>
                  </a:lnTo>
                  <a:lnTo>
                    <a:pt x="7140956" y="23368"/>
                  </a:lnTo>
                  <a:lnTo>
                    <a:pt x="6150356" y="772668"/>
                  </a:lnTo>
                  <a:cubicBezTo>
                    <a:pt x="6148197" y="774319"/>
                    <a:pt x="6145403" y="775208"/>
                    <a:pt x="6142736" y="775208"/>
                  </a:cubicBezTo>
                  <a:lnTo>
                    <a:pt x="5114036" y="775208"/>
                  </a:lnTo>
                  <a:lnTo>
                    <a:pt x="5114036" y="762508"/>
                  </a:lnTo>
                  <a:lnTo>
                    <a:pt x="5119878" y="773811"/>
                  </a:lnTo>
                  <a:lnTo>
                    <a:pt x="4116578" y="1294511"/>
                  </a:lnTo>
                  <a:cubicBezTo>
                    <a:pt x="4113530" y="1296035"/>
                    <a:pt x="4109974" y="1296416"/>
                    <a:pt x="4106799" y="1295273"/>
                  </a:cubicBezTo>
                  <a:lnTo>
                    <a:pt x="3090799" y="965073"/>
                  </a:lnTo>
                  <a:lnTo>
                    <a:pt x="3094736" y="953008"/>
                  </a:lnTo>
                  <a:lnTo>
                    <a:pt x="3096768" y="965581"/>
                  </a:lnTo>
                  <a:lnTo>
                    <a:pt x="2080768" y="1130681"/>
                  </a:lnTo>
                  <a:cubicBezTo>
                    <a:pt x="2080133" y="1130808"/>
                    <a:pt x="2079371" y="1130808"/>
                    <a:pt x="2078736" y="1130808"/>
                  </a:cubicBezTo>
                  <a:lnTo>
                    <a:pt x="1062736" y="1130808"/>
                  </a:lnTo>
                  <a:cubicBezTo>
                    <a:pt x="1059561" y="1130808"/>
                    <a:pt x="1056386" y="1129538"/>
                    <a:pt x="1054100" y="1127379"/>
                  </a:cubicBezTo>
                  <a:lnTo>
                    <a:pt x="0" y="136779"/>
                  </a:ln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8382025" y="4038625"/>
            <a:ext cx="6867500" cy="1200150"/>
            <a:chOff x="0" y="0"/>
            <a:chExt cx="9156667" cy="1600200"/>
          </a:xfrm>
        </p:grpSpPr>
        <p:sp>
          <p:nvSpPr>
            <p:cNvPr id="15" name="Freeform 15"/>
            <p:cNvSpPr/>
            <p:nvPr/>
          </p:nvSpPr>
          <p:spPr>
            <a:xfrm>
              <a:off x="4826" y="5969"/>
              <a:ext cx="9149842" cy="1594231"/>
            </a:xfrm>
            <a:custGeom>
              <a:avLst/>
              <a:gdLst/>
              <a:ahLst/>
              <a:cxnLst/>
              <a:rect l="l" t="t" r="r" b="b"/>
              <a:pathLst>
                <a:path w="9149842" h="1594231">
                  <a:moveTo>
                    <a:pt x="0" y="1393698"/>
                  </a:moveTo>
                  <a:lnTo>
                    <a:pt x="1003300" y="606298"/>
                  </a:lnTo>
                  <a:cubicBezTo>
                    <a:pt x="1004570" y="605282"/>
                    <a:pt x="1005967" y="604647"/>
                    <a:pt x="1007364" y="604139"/>
                  </a:cubicBezTo>
                  <a:lnTo>
                    <a:pt x="2036064" y="286639"/>
                  </a:lnTo>
                  <a:cubicBezTo>
                    <a:pt x="2039493" y="285623"/>
                    <a:pt x="2043303" y="286004"/>
                    <a:pt x="2046478" y="287909"/>
                  </a:cubicBezTo>
                  <a:lnTo>
                    <a:pt x="3062478" y="910209"/>
                  </a:lnTo>
                  <a:lnTo>
                    <a:pt x="3055874" y="921131"/>
                  </a:lnTo>
                  <a:lnTo>
                    <a:pt x="3055874" y="908431"/>
                  </a:lnTo>
                  <a:lnTo>
                    <a:pt x="4059174" y="908431"/>
                  </a:lnTo>
                  <a:cubicBezTo>
                    <a:pt x="4059936" y="908431"/>
                    <a:pt x="4060698" y="908558"/>
                    <a:pt x="4061460" y="908685"/>
                  </a:cubicBezTo>
                  <a:lnTo>
                    <a:pt x="5077460" y="1099185"/>
                  </a:lnTo>
                  <a:lnTo>
                    <a:pt x="5075174" y="1111631"/>
                  </a:lnTo>
                  <a:lnTo>
                    <a:pt x="5071364" y="1099566"/>
                  </a:lnTo>
                  <a:lnTo>
                    <a:pt x="6087364" y="782066"/>
                  </a:lnTo>
                  <a:cubicBezTo>
                    <a:pt x="6091301" y="780796"/>
                    <a:pt x="6095619" y="781558"/>
                    <a:pt x="6098921" y="784098"/>
                  </a:cubicBezTo>
                  <a:lnTo>
                    <a:pt x="7127621" y="1571498"/>
                  </a:lnTo>
                  <a:lnTo>
                    <a:pt x="7119874" y="1581531"/>
                  </a:lnTo>
                  <a:lnTo>
                    <a:pt x="7119874" y="1568831"/>
                  </a:lnTo>
                  <a:lnTo>
                    <a:pt x="8148574" y="1568831"/>
                  </a:lnTo>
                  <a:lnTo>
                    <a:pt x="8148574" y="1581531"/>
                  </a:lnTo>
                  <a:lnTo>
                    <a:pt x="8137779" y="1574800"/>
                  </a:lnTo>
                  <a:lnTo>
                    <a:pt x="9128379" y="0"/>
                  </a:lnTo>
                  <a:lnTo>
                    <a:pt x="9149842" y="13462"/>
                  </a:lnTo>
                  <a:lnTo>
                    <a:pt x="8159242" y="1588262"/>
                  </a:lnTo>
                  <a:cubicBezTo>
                    <a:pt x="8156956" y="1591945"/>
                    <a:pt x="8152892" y="1594231"/>
                    <a:pt x="8148447" y="1594231"/>
                  </a:cubicBezTo>
                  <a:lnTo>
                    <a:pt x="7119874" y="1594231"/>
                  </a:lnTo>
                  <a:cubicBezTo>
                    <a:pt x="7117080" y="1594231"/>
                    <a:pt x="7114413" y="1593342"/>
                    <a:pt x="7112127" y="1591564"/>
                  </a:cubicBezTo>
                  <a:lnTo>
                    <a:pt x="6083427" y="804164"/>
                  </a:lnTo>
                  <a:lnTo>
                    <a:pt x="6091174" y="794131"/>
                  </a:lnTo>
                  <a:lnTo>
                    <a:pt x="6094984" y="806196"/>
                  </a:lnTo>
                  <a:lnTo>
                    <a:pt x="5078984" y="1123696"/>
                  </a:lnTo>
                  <a:cubicBezTo>
                    <a:pt x="5076952" y="1124331"/>
                    <a:pt x="5074920" y="1124458"/>
                    <a:pt x="5072888" y="1124077"/>
                  </a:cubicBezTo>
                  <a:lnTo>
                    <a:pt x="4056888" y="933577"/>
                  </a:lnTo>
                  <a:lnTo>
                    <a:pt x="4059174" y="921131"/>
                  </a:lnTo>
                  <a:lnTo>
                    <a:pt x="4059174" y="933831"/>
                  </a:lnTo>
                  <a:lnTo>
                    <a:pt x="3055874" y="933831"/>
                  </a:lnTo>
                  <a:cubicBezTo>
                    <a:pt x="3053588" y="933831"/>
                    <a:pt x="3051175" y="933196"/>
                    <a:pt x="3049270" y="931926"/>
                  </a:cubicBezTo>
                  <a:lnTo>
                    <a:pt x="2033270" y="309626"/>
                  </a:lnTo>
                  <a:lnTo>
                    <a:pt x="2039874" y="298831"/>
                  </a:lnTo>
                  <a:lnTo>
                    <a:pt x="2043557" y="311023"/>
                  </a:lnTo>
                  <a:lnTo>
                    <a:pt x="1014857" y="628523"/>
                  </a:lnTo>
                  <a:lnTo>
                    <a:pt x="1011174" y="616331"/>
                  </a:lnTo>
                  <a:lnTo>
                    <a:pt x="1019048" y="626364"/>
                  </a:lnTo>
                  <a:lnTo>
                    <a:pt x="15748" y="1413764"/>
                  </a:ln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240025" y="4057675"/>
            <a:ext cx="3086100" cy="847700"/>
            <a:chOff x="0" y="0"/>
            <a:chExt cx="4114800" cy="1130267"/>
          </a:xfrm>
        </p:grpSpPr>
        <p:sp>
          <p:nvSpPr>
            <p:cNvPr id="17" name="Freeform 17"/>
            <p:cNvSpPr/>
            <p:nvPr/>
          </p:nvSpPr>
          <p:spPr>
            <a:xfrm>
              <a:off x="8890" y="635"/>
              <a:ext cx="4100957" cy="1127125"/>
            </a:xfrm>
            <a:custGeom>
              <a:avLst/>
              <a:gdLst/>
              <a:ahLst/>
              <a:cxnLst/>
              <a:rect l="l" t="t" r="r" b="b"/>
              <a:pathLst>
                <a:path w="4100957" h="1127125">
                  <a:moveTo>
                    <a:pt x="7620" y="0"/>
                  </a:moveTo>
                  <a:lnTo>
                    <a:pt x="1010920" y="317500"/>
                  </a:lnTo>
                  <a:lnTo>
                    <a:pt x="1007110" y="329565"/>
                  </a:lnTo>
                  <a:lnTo>
                    <a:pt x="1007110" y="316865"/>
                  </a:lnTo>
                  <a:lnTo>
                    <a:pt x="2048510" y="316865"/>
                  </a:lnTo>
                  <a:lnTo>
                    <a:pt x="2048510" y="329565"/>
                  </a:lnTo>
                  <a:lnTo>
                    <a:pt x="2048510" y="316865"/>
                  </a:lnTo>
                  <a:lnTo>
                    <a:pt x="3064510" y="316865"/>
                  </a:lnTo>
                  <a:cubicBezTo>
                    <a:pt x="3067304" y="316865"/>
                    <a:pt x="3069971" y="317754"/>
                    <a:pt x="3072257" y="319532"/>
                  </a:cubicBezTo>
                  <a:lnTo>
                    <a:pt x="4100957" y="1106932"/>
                  </a:lnTo>
                  <a:lnTo>
                    <a:pt x="4085463" y="1127125"/>
                  </a:lnTo>
                  <a:lnTo>
                    <a:pt x="3056763" y="339725"/>
                  </a:lnTo>
                  <a:lnTo>
                    <a:pt x="3064510" y="329565"/>
                  </a:lnTo>
                  <a:lnTo>
                    <a:pt x="3064510" y="342265"/>
                  </a:lnTo>
                  <a:lnTo>
                    <a:pt x="2048510" y="342265"/>
                  </a:lnTo>
                  <a:lnTo>
                    <a:pt x="1007110" y="342265"/>
                  </a:lnTo>
                  <a:cubicBezTo>
                    <a:pt x="1005840" y="342265"/>
                    <a:pt x="1004570" y="342011"/>
                    <a:pt x="1003300" y="341630"/>
                  </a:cubicBezTo>
                  <a:lnTo>
                    <a:pt x="0" y="24130"/>
                  </a:ln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228900" y="4924576"/>
            <a:ext cx="114000" cy="114000"/>
            <a:chOff x="0" y="0"/>
            <a:chExt cx="152000" cy="152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2990900" y="5181750"/>
            <a:ext cx="114000" cy="114000"/>
            <a:chOff x="0" y="0"/>
            <a:chExt cx="152000" cy="152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66900" y="5067450"/>
            <a:ext cx="114000" cy="114000"/>
            <a:chOff x="0" y="0"/>
            <a:chExt cx="152000" cy="152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704900" y="5048400"/>
            <a:ext cx="114000" cy="114000"/>
            <a:chOff x="0" y="0"/>
            <a:chExt cx="152000" cy="152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-85674" y="4334026"/>
            <a:ext cx="114000" cy="114000"/>
            <a:chOff x="0" y="0"/>
            <a:chExt cx="152000" cy="152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3752900" y="4791226"/>
            <a:ext cx="114000" cy="114000"/>
            <a:chOff x="0" y="0"/>
            <a:chExt cx="152000" cy="152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4514900" y="4781700"/>
            <a:ext cx="114000" cy="114000"/>
            <a:chOff x="0" y="0"/>
            <a:chExt cx="152000" cy="152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5276900" y="4219726"/>
            <a:ext cx="114000" cy="114000"/>
            <a:chOff x="0" y="0"/>
            <a:chExt cx="152000" cy="152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6038900" y="4353076"/>
            <a:ext cx="114000" cy="114000"/>
            <a:chOff x="0" y="0"/>
            <a:chExt cx="152000" cy="152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6800900" y="4353076"/>
            <a:ext cx="114000" cy="114000"/>
            <a:chOff x="0" y="0"/>
            <a:chExt cx="152000" cy="152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7562900" y="5019826"/>
            <a:ext cx="114000" cy="114000"/>
            <a:chOff x="0" y="0"/>
            <a:chExt cx="152000" cy="152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8324900" y="5019826"/>
            <a:ext cx="114000" cy="114000"/>
            <a:chOff x="0" y="0"/>
            <a:chExt cx="152000" cy="152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9086900" y="4457850"/>
            <a:ext cx="114000" cy="114000"/>
            <a:chOff x="0" y="0"/>
            <a:chExt cx="152000" cy="1520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9848900" y="4210200"/>
            <a:ext cx="114000" cy="114000"/>
            <a:chOff x="0" y="0"/>
            <a:chExt cx="152000" cy="152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10610900" y="4667400"/>
            <a:ext cx="114000" cy="114000"/>
            <a:chOff x="0" y="0"/>
            <a:chExt cx="152000" cy="1520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8" name="Group 48"/>
          <p:cNvGrpSpPr/>
          <p:nvPr/>
        </p:nvGrpSpPr>
        <p:grpSpPr>
          <a:xfrm>
            <a:off x="11372900" y="4667400"/>
            <a:ext cx="114000" cy="114000"/>
            <a:chOff x="0" y="0"/>
            <a:chExt cx="152000" cy="1520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12134900" y="4819800"/>
            <a:ext cx="114000" cy="114000"/>
            <a:chOff x="0" y="0"/>
            <a:chExt cx="152000" cy="1520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2" name="Group 52"/>
          <p:cNvGrpSpPr/>
          <p:nvPr/>
        </p:nvGrpSpPr>
        <p:grpSpPr>
          <a:xfrm>
            <a:off x="12896900" y="4581676"/>
            <a:ext cx="114000" cy="114000"/>
            <a:chOff x="0" y="0"/>
            <a:chExt cx="152000" cy="1520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13658900" y="5172226"/>
            <a:ext cx="114000" cy="114000"/>
            <a:chOff x="0" y="0"/>
            <a:chExt cx="152000" cy="1520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14420900" y="5172226"/>
            <a:ext cx="114000" cy="114000"/>
            <a:chOff x="0" y="0"/>
            <a:chExt cx="152000" cy="1520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8" name="Group 58"/>
          <p:cNvGrpSpPr/>
          <p:nvPr/>
        </p:nvGrpSpPr>
        <p:grpSpPr>
          <a:xfrm>
            <a:off x="15182900" y="4010176"/>
            <a:ext cx="114000" cy="114000"/>
            <a:chOff x="0" y="0"/>
            <a:chExt cx="152000" cy="1520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0" name="Group 60"/>
          <p:cNvGrpSpPr/>
          <p:nvPr/>
        </p:nvGrpSpPr>
        <p:grpSpPr>
          <a:xfrm>
            <a:off x="15944900" y="4238776"/>
            <a:ext cx="114000" cy="114000"/>
            <a:chOff x="0" y="0"/>
            <a:chExt cx="152000" cy="1520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2" name="Group 62"/>
          <p:cNvGrpSpPr/>
          <p:nvPr/>
        </p:nvGrpSpPr>
        <p:grpSpPr>
          <a:xfrm>
            <a:off x="16706900" y="4238776"/>
            <a:ext cx="114000" cy="114000"/>
            <a:chOff x="0" y="0"/>
            <a:chExt cx="152000" cy="15200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4" name="Group 64"/>
          <p:cNvGrpSpPr/>
          <p:nvPr/>
        </p:nvGrpSpPr>
        <p:grpSpPr>
          <a:xfrm>
            <a:off x="17468900" y="4238776"/>
            <a:ext cx="114000" cy="114000"/>
            <a:chOff x="0" y="0"/>
            <a:chExt cx="152000" cy="1520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6" name="Group 66"/>
          <p:cNvGrpSpPr/>
          <p:nvPr/>
        </p:nvGrpSpPr>
        <p:grpSpPr>
          <a:xfrm>
            <a:off x="18259476" y="4857900"/>
            <a:ext cx="114000" cy="114000"/>
            <a:chOff x="0" y="0"/>
            <a:chExt cx="152000" cy="1520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8" name="Group 68"/>
          <p:cNvGrpSpPr/>
          <p:nvPr/>
        </p:nvGrpSpPr>
        <p:grpSpPr>
          <a:xfrm>
            <a:off x="5971875" y="4286075"/>
            <a:ext cx="248250" cy="248250"/>
            <a:chOff x="0" y="0"/>
            <a:chExt cx="331000" cy="3310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330962" cy="330962"/>
            </a:xfrm>
            <a:custGeom>
              <a:avLst/>
              <a:gdLst/>
              <a:ahLst/>
              <a:cxnLst/>
              <a:rect l="l" t="t" r="r" b="b"/>
              <a:pathLst>
                <a:path w="330962" h="330962">
                  <a:moveTo>
                    <a:pt x="0" y="165481"/>
                  </a:moveTo>
                  <a:cubicBezTo>
                    <a:pt x="0" y="74041"/>
                    <a:pt x="74041" y="0"/>
                    <a:pt x="165481" y="0"/>
                  </a:cubicBezTo>
                  <a:lnTo>
                    <a:pt x="165481" y="12700"/>
                  </a:lnTo>
                  <a:lnTo>
                    <a:pt x="165481" y="0"/>
                  </a:lnTo>
                  <a:cubicBezTo>
                    <a:pt x="256921" y="0"/>
                    <a:pt x="330962" y="74041"/>
                    <a:pt x="330962" y="165481"/>
                  </a:cubicBezTo>
                  <a:lnTo>
                    <a:pt x="318262" y="165481"/>
                  </a:lnTo>
                  <a:lnTo>
                    <a:pt x="330962" y="165481"/>
                  </a:lnTo>
                  <a:cubicBezTo>
                    <a:pt x="330962" y="256921"/>
                    <a:pt x="256921" y="330962"/>
                    <a:pt x="165481" y="330962"/>
                  </a:cubicBezTo>
                  <a:lnTo>
                    <a:pt x="165481" y="318262"/>
                  </a:lnTo>
                  <a:lnTo>
                    <a:pt x="165481" y="330962"/>
                  </a:lnTo>
                  <a:cubicBezTo>
                    <a:pt x="74041" y="330962"/>
                    <a:pt x="0" y="256921"/>
                    <a:pt x="0" y="165481"/>
                  </a:cubicBezTo>
                  <a:lnTo>
                    <a:pt x="12700" y="165481"/>
                  </a:lnTo>
                  <a:lnTo>
                    <a:pt x="25400" y="165481"/>
                  </a:lnTo>
                  <a:lnTo>
                    <a:pt x="12700" y="165481"/>
                  </a:lnTo>
                  <a:lnTo>
                    <a:pt x="0" y="165481"/>
                  </a:lnTo>
                  <a:moveTo>
                    <a:pt x="25400" y="165481"/>
                  </a:moveTo>
                  <a:cubicBezTo>
                    <a:pt x="25400" y="172466"/>
                    <a:pt x="19685" y="178181"/>
                    <a:pt x="12700" y="178181"/>
                  </a:cubicBezTo>
                  <a:cubicBezTo>
                    <a:pt x="5715" y="178181"/>
                    <a:pt x="0" y="172466"/>
                    <a:pt x="0" y="165481"/>
                  </a:cubicBezTo>
                  <a:cubicBezTo>
                    <a:pt x="0" y="158496"/>
                    <a:pt x="5715" y="152781"/>
                    <a:pt x="12700" y="152781"/>
                  </a:cubicBezTo>
                  <a:cubicBezTo>
                    <a:pt x="19685" y="152781"/>
                    <a:pt x="25400" y="158496"/>
                    <a:pt x="25400" y="165481"/>
                  </a:cubicBezTo>
                  <a:cubicBezTo>
                    <a:pt x="25400" y="242824"/>
                    <a:pt x="88138" y="305562"/>
                    <a:pt x="165481" y="305562"/>
                  </a:cubicBezTo>
                  <a:cubicBezTo>
                    <a:pt x="242824" y="305562"/>
                    <a:pt x="305562" y="242824"/>
                    <a:pt x="305562" y="165481"/>
                  </a:cubicBezTo>
                  <a:cubicBezTo>
                    <a:pt x="305562" y="88138"/>
                    <a:pt x="242824" y="25400"/>
                    <a:pt x="165481" y="25400"/>
                  </a:cubicBezTo>
                  <a:lnTo>
                    <a:pt x="165481" y="12700"/>
                  </a:lnTo>
                  <a:lnTo>
                    <a:pt x="165481" y="25400"/>
                  </a:lnTo>
                  <a:cubicBezTo>
                    <a:pt x="88138" y="25400"/>
                    <a:pt x="25400" y="88138"/>
                    <a:pt x="25400" y="165481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70" name="Group 70"/>
          <p:cNvGrpSpPr/>
          <p:nvPr/>
        </p:nvGrpSpPr>
        <p:grpSpPr>
          <a:xfrm>
            <a:off x="2161875" y="4857575"/>
            <a:ext cx="248250" cy="248250"/>
            <a:chOff x="0" y="0"/>
            <a:chExt cx="331000" cy="3310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330962" cy="330962"/>
            </a:xfrm>
            <a:custGeom>
              <a:avLst/>
              <a:gdLst/>
              <a:ahLst/>
              <a:cxnLst/>
              <a:rect l="l" t="t" r="r" b="b"/>
              <a:pathLst>
                <a:path w="330962" h="330962">
                  <a:moveTo>
                    <a:pt x="0" y="165481"/>
                  </a:moveTo>
                  <a:cubicBezTo>
                    <a:pt x="0" y="74041"/>
                    <a:pt x="74041" y="0"/>
                    <a:pt x="165481" y="0"/>
                  </a:cubicBezTo>
                  <a:lnTo>
                    <a:pt x="165481" y="12700"/>
                  </a:lnTo>
                  <a:lnTo>
                    <a:pt x="165481" y="0"/>
                  </a:lnTo>
                  <a:cubicBezTo>
                    <a:pt x="256921" y="0"/>
                    <a:pt x="330962" y="74041"/>
                    <a:pt x="330962" y="165481"/>
                  </a:cubicBezTo>
                  <a:lnTo>
                    <a:pt x="318262" y="165481"/>
                  </a:lnTo>
                  <a:lnTo>
                    <a:pt x="330962" y="165481"/>
                  </a:lnTo>
                  <a:cubicBezTo>
                    <a:pt x="330962" y="256921"/>
                    <a:pt x="256921" y="330962"/>
                    <a:pt x="165481" y="330962"/>
                  </a:cubicBezTo>
                  <a:lnTo>
                    <a:pt x="165481" y="318262"/>
                  </a:lnTo>
                  <a:lnTo>
                    <a:pt x="165481" y="330962"/>
                  </a:lnTo>
                  <a:cubicBezTo>
                    <a:pt x="74041" y="330962"/>
                    <a:pt x="0" y="256921"/>
                    <a:pt x="0" y="165481"/>
                  </a:cubicBezTo>
                  <a:lnTo>
                    <a:pt x="12700" y="165481"/>
                  </a:lnTo>
                  <a:lnTo>
                    <a:pt x="25400" y="165481"/>
                  </a:lnTo>
                  <a:lnTo>
                    <a:pt x="12700" y="165481"/>
                  </a:lnTo>
                  <a:lnTo>
                    <a:pt x="0" y="165481"/>
                  </a:lnTo>
                  <a:moveTo>
                    <a:pt x="25400" y="165481"/>
                  </a:moveTo>
                  <a:cubicBezTo>
                    <a:pt x="25400" y="172466"/>
                    <a:pt x="19685" y="178181"/>
                    <a:pt x="12700" y="178181"/>
                  </a:cubicBezTo>
                  <a:cubicBezTo>
                    <a:pt x="5715" y="178181"/>
                    <a:pt x="0" y="172466"/>
                    <a:pt x="0" y="165481"/>
                  </a:cubicBezTo>
                  <a:cubicBezTo>
                    <a:pt x="0" y="158496"/>
                    <a:pt x="5715" y="152781"/>
                    <a:pt x="12700" y="152781"/>
                  </a:cubicBezTo>
                  <a:cubicBezTo>
                    <a:pt x="19685" y="152781"/>
                    <a:pt x="25400" y="158496"/>
                    <a:pt x="25400" y="165481"/>
                  </a:cubicBezTo>
                  <a:cubicBezTo>
                    <a:pt x="25400" y="242824"/>
                    <a:pt x="88138" y="305562"/>
                    <a:pt x="165481" y="305562"/>
                  </a:cubicBezTo>
                  <a:cubicBezTo>
                    <a:pt x="242824" y="305562"/>
                    <a:pt x="305562" y="242824"/>
                    <a:pt x="305562" y="165481"/>
                  </a:cubicBezTo>
                  <a:cubicBezTo>
                    <a:pt x="305562" y="88138"/>
                    <a:pt x="242824" y="25400"/>
                    <a:pt x="165481" y="25400"/>
                  </a:cubicBezTo>
                  <a:lnTo>
                    <a:pt x="165481" y="12700"/>
                  </a:lnTo>
                  <a:lnTo>
                    <a:pt x="165481" y="25400"/>
                  </a:lnTo>
                  <a:cubicBezTo>
                    <a:pt x="88138" y="25400"/>
                    <a:pt x="25400" y="88138"/>
                    <a:pt x="25400" y="165481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72" name="Group 72"/>
          <p:cNvGrpSpPr/>
          <p:nvPr/>
        </p:nvGrpSpPr>
        <p:grpSpPr>
          <a:xfrm>
            <a:off x="9781875" y="4145739"/>
            <a:ext cx="248250" cy="248250"/>
            <a:chOff x="0" y="0"/>
            <a:chExt cx="331000" cy="3310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330962" cy="330962"/>
            </a:xfrm>
            <a:custGeom>
              <a:avLst/>
              <a:gdLst/>
              <a:ahLst/>
              <a:cxnLst/>
              <a:rect l="l" t="t" r="r" b="b"/>
              <a:pathLst>
                <a:path w="330962" h="330962">
                  <a:moveTo>
                    <a:pt x="0" y="165481"/>
                  </a:moveTo>
                  <a:cubicBezTo>
                    <a:pt x="0" y="74041"/>
                    <a:pt x="74041" y="0"/>
                    <a:pt x="165481" y="0"/>
                  </a:cubicBezTo>
                  <a:lnTo>
                    <a:pt x="165481" y="12700"/>
                  </a:lnTo>
                  <a:lnTo>
                    <a:pt x="165481" y="0"/>
                  </a:lnTo>
                  <a:cubicBezTo>
                    <a:pt x="256921" y="0"/>
                    <a:pt x="330962" y="74041"/>
                    <a:pt x="330962" y="165481"/>
                  </a:cubicBezTo>
                  <a:lnTo>
                    <a:pt x="318262" y="165481"/>
                  </a:lnTo>
                  <a:lnTo>
                    <a:pt x="330962" y="165481"/>
                  </a:lnTo>
                  <a:cubicBezTo>
                    <a:pt x="330962" y="256921"/>
                    <a:pt x="256921" y="330962"/>
                    <a:pt x="165481" y="330962"/>
                  </a:cubicBezTo>
                  <a:lnTo>
                    <a:pt x="165481" y="318262"/>
                  </a:lnTo>
                  <a:lnTo>
                    <a:pt x="165481" y="330962"/>
                  </a:lnTo>
                  <a:cubicBezTo>
                    <a:pt x="74041" y="330962"/>
                    <a:pt x="0" y="256921"/>
                    <a:pt x="0" y="165481"/>
                  </a:cubicBezTo>
                  <a:lnTo>
                    <a:pt x="12700" y="165481"/>
                  </a:lnTo>
                  <a:lnTo>
                    <a:pt x="25400" y="165481"/>
                  </a:lnTo>
                  <a:lnTo>
                    <a:pt x="12700" y="165481"/>
                  </a:lnTo>
                  <a:lnTo>
                    <a:pt x="0" y="165481"/>
                  </a:lnTo>
                  <a:moveTo>
                    <a:pt x="25400" y="165481"/>
                  </a:moveTo>
                  <a:cubicBezTo>
                    <a:pt x="25400" y="172466"/>
                    <a:pt x="19685" y="178181"/>
                    <a:pt x="12700" y="178181"/>
                  </a:cubicBezTo>
                  <a:cubicBezTo>
                    <a:pt x="5715" y="178181"/>
                    <a:pt x="0" y="172466"/>
                    <a:pt x="0" y="165481"/>
                  </a:cubicBezTo>
                  <a:cubicBezTo>
                    <a:pt x="0" y="158496"/>
                    <a:pt x="5715" y="152781"/>
                    <a:pt x="12700" y="152781"/>
                  </a:cubicBezTo>
                  <a:cubicBezTo>
                    <a:pt x="19685" y="152781"/>
                    <a:pt x="25400" y="158496"/>
                    <a:pt x="25400" y="165481"/>
                  </a:cubicBezTo>
                  <a:cubicBezTo>
                    <a:pt x="25400" y="242824"/>
                    <a:pt x="88138" y="305562"/>
                    <a:pt x="165481" y="305562"/>
                  </a:cubicBezTo>
                  <a:cubicBezTo>
                    <a:pt x="242824" y="305562"/>
                    <a:pt x="305562" y="242824"/>
                    <a:pt x="305562" y="165481"/>
                  </a:cubicBezTo>
                  <a:cubicBezTo>
                    <a:pt x="305562" y="88138"/>
                    <a:pt x="242824" y="25400"/>
                    <a:pt x="165481" y="25400"/>
                  </a:cubicBezTo>
                  <a:lnTo>
                    <a:pt x="165481" y="12700"/>
                  </a:lnTo>
                  <a:lnTo>
                    <a:pt x="165481" y="25400"/>
                  </a:lnTo>
                  <a:cubicBezTo>
                    <a:pt x="88138" y="25400"/>
                    <a:pt x="25400" y="88138"/>
                    <a:pt x="25400" y="165481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74" name="Group 74"/>
          <p:cNvGrpSpPr/>
          <p:nvPr/>
        </p:nvGrpSpPr>
        <p:grpSpPr>
          <a:xfrm rot="8100000">
            <a:off x="17371323" y="3752963"/>
            <a:ext cx="302374" cy="302374"/>
            <a:chOff x="0" y="0"/>
            <a:chExt cx="403165" cy="403165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403225" h="403225">
                  <a:moveTo>
                    <a:pt x="0" y="201549"/>
                  </a:moveTo>
                  <a:cubicBezTo>
                    <a:pt x="0" y="90297"/>
                    <a:pt x="90297" y="0"/>
                    <a:pt x="201549" y="0"/>
                  </a:cubicBezTo>
                  <a:lnTo>
                    <a:pt x="365125" y="0"/>
                  </a:lnTo>
                  <a:cubicBezTo>
                    <a:pt x="386207" y="0"/>
                    <a:pt x="403225" y="17018"/>
                    <a:pt x="403225" y="38100"/>
                  </a:cubicBezTo>
                  <a:lnTo>
                    <a:pt x="403225" y="201549"/>
                  </a:lnTo>
                  <a:lnTo>
                    <a:pt x="365125" y="201549"/>
                  </a:lnTo>
                  <a:lnTo>
                    <a:pt x="403225" y="201549"/>
                  </a:lnTo>
                  <a:cubicBezTo>
                    <a:pt x="403225" y="312928"/>
                    <a:pt x="312928" y="403098"/>
                    <a:pt x="201676" y="403098"/>
                  </a:cubicBezTo>
                  <a:lnTo>
                    <a:pt x="201676" y="364998"/>
                  </a:lnTo>
                  <a:lnTo>
                    <a:pt x="201676" y="403098"/>
                  </a:lnTo>
                  <a:cubicBezTo>
                    <a:pt x="90297" y="403225"/>
                    <a:pt x="0" y="312928"/>
                    <a:pt x="0" y="201549"/>
                  </a:cubicBezTo>
                  <a:lnTo>
                    <a:pt x="38100" y="201549"/>
                  </a:lnTo>
                  <a:lnTo>
                    <a:pt x="0" y="201549"/>
                  </a:lnTo>
                  <a:moveTo>
                    <a:pt x="76200" y="201549"/>
                  </a:moveTo>
                  <a:lnTo>
                    <a:pt x="38100" y="201549"/>
                  </a:lnTo>
                  <a:lnTo>
                    <a:pt x="76200" y="201549"/>
                  </a:lnTo>
                  <a:cubicBezTo>
                    <a:pt x="76200" y="270764"/>
                    <a:pt x="132334" y="326898"/>
                    <a:pt x="201549" y="326898"/>
                  </a:cubicBezTo>
                  <a:cubicBezTo>
                    <a:pt x="270764" y="326898"/>
                    <a:pt x="326898" y="270764"/>
                    <a:pt x="326898" y="201549"/>
                  </a:cubicBezTo>
                  <a:lnTo>
                    <a:pt x="326898" y="38100"/>
                  </a:lnTo>
                  <a:lnTo>
                    <a:pt x="364998" y="38100"/>
                  </a:lnTo>
                  <a:lnTo>
                    <a:pt x="364998" y="76200"/>
                  </a:lnTo>
                  <a:lnTo>
                    <a:pt x="201549" y="76200"/>
                  </a:lnTo>
                  <a:lnTo>
                    <a:pt x="201549" y="38100"/>
                  </a:lnTo>
                  <a:lnTo>
                    <a:pt x="201549" y="76200"/>
                  </a:lnTo>
                  <a:cubicBezTo>
                    <a:pt x="132334" y="76200"/>
                    <a:pt x="76200" y="132334"/>
                    <a:pt x="76200" y="201549"/>
                  </a:cubicBezTo>
                  <a:close/>
                </a:path>
              </a:pathLst>
            </a:custGeom>
            <a:solidFill>
              <a:srgbClr val="AFF000"/>
            </a:solidFill>
          </p:spPr>
        </p:sp>
      </p:grpSp>
      <p:sp>
        <p:nvSpPr>
          <p:cNvPr id="76" name="TextBox 76"/>
          <p:cNvSpPr txBox="1"/>
          <p:nvPr/>
        </p:nvSpPr>
        <p:spPr>
          <a:xfrm>
            <a:off x="4053324" y="9153525"/>
            <a:ext cx="960088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0"/>
              </a:lnSpc>
            </a:pPr>
            <a:r>
              <a:rPr lang="en-US" sz="4800" dirty="0">
                <a:solidFill>
                  <a:srgbClr val="1155CC"/>
                </a:solidFill>
                <a:latin typeface="Afrah Bold"/>
              </a:rPr>
              <a:t>A Dapp for Public Transportation 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3733800" y="6093027"/>
            <a:ext cx="10242970" cy="249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52"/>
              </a:lnSpc>
              <a:spcBef>
                <a:spcPct val="0"/>
              </a:spcBef>
            </a:pPr>
            <a:r>
              <a:rPr lang="en-US" sz="18835" spc="2015" dirty="0">
                <a:solidFill>
                  <a:srgbClr val="1155CC"/>
                </a:solidFill>
                <a:latin typeface="Cristik"/>
              </a:rPr>
              <a:t>GYRO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442058FA-0C72-6BA7-387F-1BFB253C2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306" y="245806"/>
            <a:ext cx="3830894" cy="38308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7150" y="8893550"/>
            <a:ext cx="18383250" cy="1424956"/>
            <a:chOff x="0" y="0"/>
            <a:chExt cx="24511000" cy="18999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11000" cy="1899666"/>
            </a:xfrm>
            <a:custGeom>
              <a:avLst/>
              <a:gdLst/>
              <a:ahLst/>
              <a:cxnLst/>
              <a:rect l="l" t="t" r="r" b="b"/>
              <a:pathLst>
                <a:path w="24511000" h="1899666">
                  <a:moveTo>
                    <a:pt x="25400" y="17526"/>
                  </a:moveTo>
                  <a:lnTo>
                    <a:pt x="1104900" y="752983"/>
                  </a:lnTo>
                  <a:lnTo>
                    <a:pt x="2108200" y="341503"/>
                  </a:lnTo>
                  <a:lnTo>
                    <a:pt x="4165600" y="332740"/>
                  </a:lnTo>
                  <a:lnTo>
                    <a:pt x="5181600" y="0"/>
                  </a:lnTo>
                  <a:lnTo>
                    <a:pt x="6197600" y="901827"/>
                  </a:lnTo>
                  <a:lnTo>
                    <a:pt x="7200900" y="1418336"/>
                  </a:lnTo>
                  <a:lnTo>
                    <a:pt x="8204200" y="1409573"/>
                  </a:lnTo>
                  <a:lnTo>
                    <a:pt x="9271000" y="691642"/>
                  </a:lnTo>
                  <a:lnTo>
                    <a:pt x="10274300" y="525272"/>
                  </a:lnTo>
                  <a:lnTo>
                    <a:pt x="11252200" y="156591"/>
                  </a:lnTo>
                  <a:lnTo>
                    <a:pt x="12293600" y="989330"/>
                  </a:lnTo>
                  <a:lnTo>
                    <a:pt x="13309600" y="1018159"/>
                  </a:lnTo>
                  <a:lnTo>
                    <a:pt x="14312900" y="1672209"/>
                  </a:lnTo>
                  <a:lnTo>
                    <a:pt x="15341600" y="1672209"/>
                  </a:lnTo>
                  <a:lnTo>
                    <a:pt x="16408400" y="1339469"/>
                  </a:lnTo>
                  <a:lnTo>
                    <a:pt x="17411700" y="1339469"/>
                  </a:lnTo>
                  <a:lnTo>
                    <a:pt x="18364200" y="761619"/>
                  </a:lnTo>
                  <a:lnTo>
                    <a:pt x="19443700" y="1120521"/>
                  </a:lnTo>
                  <a:lnTo>
                    <a:pt x="20396200" y="542671"/>
                  </a:lnTo>
                  <a:lnTo>
                    <a:pt x="22453600" y="533908"/>
                  </a:lnTo>
                  <a:lnTo>
                    <a:pt x="23456900" y="752729"/>
                  </a:lnTo>
                  <a:lnTo>
                    <a:pt x="24511000" y="183642"/>
                  </a:lnTo>
                  <a:lnTo>
                    <a:pt x="24485600" y="1899666"/>
                  </a:lnTo>
                  <a:lnTo>
                    <a:pt x="0" y="1899666"/>
                  </a:lnTo>
                  <a:close/>
                </a:path>
              </a:pathLst>
            </a:custGeom>
            <a:solidFill>
              <a:srgbClr val="AFF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57150" y="9156222"/>
            <a:ext cx="18383250" cy="1168878"/>
            <a:chOff x="0" y="0"/>
            <a:chExt cx="24511000" cy="155850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511000" cy="1558544"/>
            </a:xfrm>
            <a:custGeom>
              <a:avLst/>
              <a:gdLst/>
              <a:ahLst/>
              <a:cxnLst/>
              <a:rect l="l" t="t" r="r" b="b"/>
              <a:pathLst>
                <a:path w="24511000" h="1558544">
                  <a:moveTo>
                    <a:pt x="25400" y="367665"/>
                  </a:moveTo>
                  <a:lnTo>
                    <a:pt x="1117600" y="747649"/>
                  </a:lnTo>
                  <a:lnTo>
                    <a:pt x="3149600" y="747649"/>
                  </a:lnTo>
                  <a:lnTo>
                    <a:pt x="4165600" y="456184"/>
                  </a:lnTo>
                  <a:lnTo>
                    <a:pt x="5181600" y="1077087"/>
                  </a:lnTo>
                  <a:lnTo>
                    <a:pt x="6197600" y="1077087"/>
                  </a:lnTo>
                  <a:lnTo>
                    <a:pt x="7162800" y="747649"/>
                  </a:lnTo>
                  <a:lnTo>
                    <a:pt x="8178800" y="544830"/>
                  </a:lnTo>
                  <a:lnTo>
                    <a:pt x="9245600" y="544830"/>
                  </a:lnTo>
                  <a:lnTo>
                    <a:pt x="10261600" y="722249"/>
                  </a:lnTo>
                  <a:lnTo>
                    <a:pt x="11252200" y="506857"/>
                  </a:lnTo>
                  <a:lnTo>
                    <a:pt x="12268200" y="848995"/>
                  </a:lnTo>
                  <a:lnTo>
                    <a:pt x="13309600" y="1368552"/>
                  </a:lnTo>
                  <a:lnTo>
                    <a:pt x="14274800" y="1013714"/>
                  </a:lnTo>
                  <a:lnTo>
                    <a:pt x="15316200" y="1013714"/>
                  </a:lnTo>
                  <a:lnTo>
                    <a:pt x="16357600" y="392811"/>
                  </a:lnTo>
                  <a:lnTo>
                    <a:pt x="17373600" y="747649"/>
                  </a:lnTo>
                  <a:lnTo>
                    <a:pt x="18389600" y="747649"/>
                  </a:lnTo>
                  <a:lnTo>
                    <a:pt x="19405600" y="456184"/>
                  </a:lnTo>
                  <a:lnTo>
                    <a:pt x="21437600" y="456184"/>
                  </a:lnTo>
                  <a:lnTo>
                    <a:pt x="22453600" y="1064387"/>
                  </a:lnTo>
                  <a:lnTo>
                    <a:pt x="23418800" y="848995"/>
                  </a:lnTo>
                  <a:lnTo>
                    <a:pt x="24511000" y="0"/>
                  </a:lnTo>
                  <a:lnTo>
                    <a:pt x="24511000" y="1558544"/>
                  </a:lnTo>
                  <a:lnTo>
                    <a:pt x="0" y="1558544"/>
                  </a:lnTo>
                  <a:close/>
                </a:path>
              </a:pathLst>
            </a:custGeom>
            <a:solidFill>
              <a:srgbClr val="00CEF6">
                <a:alpha val="73333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 rot="8100000">
            <a:off x="3695962" y="8505938"/>
            <a:ext cx="245224" cy="245224"/>
            <a:chOff x="0" y="0"/>
            <a:chExt cx="326965" cy="3269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6898" cy="326898"/>
            </a:xfrm>
            <a:custGeom>
              <a:avLst/>
              <a:gdLst/>
              <a:ahLst/>
              <a:cxnLst/>
              <a:rect l="l" t="t" r="r" b="b"/>
              <a:pathLst>
                <a:path w="326898" h="326898">
                  <a:moveTo>
                    <a:pt x="0" y="163449"/>
                  </a:moveTo>
                  <a:cubicBezTo>
                    <a:pt x="0" y="73152"/>
                    <a:pt x="73152" y="0"/>
                    <a:pt x="163449" y="0"/>
                  </a:cubicBezTo>
                  <a:cubicBezTo>
                    <a:pt x="217932" y="0"/>
                    <a:pt x="272415" y="0"/>
                    <a:pt x="326898" y="0"/>
                  </a:cubicBezTo>
                  <a:cubicBezTo>
                    <a:pt x="326898" y="54483"/>
                    <a:pt x="326898" y="108966"/>
                    <a:pt x="326898" y="163449"/>
                  </a:cubicBezTo>
                  <a:cubicBezTo>
                    <a:pt x="326898" y="253746"/>
                    <a:pt x="253746" y="326898"/>
                    <a:pt x="163449" y="326898"/>
                  </a:cubicBezTo>
                  <a:cubicBezTo>
                    <a:pt x="73152" y="326898"/>
                    <a:pt x="0" y="253746"/>
                    <a:pt x="0" y="163449"/>
                  </a:cubicBezTo>
                  <a:close/>
                </a:path>
              </a:pathLst>
            </a:custGeom>
            <a:solidFill>
              <a:srgbClr val="AFF000"/>
            </a:solidFill>
          </p:spPr>
        </p:sp>
      </p:grpSp>
      <p:grpSp>
        <p:nvGrpSpPr>
          <p:cNvPr id="8" name="Group 8"/>
          <p:cNvGrpSpPr/>
          <p:nvPr/>
        </p:nvGrpSpPr>
        <p:grpSpPr>
          <a:xfrm rot="8100000">
            <a:off x="12049387" y="9045063"/>
            <a:ext cx="302374" cy="302374"/>
            <a:chOff x="0" y="0"/>
            <a:chExt cx="403165" cy="40316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403225" h="403225">
                  <a:moveTo>
                    <a:pt x="0" y="201549"/>
                  </a:moveTo>
                  <a:cubicBezTo>
                    <a:pt x="0" y="90297"/>
                    <a:pt x="90297" y="0"/>
                    <a:pt x="201549" y="0"/>
                  </a:cubicBezTo>
                  <a:lnTo>
                    <a:pt x="365125" y="0"/>
                  </a:lnTo>
                  <a:cubicBezTo>
                    <a:pt x="386207" y="0"/>
                    <a:pt x="403225" y="17018"/>
                    <a:pt x="403225" y="38100"/>
                  </a:cubicBezTo>
                  <a:lnTo>
                    <a:pt x="403225" y="201549"/>
                  </a:lnTo>
                  <a:lnTo>
                    <a:pt x="365125" y="201549"/>
                  </a:lnTo>
                  <a:lnTo>
                    <a:pt x="403225" y="201549"/>
                  </a:lnTo>
                  <a:cubicBezTo>
                    <a:pt x="403225" y="312928"/>
                    <a:pt x="312928" y="403098"/>
                    <a:pt x="201676" y="403098"/>
                  </a:cubicBezTo>
                  <a:lnTo>
                    <a:pt x="201676" y="364998"/>
                  </a:lnTo>
                  <a:lnTo>
                    <a:pt x="201676" y="403098"/>
                  </a:lnTo>
                  <a:cubicBezTo>
                    <a:pt x="90297" y="403225"/>
                    <a:pt x="0" y="312928"/>
                    <a:pt x="0" y="201549"/>
                  </a:cubicBezTo>
                  <a:lnTo>
                    <a:pt x="38100" y="201549"/>
                  </a:lnTo>
                  <a:lnTo>
                    <a:pt x="0" y="201549"/>
                  </a:lnTo>
                  <a:moveTo>
                    <a:pt x="76200" y="201549"/>
                  </a:moveTo>
                  <a:lnTo>
                    <a:pt x="38100" y="201549"/>
                  </a:lnTo>
                  <a:lnTo>
                    <a:pt x="76200" y="201549"/>
                  </a:lnTo>
                  <a:cubicBezTo>
                    <a:pt x="76200" y="270764"/>
                    <a:pt x="132334" y="326898"/>
                    <a:pt x="201549" y="326898"/>
                  </a:cubicBezTo>
                  <a:cubicBezTo>
                    <a:pt x="270764" y="326898"/>
                    <a:pt x="326898" y="270764"/>
                    <a:pt x="326898" y="201549"/>
                  </a:cubicBezTo>
                  <a:lnTo>
                    <a:pt x="326898" y="38100"/>
                  </a:lnTo>
                  <a:lnTo>
                    <a:pt x="364998" y="38100"/>
                  </a:lnTo>
                  <a:lnTo>
                    <a:pt x="364998" y="76200"/>
                  </a:lnTo>
                  <a:lnTo>
                    <a:pt x="201549" y="76200"/>
                  </a:lnTo>
                  <a:lnTo>
                    <a:pt x="201549" y="38100"/>
                  </a:lnTo>
                  <a:lnTo>
                    <a:pt x="201549" y="76200"/>
                  </a:lnTo>
                  <a:cubicBezTo>
                    <a:pt x="132334" y="76200"/>
                    <a:pt x="76200" y="132334"/>
                    <a:pt x="76200" y="201549"/>
                  </a:cubicBezTo>
                  <a:close/>
                </a:path>
              </a:pathLst>
            </a:custGeom>
            <a:solidFill>
              <a:srgbClr val="00CEF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8100000">
            <a:off x="14363962" y="9140338"/>
            <a:ext cx="245224" cy="245224"/>
            <a:chOff x="0" y="0"/>
            <a:chExt cx="326965" cy="32696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6898" cy="326898"/>
            </a:xfrm>
            <a:custGeom>
              <a:avLst/>
              <a:gdLst/>
              <a:ahLst/>
              <a:cxnLst/>
              <a:rect l="l" t="t" r="r" b="b"/>
              <a:pathLst>
                <a:path w="326898" h="326898">
                  <a:moveTo>
                    <a:pt x="0" y="163449"/>
                  </a:moveTo>
                  <a:cubicBezTo>
                    <a:pt x="0" y="73152"/>
                    <a:pt x="73152" y="0"/>
                    <a:pt x="163449" y="0"/>
                  </a:cubicBezTo>
                  <a:cubicBezTo>
                    <a:pt x="217932" y="0"/>
                    <a:pt x="272415" y="0"/>
                    <a:pt x="326898" y="0"/>
                  </a:cubicBezTo>
                  <a:cubicBezTo>
                    <a:pt x="326898" y="54483"/>
                    <a:pt x="326898" y="108966"/>
                    <a:pt x="326898" y="163449"/>
                  </a:cubicBezTo>
                  <a:cubicBezTo>
                    <a:pt x="326898" y="253746"/>
                    <a:pt x="253746" y="326898"/>
                    <a:pt x="163449" y="326898"/>
                  </a:cubicBezTo>
                  <a:cubicBezTo>
                    <a:pt x="73152" y="326898"/>
                    <a:pt x="0" y="253746"/>
                    <a:pt x="0" y="163449"/>
                  </a:cubicBezTo>
                  <a:close/>
                </a:path>
              </a:pathLst>
            </a:custGeom>
            <a:solidFill>
              <a:srgbClr val="00CE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-28575" y="9153525"/>
            <a:ext cx="8429650" cy="971550"/>
            <a:chOff x="0" y="0"/>
            <a:chExt cx="11239533" cy="1295400"/>
          </a:xfrm>
        </p:grpSpPr>
        <p:sp>
          <p:nvSpPr>
            <p:cNvPr id="13" name="Freeform 13"/>
            <p:cNvSpPr/>
            <p:nvPr/>
          </p:nvSpPr>
          <p:spPr>
            <a:xfrm>
              <a:off x="4064" y="-508"/>
              <a:ext cx="11222736" cy="1296416"/>
            </a:xfrm>
            <a:custGeom>
              <a:avLst/>
              <a:gdLst/>
              <a:ahLst/>
              <a:cxnLst/>
              <a:rect l="l" t="t" r="r" b="b"/>
              <a:pathLst>
                <a:path w="11222736" h="1296416">
                  <a:moveTo>
                    <a:pt x="17272" y="118237"/>
                  </a:moveTo>
                  <a:lnTo>
                    <a:pt x="1071372" y="1108837"/>
                  </a:lnTo>
                  <a:lnTo>
                    <a:pt x="1062736" y="1118108"/>
                  </a:lnTo>
                  <a:lnTo>
                    <a:pt x="1062736" y="1105408"/>
                  </a:lnTo>
                  <a:lnTo>
                    <a:pt x="2078736" y="1105408"/>
                  </a:lnTo>
                  <a:lnTo>
                    <a:pt x="2078736" y="1118108"/>
                  </a:lnTo>
                  <a:lnTo>
                    <a:pt x="2076704" y="1105535"/>
                  </a:lnTo>
                  <a:lnTo>
                    <a:pt x="3092704" y="940435"/>
                  </a:lnTo>
                  <a:cubicBezTo>
                    <a:pt x="3094736" y="940054"/>
                    <a:pt x="3096768" y="940308"/>
                    <a:pt x="3098673" y="940943"/>
                  </a:cubicBezTo>
                  <a:lnTo>
                    <a:pt x="4114673" y="1271143"/>
                  </a:lnTo>
                  <a:lnTo>
                    <a:pt x="4110736" y="1283208"/>
                  </a:lnTo>
                  <a:lnTo>
                    <a:pt x="4104894" y="1271905"/>
                  </a:lnTo>
                  <a:lnTo>
                    <a:pt x="5108194" y="751205"/>
                  </a:lnTo>
                  <a:cubicBezTo>
                    <a:pt x="5109972" y="750316"/>
                    <a:pt x="5112004" y="749808"/>
                    <a:pt x="5114036" y="749808"/>
                  </a:cubicBezTo>
                  <a:lnTo>
                    <a:pt x="6142736" y="749808"/>
                  </a:lnTo>
                  <a:lnTo>
                    <a:pt x="6142736" y="762508"/>
                  </a:lnTo>
                  <a:lnTo>
                    <a:pt x="6135116" y="752348"/>
                  </a:lnTo>
                  <a:lnTo>
                    <a:pt x="7125716" y="3048"/>
                  </a:lnTo>
                  <a:cubicBezTo>
                    <a:pt x="7128510" y="889"/>
                    <a:pt x="7132066" y="0"/>
                    <a:pt x="7135622" y="635"/>
                  </a:cubicBezTo>
                  <a:lnTo>
                    <a:pt x="8151622" y="178435"/>
                  </a:lnTo>
                  <a:lnTo>
                    <a:pt x="8149336" y="191008"/>
                  </a:lnTo>
                  <a:lnTo>
                    <a:pt x="8149336" y="178308"/>
                  </a:lnTo>
                  <a:lnTo>
                    <a:pt x="9178036" y="178308"/>
                  </a:lnTo>
                  <a:cubicBezTo>
                    <a:pt x="9181084" y="178308"/>
                    <a:pt x="9184005" y="179451"/>
                    <a:pt x="9186291" y="181356"/>
                  </a:cubicBezTo>
                  <a:lnTo>
                    <a:pt x="10214991" y="1070356"/>
                  </a:lnTo>
                  <a:lnTo>
                    <a:pt x="10206736" y="1080008"/>
                  </a:lnTo>
                  <a:lnTo>
                    <a:pt x="10206736" y="1067308"/>
                  </a:lnTo>
                  <a:lnTo>
                    <a:pt x="11222736" y="1067308"/>
                  </a:lnTo>
                  <a:lnTo>
                    <a:pt x="11222736" y="1092708"/>
                  </a:lnTo>
                  <a:lnTo>
                    <a:pt x="10206736" y="1092708"/>
                  </a:lnTo>
                  <a:cubicBezTo>
                    <a:pt x="10203688" y="1092708"/>
                    <a:pt x="10200767" y="1091565"/>
                    <a:pt x="10198481" y="1089660"/>
                  </a:cubicBezTo>
                  <a:lnTo>
                    <a:pt x="9169781" y="200660"/>
                  </a:lnTo>
                  <a:lnTo>
                    <a:pt x="9178036" y="191008"/>
                  </a:lnTo>
                  <a:lnTo>
                    <a:pt x="9178036" y="203708"/>
                  </a:lnTo>
                  <a:lnTo>
                    <a:pt x="8149336" y="203708"/>
                  </a:lnTo>
                  <a:cubicBezTo>
                    <a:pt x="8148574" y="203708"/>
                    <a:pt x="8147812" y="203581"/>
                    <a:pt x="8147177" y="203581"/>
                  </a:cubicBezTo>
                  <a:lnTo>
                    <a:pt x="7131177" y="25781"/>
                  </a:lnTo>
                  <a:lnTo>
                    <a:pt x="7133336" y="13208"/>
                  </a:lnTo>
                  <a:lnTo>
                    <a:pt x="7140956" y="23368"/>
                  </a:lnTo>
                  <a:lnTo>
                    <a:pt x="6150356" y="772668"/>
                  </a:lnTo>
                  <a:cubicBezTo>
                    <a:pt x="6148197" y="774319"/>
                    <a:pt x="6145403" y="775208"/>
                    <a:pt x="6142736" y="775208"/>
                  </a:cubicBezTo>
                  <a:lnTo>
                    <a:pt x="5114036" y="775208"/>
                  </a:lnTo>
                  <a:lnTo>
                    <a:pt x="5114036" y="762508"/>
                  </a:lnTo>
                  <a:lnTo>
                    <a:pt x="5119878" y="773811"/>
                  </a:lnTo>
                  <a:lnTo>
                    <a:pt x="4116578" y="1294511"/>
                  </a:lnTo>
                  <a:cubicBezTo>
                    <a:pt x="4113530" y="1296035"/>
                    <a:pt x="4109974" y="1296416"/>
                    <a:pt x="4106799" y="1295273"/>
                  </a:cubicBezTo>
                  <a:lnTo>
                    <a:pt x="3090799" y="965073"/>
                  </a:lnTo>
                  <a:lnTo>
                    <a:pt x="3094736" y="953008"/>
                  </a:lnTo>
                  <a:lnTo>
                    <a:pt x="3096768" y="965581"/>
                  </a:lnTo>
                  <a:lnTo>
                    <a:pt x="2080768" y="1130681"/>
                  </a:lnTo>
                  <a:cubicBezTo>
                    <a:pt x="2080133" y="1130808"/>
                    <a:pt x="2079371" y="1130808"/>
                    <a:pt x="2078736" y="1130808"/>
                  </a:cubicBezTo>
                  <a:lnTo>
                    <a:pt x="1062736" y="1130808"/>
                  </a:lnTo>
                  <a:cubicBezTo>
                    <a:pt x="1059561" y="1130808"/>
                    <a:pt x="1056386" y="1129538"/>
                    <a:pt x="1054100" y="1127379"/>
                  </a:cubicBezTo>
                  <a:lnTo>
                    <a:pt x="0" y="136779"/>
                  </a:ln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8382025" y="8915425"/>
            <a:ext cx="6867500" cy="1200150"/>
            <a:chOff x="0" y="0"/>
            <a:chExt cx="9156667" cy="1600200"/>
          </a:xfrm>
        </p:grpSpPr>
        <p:sp>
          <p:nvSpPr>
            <p:cNvPr id="15" name="Freeform 15"/>
            <p:cNvSpPr/>
            <p:nvPr/>
          </p:nvSpPr>
          <p:spPr>
            <a:xfrm>
              <a:off x="4826" y="5969"/>
              <a:ext cx="9149842" cy="1594231"/>
            </a:xfrm>
            <a:custGeom>
              <a:avLst/>
              <a:gdLst/>
              <a:ahLst/>
              <a:cxnLst/>
              <a:rect l="l" t="t" r="r" b="b"/>
              <a:pathLst>
                <a:path w="9149842" h="1594231">
                  <a:moveTo>
                    <a:pt x="0" y="1393698"/>
                  </a:moveTo>
                  <a:lnTo>
                    <a:pt x="1003300" y="606298"/>
                  </a:lnTo>
                  <a:cubicBezTo>
                    <a:pt x="1004570" y="605282"/>
                    <a:pt x="1005967" y="604647"/>
                    <a:pt x="1007364" y="604139"/>
                  </a:cubicBezTo>
                  <a:lnTo>
                    <a:pt x="2036064" y="286639"/>
                  </a:lnTo>
                  <a:cubicBezTo>
                    <a:pt x="2039493" y="285623"/>
                    <a:pt x="2043303" y="286004"/>
                    <a:pt x="2046478" y="287909"/>
                  </a:cubicBezTo>
                  <a:lnTo>
                    <a:pt x="3062478" y="910209"/>
                  </a:lnTo>
                  <a:lnTo>
                    <a:pt x="3055874" y="921131"/>
                  </a:lnTo>
                  <a:lnTo>
                    <a:pt x="3055874" y="908431"/>
                  </a:lnTo>
                  <a:lnTo>
                    <a:pt x="4059174" y="908431"/>
                  </a:lnTo>
                  <a:cubicBezTo>
                    <a:pt x="4059936" y="908431"/>
                    <a:pt x="4060698" y="908558"/>
                    <a:pt x="4061460" y="908685"/>
                  </a:cubicBezTo>
                  <a:lnTo>
                    <a:pt x="5077460" y="1099185"/>
                  </a:lnTo>
                  <a:lnTo>
                    <a:pt x="5075174" y="1111631"/>
                  </a:lnTo>
                  <a:lnTo>
                    <a:pt x="5071364" y="1099566"/>
                  </a:lnTo>
                  <a:lnTo>
                    <a:pt x="6087364" y="782066"/>
                  </a:lnTo>
                  <a:cubicBezTo>
                    <a:pt x="6091301" y="780796"/>
                    <a:pt x="6095619" y="781558"/>
                    <a:pt x="6098921" y="784098"/>
                  </a:cubicBezTo>
                  <a:lnTo>
                    <a:pt x="7127621" y="1571498"/>
                  </a:lnTo>
                  <a:lnTo>
                    <a:pt x="7119874" y="1581531"/>
                  </a:lnTo>
                  <a:lnTo>
                    <a:pt x="7119874" y="1568831"/>
                  </a:lnTo>
                  <a:lnTo>
                    <a:pt x="8148574" y="1568831"/>
                  </a:lnTo>
                  <a:lnTo>
                    <a:pt x="8148574" y="1581531"/>
                  </a:lnTo>
                  <a:lnTo>
                    <a:pt x="8137779" y="1574800"/>
                  </a:lnTo>
                  <a:lnTo>
                    <a:pt x="9128379" y="0"/>
                  </a:lnTo>
                  <a:lnTo>
                    <a:pt x="9149842" y="13462"/>
                  </a:lnTo>
                  <a:lnTo>
                    <a:pt x="8159242" y="1588262"/>
                  </a:lnTo>
                  <a:cubicBezTo>
                    <a:pt x="8156956" y="1591945"/>
                    <a:pt x="8152892" y="1594231"/>
                    <a:pt x="8148447" y="1594231"/>
                  </a:cubicBezTo>
                  <a:lnTo>
                    <a:pt x="7119874" y="1594231"/>
                  </a:lnTo>
                  <a:cubicBezTo>
                    <a:pt x="7117080" y="1594231"/>
                    <a:pt x="7114413" y="1593342"/>
                    <a:pt x="7112127" y="1591564"/>
                  </a:cubicBezTo>
                  <a:lnTo>
                    <a:pt x="6083427" y="804164"/>
                  </a:lnTo>
                  <a:lnTo>
                    <a:pt x="6091174" y="794131"/>
                  </a:lnTo>
                  <a:lnTo>
                    <a:pt x="6094984" y="806196"/>
                  </a:lnTo>
                  <a:lnTo>
                    <a:pt x="5078984" y="1123696"/>
                  </a:lnTo>
                  <a:cubicBezTo>
                    <a:pt x="5076952" y="1124331"/>
                    <a:pt x="5074920" y="1124458"/>
                    <a:pt x="5072888" y="1124077"/>
                  </a:cubicBezTo>
                  <a:lnTo>
                    <a:pt x="4056888" y="933577"/>
                  </a:lnTo>
                  <a:lnTo>
                    <a:pt x="4059174" y="921131"/>
                  </a:lnTo>
                  <a:lnTo>
                    <a:pt x="4059174" y="933831"/>
                  </a:lnTo>
                  <a:lnTo>
                    <a:pt x="3055874" y="933831"/>
                  </a:lnTo>
                  <a:cubicBezTo>
                    <a:pt x="3053588" y="933831"/>
                    <a:pt x="3051175" y="933196"/>
                    <a:pt x="3049270" y="931926"/>
                  </a:cubicBezTo>
                  <a:lnTo>
                    <a:pt x="2033270" y="309626"/>
                  </a:lnTo>
                  <a:lnTo>
                    <a:pt x="2039874" y="298831"/>
                  </a:lnTo>
                  <a:lnTo>
                    <a:pt x="2043557" y="311023"/>
                  </a:lnTo>
                  <a:lnTo>
                    <a:pt x="1014857" y="628523"/>
                  </a:lnTo>
                  <a:lnTo>
                    <a:pt x="1011174" y="616331"/>
                  </a:lnTo>
                  <a:lnTo>
                    <a:pt x="1019048" y="626364"/>
                  </a:lnTo>
                  <a:lnTo>
                    <a:pt x="15748" y="1413764"/>
                  </a:ln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240025" y="8934475"/>
            <a:ext cx="3086100" cy="847700"/>
            <a:chOff x="0" y="0"/>
            <a:chExt cx="4114800" cy="1130267"/>
          </a:xfrm>
        </p:grpSpPr>
        <p:sp>
          <p:nvSpPr>
            <p:cNvPr id="17" name="Freeform 17"/>
            <p:cNvSpPr/>
            <p:nvPr/>
          </p:nvSpPr>
          <p:spPr>
            <a:xfrm>
              <a:off x="8890" y="635"/>
              <a:ext cx="4100957" cy="1127125"/>
            </a:xfrm>
            <a:custGeom>
              <a:avLst/>
              <a:gdLst/>
              <a:ahLst/>
              <a:cxnLst/>
              <a:rect l="l" t="t" r="r" b="b"/>
              <a:pathLst>
                <a:path w="4100957" h="1127125">
                  <a:moveTo>
                    <a:pt x="7620" y="0"/>
                  </a:moveTo>
                  <a:lnTo>
                    <a:pt x="1010920" y="317500"/>
                  </a:lnTo>
                  <a:lnTo>
                    <a:pt x="1007110" y="329565"/>
                  </a:lnTo>
                  <a:lnTo>
                    <a:pt x="1007110" y="316865"/>
                  </a:lnTo>
                  <a:lnTo>
                    <a:pt x="2048510" y="316865"/>
                  </a:lnTo>
                  <a:lnTo>
                    <a:pt x="2048510" y="329565"/>
                  </a:lnTo>
                  <a:lnTo>
                    <a:pt x="2048510" y="316865"/>
                  </a:lnTo>
                  <a:lnTo>
                    <a:pt x="3064510" y="316865"/>
                  </a:lnTo>
                  <a:cubicBezTo>
                    <a:pt x="3067304" y="316865"/>
                    <a:pt x="3069971" y="317754"/>
                    <a:pt x="3072257" y="319532"/>
                  </a:cubicBezTo>
                  <a:lnTo>
                    <a:pt x="4100957" y="1106932"/>
                  </a:lnTo>
                  <a:lnTo>
                    <a:pt x="4085463" y="1127125"/>
                  </a:lnTo>
                  <a:lnTo>
                    <a:pt x="3056763" y="339725"/>
                  </a:lnTo>
                  <a:lnTo>
                    <a:pt x="3064510" y="329565"/>
                  </a:lnTo>
                  <a:lnTo>
                    <a:pt x="3064510" y="342265"/>
                  </a:lnTo>
                  <a:lnTo>
                    <a:pt x="2048510" y="342265"/>
                  </a:lnTo>
                  <a:lnTo>
                    <a:pt x="1007110" y="342265"/>
                  </a:lnTo>
                  <a:cubicBezTo>
                    <a:pt x="1005840" y="342265"/>
                    <a:pt x="1004570" y="342011"/>
                    <a:pt x="1003300" y="341630"/>
                  </a:cubicBezTo>
                  <a:lnTo>
                    <a:pt x="0" y="24130"/>
                  </a:ln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228900" y="9801376"/>
            <a:ext cx="114000" cy="114000"/>
            <a:chOff x="0" y="0"/>
            <a:chExt cx="152000" cy="152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2990900" y="10058550"/>
            <a:ext cx="114000" cy="114000"/>
            <a:chOff x="0" y="0"/>
            <a:chExt cx="152000" cy="152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66900" y="9944250"/>
            <a:ext cx="114000" cy="114000"/>
            <a:chOff x="0" y="0"/>
            <a:chExt cx="152000" cy="152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704900" y="9925200"/>
            <a:ext cx="114000" cy="114000"/>
            <a:chOff x="0" y="0"/>
            <a:chExt cx="152000" cy="152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-85674" y="9210826"/>
            <a:ext cx="114000" cy="114000"/>
            <a:chOff x="0" y="0"/>
            <a:chExt cx="152000" cy="152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3752900" y="9668026"/>
            <a:ext cx="114000" cy="114000"/>
            <a:chOff x="0" y="0"/>
            <a:chExt cx="152000" cy="152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4514900" y="9658500"/>
            <a:ext cx="114000" cy="114000"/>
            <a:chOff x="0" y="0"/>
            <a:chExt cx="152000" cy="152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5276900" y="9096526"/>
            <a:ext cx="114000" cy="114000"/>
            <a:chOff x="0" y="0"/>
            <a:chExt cx="152000" cy="152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6038900" y="9229876"/>
            <a:ext cx="114000" cy="114000"/>
            <a:chOff x="0" y="0"/>
            <a:chExt cx="152000" cy="152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6800900" y="9229876"/>
            <a:ext cx="114000" cy="114000"/>
            <a:chOff x="0" y="0"/>
            <a:chExt cx="152000" cy="152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7562900" y="9896626"/>
            <a:ext cx="114000" cy="114000"/>
            <a:chOff x="0" y="0"/>
            <a:chExt cx="152000" cy="152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8324900" y="9896626"/>
            <a:ext cx="114000" cy="114000"/>
            <a:chOff x="0" y="0"/>
            <a:chExt cx="152000" cy="152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9086900" y="9334650"/>
            <a:ext cx="114000" cy="114000"/>
            <a:chOff x="0" y="0"/>
            <a:chExt cx="152000" cy="1520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9848900" y="9087000"/>
            <a:ext cx="114000" cy="114000"/>
            <a:chOff x="0" y="0"/>
            <a:chExt cx="152000" cy="152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10610900" y="9544200"/>
            <a:ext cx="114000" cy="114000"/>
            <a:chOff x="0" y="0"/>
            <a:chExt cx="152000" cy="1520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8" name="Group 48"/>
          <p:cNvGrpSpPr/>
          <p:nvPr/>
        </p:nvGrpSpPr>
        <p:grpSpPr>
          <a:xfrm>
            <a:off x="11372900" y="9544200"/>
            <a:ext cx="114000" cy="114000"/>
            <a:chOff x="0" y="0"/>
            <a:chExt cx="152000" cy="1520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12134900" y="9696600"/>
            <a:ext cx="114000" cy="114000"/>
            <a:chOff x="0" y="0"/>
            <a:chExt cx="152000" cy="1520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2" name="Group 52"/>
          <p:cNvGrpSpPr/>
          <p:nvPr/>
        </p:nvGrpSpPr>
        <p:grpSpPr>
          <a:xfrm>
            <a:off x="12896900" y="9458476"/>
            <a:ext cx="114000" cy="114000"/>
            <a:chOff x="0" y="0"/>
            <a:chExt cx="152000" cy="1520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13658900" y="10049026"/>
            <a:ext cx="114000" cy="114000"/>
            <a:chOff x="0" y="0"/>
            <a:chExt cx="152000" cy="1520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14420900" y="10049026"/>
            <a:ext cx="114000" cy="114000"/>
            <a:chOff x="0" y="0"/>
            <a:chExt cx="152000" cy="1520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8" name="Group 58"/>
          <p:cNvGrpSpPr/>
          <p:nvPr/>
        </p:nvGrpSpPr>
        <p:grpSpPr>
          <a:xfrm>
            <a:off x="15182900" y="8886976"/>
            <a:ext cx="114000" cy="114000"/>
            <a:chOff x="0" y="0"/>
            <a:chExt cx="152000" cy="1520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0" name="Group 60"/>
          <p:cNvGrpSpPr/>
          <p:nvPr/>
        </p:nvGrpSpPr>
        <p:grpSpPr>
          <a:xfrm>
            <a:off x="15944900" y="9115576"/>
            <a:ext cx="114000" cy="114000"/>
            <a:chOff x="0" y="0"/>
            <a:chExt cx="152000" cy="1520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2" name="Group 62"/>
          <p:cNvGrpSpPr/>
          <p:nvPr/>
        </p:nvGrpSpPr>
        <p:grpSpPr>
          <a:xfrm>
            <a:off x="16706900" y="9115576"/>
            <a:ext cx="114000" cy="114000"/>
            <a:chOff x="0" y="0"/>
            <a:chExt cx="152000" cy="15200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4" name="Group 64"/>
          <p:cNvGrpSpPr/>
          <p:nvPr/>
        </p:nvGrpSpPr>
        <p:grpSpPr>
          <a:xfrm>
            <a:off x="17468900" y="9115576"/>
            <a:ext cx="114000" cy="114000"/>
            <a:chOff x="0" y="0"/>
            <a:chExt cx="152000" cy="1520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6" name="Group 66"/>
          <p:cNvGrpSpPr/>
          <p:nvPr/>
        </p:nvGrpSpPr>
        <p:grpSpPr>
          <a:xfrm>
            <a:off x="18259476" y="9734700"/>
            <a:ext cx="114000" cy="114000"/>
            <a:chOff x="0" y="0"/>
            <a:chExt cx="152000" cy="1520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8" name="Group 68"/>
          <p:cNvGrpSpPr/>
          <p:nvPr/>
        </p:nvGrpSpPr>
        <p:grpSpPr>
          <a:xfrm>
            <a:off x="5971875" y="9162875"/>
            <a:ext cx="248250" cy="248250"/>
            <a:chOff x="0" y="0"/>
            <a:chExt cx="331000" cy="3310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330962" cy="330962"/>
            </a:xfrm>
            <a:custGeom>
              <a:avLst/>
              <a:gdLst/>
              <a:ahLst/>
              <a:cxnLst/>
              <a:rect l="l" t="t" r="r" b="b"/>
              <a:pathLst>
                <a:path w="330962" h="330962">
                  <a:moveTo>
                    <a:pt x="0" y="165481"/>
                  </a:moveTo>
                  <a:cubicBezTo>
                    <a:pt x="0" y="74041"/>
                    <a:pt x="74041" y="0"/>
                    <a:pt x="165481" y="0"/>
                  </a:cubicBezTo>
                  <a:lnTo>
                    <a:pt x="165481" y="12700"/>
                  </a:lnTo>
                  <a:lnTo>
                    <a:pt x="165481" y="0"/>
                  </a:lnTo>
                  <a:cubicBezTo>
                    <a:pt x="256921" y="0"/>
                    <a:pt x="330962" y="74041"/>
                    <a:pt x="330962" y="165481"/>
                  </a:cubicBezTo>
                  <a:lnTo>
                    <a:pt x="318262" y="165481"/>
                  </a:lnTo>
                  <a:lnTo>
                    <a:pt x="330962" y="165481"/>
                  </a:lnTo>
                  <a:cubicBezTo>
                    <a:pt x="330962" y="256921"/>
                    <a:pt x="256921" y="330962"/>
                    <a:pt x="165481" y="330962"/>
                  </a:cubicBezTo>
                  <a:lnTo>
                    <a:pt x="165481" y="318262"/>
                  </a:lnTo>
                  <a:lnTo>
                    <a:pt x="165481" y="330962"/>
                  </a:lnTo>
                  <a:cubicBezTo>
                    <a:pt x="74041" y="330962"/>
                    <a:pt x="0" y="256921"/>
                    <a:pt x="0" y="165481"/>
                  </a:cubicBezTo>
                  <a:lnTo>
                    <a:pt x="12700" y="165481"/>
                  </a:lnTo>
                  <a:lnTo>
                    <a:pt x="25400" y="165481"/>
                  </a:lnTo>
                  <a:lnTo>
                    <a:pt x="12700" y="165481"/>
                  </a:lnTo>
                  <a:lnTo>
                    <a:pt x="0" y="165481"/>
                  </a:lnTo>
                  <a:moveTo>
                    <a:pt x="25400" y="165481"/>
                  </a:moveTo>
                  <a:cubicBezTo>
                    <a:pt x="25400" y="172466"/>
                    <a:pt x="19685" y="178181"/>
                    <a:pt x="12700" y="178181"/>
                  </a:cubicBezTo>
                  <a:cubicBezTo>
                    <a:pt x="5715" y="178181"/>
                    <a:pt x="0" y="172466"/>
                    <a:pt x="0" y="165481"/>
                  </a:cubicBezTo>
                  <a:cubicBezTo>
                    <a:pt x="0" y="158496"/>
                    <a:pt x="5715" y="152781"/>
                    <a:pt x="12700" y="152781"/>
                  </a:cubicBezTo>
                  <a:cubicBezTo>
                    <a:pt x="19685" y="152781"/>
                    <a:pt x="25400" y="158496"/>
                    <a:pt x="25400" y="165481"/>
                  </a:cubicBezTo>
                  <a:cubicBezTo>
                    <a:pt x="25400" y="242824"/>
                    <a:pt x="88138" y="305562"/>
                    <a:pt x="165481" y="305562"/>
                  </a:cubicBezTo>
                  <a:cubicBezTo>
                    <a:pt x="242824" y="305562"/>
                    <a:pt x="305562" y="242824"/>
                    <a:pt x="305562" y="165481"/>
                  </a:cubicBezTo>
                  <a:cubicBezTo>
                    <a:pt x="305562" y="88138"/>
                    <a:pt x="242824" y="25400"/>
                    <a:pt x="165481" y="25400"/>
                  </a:cubicBezTo>
                  <a:lnTo>
                    <a:pt x="165481" y="12700"/>
                  </a:lnTo>
                  <a:lnTo>
                    <a:pt x="165481" y="25400"/>
                  </a:lnTo>
                  <a:cubicBezTo>
                    <a:pt x="88138" y="25400"/>
                    <a:pt x="25400" y="88138"/>
                    <a:pt x="25400" y="165481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70" name="Group 70"/>
          <p:cNvGrpSpPr/>
          <p:nvPr/>
        </p:nvGrpSpPr>
        <p:grpSpPr>
          <a:xfrm>
            <a:off x="2161875" y="9734375"/>
            <a:ext cx="248250" cy="248250"/>
            <a:chOff x="0" y="0"/>
            <a:chExt cx="331000" cy="3310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330962" cy="330962"/>
            </a:xfrm>
            <a:custGeom>
              <a:avLst/>
              <a:gdLst/>
              <a:ahLst/>
              <a:cxnLst/>
              <a:rect l="l" t="t" r="r" b="b"/>
              <a:pathLst>
                <a:path w="330962" h="330962">
                  <a:moveTo>
                    <a:pt x="0" y="165481"/>
                  </a:moveTo>
                  <a:cubicBezTo>
                    <a:pt x="0" y="74041"/>
                    <a:pt x="74041" y="0"/>
                    <a:pt x="165481" y="0"/>
                  </a:cubicBezTo>
                  <a:lnTo>
                    <a:pt x="165481" y="12700"/>
                  </a:lnTo>
                  <a:lnTo>
                    <a:pt x="165481" y="0"/>
                  </a:lnTo>
                  <a:cubicBezTo>
                    <a:pt x="256921" y="0"/>
                    <a:pt x="330962" y="74041"/>
                    <a:pt x="330962" y="165481"/>
                  </a:cubicBezTo>
                  <a:lnTo>
                    <a:pt x="318262" y="165481"/>
                  </a:lnTo>
                  <a:lnTo>
                    <a:pt x="330962" y="165481"/>
                  </a:lnTo>
                  <a:cubicBezTo>
                    <a:pt x="330962" y="256921"/>
                    <a:pt x="256921" y="330962"/>
                    <a:pt x="165481" y="330962"/>
                  </a:cubicBezTo>
                  <a:lnTo>
                    <a:pt x="165481" y="318262"/>
                  </a:lnTo>
                  <a:lnTo>
                    <a:pt x="165481" y="330962"/>
                  </a:lnTo>
                  <a:cubicBezTo>
                    <a:pt x="74041" y="330962"/>
                    <a:pt x="0" y="256921"/>
                    <a:pt x="0" y="165481"/>
                  </a:cubicBezTo>
                  <a:lnTo>
                    <a:pt x="12700" y="165481"/>
                  </a:lnTo>
                  <a:lnTo>
                    <a:pt x="25400" y="165481"/>
                  </a:lnTo>
                  <a:lnTo>
                    <a:pt x="12700" y="165481"/>
                  </a:lnTo>
                  <a:lnTo>
                    <a:pt x="0" y="165481"/>
                  </a:lnTo>
                  <a:moveTo>
                    <a:pt x="25400" y="165481"/>
                  </a:moveTo>
                  <a:cubicBezTo>
                    <a:pt x="25400" y="172466"/>
                    <a:pt x="19685" y="178181"/>
                    <a:pt x="12700" y="178181"/>
                  </a:cubicBezTo>
                  <a:cubicBezTo>
                    <a:pt x="5715" y="178181"/>
                    <a:pt x="0" y="172466"/>
                    <a:pt x="0" y="165481"/>
                  </a:cubicBezTo>
                  <a:cubicBezTo>
                    <a:pt x="0" y="158496"/>
                    <a:pt x="5715" y="152781"/>
                    <a:pt x="12700" y="152781"/>
                  </a:cubicBezTo>
                  <a:cubicBezTo>
                    <a:pt x="19685" y="152781"/>
                    <a:pt x="25400" y="158496"/>
                    <a:pt x="25400" y="165481"/>
                  </a:cubicBezTo>
                  <a:cubicBezTo>
                    <a:pt x="25400" y="242824"/>
                    <a:pt x="88138" y="305562"/>
                    <a:pt x="165481" y="305562"/>
                  </a:cubicBezTo>
                  <a:cubicBezTo>
                    <a:pt x="242824" y="305562"/>
                    <a:pt x="305562" y="242824"/>
                    <a:pt x="305562" y="165481"/>
                  </a:cubicBezTo>
                  <a:cubicBezTo>
                    <a:pt x="305562" y="88138"/>
                    <a:pt x="242824" y="25400"/>
                    <a:pt x="165481" y="25400"/>
                  </a:cubicBezTo>
                  <a:lnTo>
                    <a:pt x="165481" y="12700"/>
                  </a:lnTo>
                  <a:lnTo>
                    <a:pt x="165481" y="25400"/>
                  </a:lnTo>
                  <a:cubicBezTo>
                    <a:pt x="88138" y="25400"/>
                    <a:pt x="25400" y="88138"/>
                    <a:pt x="25400" y="165481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72" name="Group 72"/>
          <p:cNvGrpSpPr/>
          <p:nvPr/>
        </p:nvGrpSpPr>
        <p:grpSpPr>
          <a:xfrm>
            <a:off x="9781875" y="9022539"/>
            <a:ext cx="248250" cy="248250"/>
            <a:chOff x="0" y="0"/>
            <a:chExt cx="331000" cy="3310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330962" cy="330962"/>
            </a:xfrm>
            <a:custGeom>
              <a:avLst/>
              <a:gdLst/>
              <a:ahLst/>
              <a:cxnLst/>
              <a:rect l="l" t="t" r="r" b="b"/>
              <a:pathLst>
                <a:path w="330962" h="330962">
                  <a:moveTo>
                    <a:pt x="0" y="165481"/>
                  </a:moveTo>
                  <a:cubicBezTo>
                    <a:pt x="0" y="74041"/>
                    <a:pt x="74041" y="0"/>
                    <a:pt x="165481" y="0"/>
                  </a:cubicBezTo>
                  <a:lnTo>
                    <a:pt x="165481" y="12700"/>
                  </a:lnTo>
                  <a:lnTo>
                    <a:pt x="165481" y="0"/>
                  </a:lnTo>
                  <a:cubicBezTo>
                    <a:pt x="256921" y="0"/>
                    <a:pt x="330962" y="74041"/>
                    <a:pt x="330962" y="165481"/>
                  </a:cubicBezTo>
                  <a:lnTo>
                    <a:pt x="318262" y="165481"/>
                  </a:lnTo>
                  <a:lnTo>
                    <a:pt x="330962" y="165481"/>
                  </a:lnTo>
                  <a:cubicBezTo>
                    <a:pt x="330962" y="256921"/>
                    <a:pt x="256921" y="330962"/>
                    <a:pt x="165481" y="330962"/>
                  </a:cubicBezTo>
                  <a:lnTo>
                    <a:pt x="165481" y="318262"/>
                  </a:lnTo>
                  <a:lnTo>
                    <a:pt x="165481" y="330962"/>
                  </a:lnTo>
                  <a:cubicBezTo>
                    <a:pt x="74041" y="330962"/>
                    <a:pt x="0" y="256921"/>
                    <a:pt x="0" y="165481"/>
                  </a:cubicBezTo>
                  <a:lnTo>
                    <a:pt x="12700" y="165481"/>
                  </a:lnTo>
                  <a:lnTo>
                    <a:pt x="25400" y="165481"/>
                  </a:lnTo>
                  <a:lnTo>
                    <a:pt x="12700" y="165481"/>
                  </a:lnTo>
                  <a:lnTo>
                    <a:pt x="0" y="165481"/>
                  </a:lnTo>
                  <a:moveTo>
                    <a:pt x="25400" y="165481"/>
                  </a:moveTo>
                  <a:cubicBezTo>
                    <a:pt x="25400" y="172466"/>
                    <a:pt x="19685" y="178181"/>
                    <a:pt x="12700" y="178181"/>
                  </a:cubicBezTo>
                  <a:cubicBezTo>
                    <a:pt x="5715" y="178181"/>
                    <a:pt x="0" y="172466"/>
                    <a:pt x="0" y="165481"/>
                  </a:cubicBezTo>
                  <a:cubicBezTo>
                    <a:pt x="0" y="158496"/>
                    <a:pt x="5715" y="152781"/>
                    <a:pt x="12700" y="152781"/>
                  </a:cubicBezTo>
                  <a:cubicBezTo>
                    <a:pt x="19685" y="152781"/>
                    <a:pt x="25400" y="158496"/>
                    <a:pt x="25400" y="165481"/>
                  </a:cubicBezTo>
                  <a:cubicBezTo>
                    <a:pt x="25400" y="242824"/>
                    <a:pt x="88138" y="305562"/>
                    <a:pt x="165481" y="305562"/>
                  </a:cubicBezTo>
                  <a:cubicBezTo>
                    <a:pt x="242824" y="305562"/>
                    <a:pt x="305562" y="242824"/>
                    <a:pt x="305562" y="165481"/>
                  </a:cubicBezTo>
                  <a:cubicBezTo>
                    <a:pt x="305562" y="88138"/>
                    <a:pt x="242824" y="25400"/>
                    <a:pt x="165481" y="25400"/>
                  </a:cubicBezTo>
                  <a:lnTo>
                    <a:pt x="165481" y="12700"/>
                  </a:lnTo>
                  <a:lnTo>
                    <a:pt x="165481" y="25400"/>
                  </a:lnTo>
                  <a:cubicBezTo>
                    <a:pt x="88138" y="25400"/>
                    <a:pt x="25400" y="88138"/>
                    <a:pt x="25400" y="165481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74" name="Group 74"/>
          <p:cNvGrpSpPr/>
          <p:nvPr/>
        </p:nvGrpSpPr>
        <p:grpSpPr>
          <a:xfrm rot="8100000">
            <a:off x="17371323" y="8629763"/>
            <a:ext cx="302374" cy="302374"/>
            <a:chOff x="0" y="0"/>
            <a:chExt cx="403165" cy="403165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403225" h="403225">
                  <a:moveTo>
                    <a:pt x="0" y="201549"/>
                  </a:moveTo>
                  <a:cubicBezTo>
                    <a:pt x="0" y="90297"/>
                    <a:pt x="90297" y="0"/>
                    <a:pt x="201549" y="0"/>
                  </a:cubicBezTo>
                  <a:lnTo>
                    <a:pt x="365125" y="0"/>
                  </a:lnTo>
                  <a:cubicBezTo>
                    <a:pt x="386207" y="0"/>
                    <a:pt x="403225" y="17018"/>
                    <a:pt x="403225" y="38100"/>
                  </a:cubicBezTo>
                  <a:lnTo>
                    <a:pt x="403225" y="201549"/>
                  </a:lnTo>
                  <a:lnTo>
                    <a:pt x="365125" y="201549"/>
                  </a:lnTo>
                  <a:lnTo>
                    <a:pt x="403225" y="201549"/>
                  </a:lnTo>
                  <a:cubicBezTo>
                    <a:pt x="403225" y="312928"/>
                    <a:pt x="312928" y="403098"/>
                    <a:pt x="201676" y="403098"/>
                  </a:cubicBezTo>
                  <a:lnTo>
                    <a:pt x="201676" y="364998"/>
                  </a:lnTo>
                  <a:lnTo>
                    <a:pt x="201676" y="403098"/>
                  </a:lnTo>
                  <a:cubicBezTo>
                    <a:pt x="90297" y="403225"/>
                    <a:pt x="0" y="312928"/>
                    <a:pt x="0" y="201549"/>
                  </a:cubicBezTo>
                  <a:lnTo>
                    <a:pt x="38100" y="201549"/>
                  </a:lnTo>
                  <a:lnTo>
                    <a:pt x="0" y="201549"/>
                  </a:lnTo>
                  <a:moveTo>
                    <a:pt x="76200" y="201549"/>
                  </a:moveTo>
                  <a:lnTo>
                    <a:pt x="38100" y="201549"/>
                  </a:lnTo>
                  <a:lnTo>
                    <a:pt x="76200" y="201549"/>
                  </a:lnTo>
                  <a:cubicBezTo>
                    <a:pt x="76200" y="270764"/>
                    <a:pt x="132334" y="326898"/>
                    <a:pt x="201549" y="326898"/>
                  </a:cubicBezTo>
                  <a:cubicBezTo>
                    <a:pt x="270764" y="326898"/>
                    <a:pt x="326898" y="270764"/>
                    <a:pt x="326898" y="201549"/>
                  </a:cubicBezTo>
                  <a:lnTo>
                    <a:pt x="326898" y="38100"/>
                  </a:lnTo>
                  <a:lnTo>
                    <a:pt x="364998" y="38100"/>
                  </a:lnTo>
                  <a:lnTo>
                    <a:pt x="364998" y="76200"/>
                  </a:lnTo>
                  <a:lnTo>
                    <a:pt x="201549" y="76200"/>
                  </a:lnTo>
                  <a:lnTo>
                    <a:pt x="201549" y="38100"/>
                  </a:lnTo>
                  <a:lnTo>
                    <a:pt x="201549" y="76200"/>
                  </a:lnTo>
                  <a:cubicBezTo>
                    <a:pt x="132334" y="76200"/>
                    <a:pt x="76200" y="132334"/>
                    <a:pt x="76200" y="201549"/>
                  </a:cubicBezTo>
                  <a:close/>
                </a:path>
              </a:pathLst>
            </a:custGeom>
            <a:solidFill>
              <a:srgbClr val="AFF000"/>
            </a:solidFill>
          </p:spPr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4D437727-A9D1-6315-F782-419C7D0E9EAE}"/>
              </a:ext>
            </a:extLst>
          </p:cNvPr>
          <p:cNvSpPr/>
          <p:nvPr/>
        </p:nvSpPr>
        <p:spPr>
          <a:xfrm>
            <a:off x="0" y="2171700"/>
            <a:ext cx="18288000" cy="4800600"/>
          </a:xfrm>
          <a:prstGeom prst="rect">
            <a:avLst/>
          </a:prstGeom>
          <a:solidFill>
            <a:srgbClr val="44DB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TextBox 76"/>
          <p:cNvSpPr txBox="1"/>
          <p:nvPr/>
        </p:nvSpPr>
        <p:spPr>
          <a:xfrm>
            <a:off x="624634" y="2698344"/>
            <a:ext cx="17152533" cy="3698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60"/>
              </a:lnSpc>
              <a:spcBef>
                <a:spcPct val="0"/>
              </a:spcBef>
            </a:pPr>
            <a:r>
              <a:rPr lang="en-US" sz="4800" u="none" dirty="0">
                <a:solidFill>
                  <a:schemeClr val="bg1"/>
                </a:solidFill>
                <a:latin typeface="Fahkwang Light Bold"/>
              </a:rPr>
              <a:t>Despite being extremely prevalent, the availability and accessibility of public transport remains chaotic and a problem. </a:t>
            </a:r>
          </a:p>
          <a:p>
            <a:pPr marL="0" lvl="0" indent="0" algn="l">
              <a:lnSpc>
                <a:spcPts val="5760"/>
              </a:lnSpc>
              <a:spcBef>
                <a:spcPct val="0"/>
              </a:spcBef>
            </a:pPr>
            <a:r>
              <a:rPr lang="en-US" sz="4800" u="none" dirty="0">
                <a:solidFill>
                  <a:schemeClr val="bg1"/>
                </a:solidFill>
                <a:latin typeface="Fahkwang Light Bold"/>
              </a:rPr>
              <a:t>Even the tracking of these vehicles is disorganized hence posing safety risks and maintenance issues.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4740426" y="809625"/>
            <a:ext cx="8138160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9"/>
              </a:lnSpc>
              <a:spcBef>
                <a:spcPct val="0"/>
              </a:spcBef>
            </a:pPr>
            <a:r>
              <a:rPr lang="en-US" sz="5099">
                <a:solidFill>
                  <a:srgbClr val="00CEF6"/>
                </a:solidFill>
                <a:latin typeface="Fahkwang Light Bold"/>
              </a:rPr>
              <a:t>PROBLEM </a:t>
            </a:r>
            <a:r>
              <a:rPr lang="en-US" sz="5099">
                <a:solidFill>
                  <a:srgbClr val="1155CC"/>
                </a:solidFill>
                <a:latin typeface="Fahkwang Light Bold"/>
              </a:rPr>
              <a:t>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0150" y="1273550"/>
            <a:ext cx="18407900" cy="9101800"/>
            <a:chOff x="0" y="0"/>
            <a:chExt cx="24543867" cy="121357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43893" cy="12135739"/>
            </a:xfrm>
            <a:custGeom>
              <a:avLst/>
              <a:gdLst/>
              <a:ahLst/>
              <a:cxnLst/>
              <a:rect l="l" t="t" r="r" b="b"/>
              <a:pathLst>
                <a:path w="24543893" h="12135739">
                  <a:moveTo>
                    <a:pt x="2794" y="17526"/>
                  </a:moveTo>
                  <a:lnTo>
                    <a:pt x="1082294" y="752983"/>
                  </a:lnTo>
                  <a:lnTo>
                    <a:pt x="2085594" y="341503"/>
                  </a:lnTo>
                  <a:lnTo>
                    <a:pt x="4142994" y="332740"/>
                  </a:lnTo>
                  <a:lnTo>
                    <a:pt x="5158994" y="0"/>
                  </a:lnTo>
                  <a:lnTo>
                    <a:pt x="6174994" y="901827"/>
                  </a:lnTo>
                  <a:lnTo>
                    <a:pt x="7178294" y="1418463"/>
                  </a:lnTo>
                  <a:lnTo>
                    <a:pt x="8181594" y="1409700"/>
                  </a:lnTo>
                  <a:lnTo>
                    <a:pt x="9248394" y="691642"/>
                  </a:lnTo>
                  <a:lnTo>
                    <a:pt x="10251694" y="525272"/>
                  </a:lnTo>
                  <a:lnTo>
                    <a:pt x="11229594" y="156591"/>
                  </a:lnTo>
                  <a:lnTo>
                    <a:pt x="12270994" y="989330"/>
                  </a:lnTo>
                  <a:lnTo>
                    <a:pt x="13286994" y="1018159"/>
                  </a:lnTo>
                  <a:lnTo>
                    <a:pt x="14290294" y="1672209"/>
                  </a:lnTo>
                  <a:lnTo>
                    <a:pt x="15318994" y="1672209"/>
                  </a:lnTo>
                  <a:lnTo>
                    <a:pt x="16385794" y="1339469"/>
                  </a:lnTo>
                  <a:lnTo>
                    <a:pt x="17389094" y="1339469"/>
                  </a:lnTo>
                  <a:lnTo>
                    <a:pt x="18341594" y="761619"/>
                  </a:lnTo>
                  <a:lnTo>
                    <a:pt x="19421094" y="1120521"/>
                  </a:lnTo>
                  <a:lnTo>
                    <a:pt x="20373594" y="542671"/>
                  </a:lnTo>
                  <a:lnTo>
                    <a:pt x="22430994" y="533908"/>
                  </a:lnTo>
                  <a:lnTo>
                    <a:pt x="23434294" y="752729"/>
                  </a:lnTo>
                  <a:lnTo>
                    <a:pt x="24488394" y="183642"/>
                  </a:lnTo>
                  <a:lnTo>
                    <a:pt x="24543893" y="12117705"/>
                  </a:lnTo>
                  <a:lnTo>
                    <a:pt x="0" y="12135739"/>
                  </a:lnTo>
                  <a:close/>
                </a:path>
              </a:pathLst>
            </a:custGeom>
            <a:solidFill>
              <a:srgbClr val="AFF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6950" y="1536200"/>
            <a:ext cx="18421300" cy="8812400"/>
            <a:chOff x="0" y="0"/>
            <a:chExt cx="24561733" cy="11749867"/>
          </a:xfrm>
        </p:grpSpPr>
        <p:sp>
          <p:nvSpPr>
            <p:cNvPr id="5" name="Freeform 5"/>
            <p:cNvSpPr/>
            <p:nvPr/>
          </p:nvSpPr>
          <p:spPr>
            <a:xfrm>
              <a:off x="0" y="127"/>
              <a:ext cx="24561800" cy="11749913"/>
            </a:xfrm>
            <a:custGeom>
              <a:avLst/>
              <a:gdLst/>
              <a:ahLst/>
              <a:cxnLst/>
              <a:rect l="l" t="t" r="r" b="b"/>
              <a:pathLst>
                <a:path w="24561800" h="11749913">
                  <a:moveTo>
                    <a:pt x="38481" y="367665"/>
                  </a:moveTo>
                  <a:lnTo>
                    <a:pt x="1130681" y="747522"/>
                  </a:lnTo>
                  <a:lnTo>
                    <a:pt x="3162681" y="747522"/>
                  </a:lnTo>
                  <a:lnTo>
                    <a:pt x="4178681" y="456184"/>
                  </a:lnTo>
                  <a:lnTo>
                    <a:pt x="5194681" y="1077087"/>
                  </a:lnTo>
                  <a:lnTo>
                    <a:pt x="6210681" y="1077087"/>
                  </a:lnTo>
                  <a:lnTo>
                    <a:pt x="7175881" y="747649"/>
                  </a:lnTo>
                  <a:lnTo>
                    <a:pt x="8191881" y="544957"/>
                  </a:lnTo>
                  <a:lnTo>
                    <a:pt x="9258681" y="544957"/>
                  </a:lnTo>
                  <a:lnTo>
                    <a:pt x="10274681" y="722376"/>
                  </a:lnTo>
                  <a:lnTo>
                    <a:pt x="11265281" y="506984"/>
                  </a:lnTo>
                  <a:lnTo>
                    <a:pt x="12281281" y="848995"/>
                  </a:lnTo>
                  <a:lnTo>
                    <a:pt x="13322681" y="1368552"/>
                  </a:lnTo>
                  <a:lnTo>
                    <a:pt x="14287881" y="1013714"/>
                  </a:lnTo>
                  <a:lnTo>
                    <a:pt x="15329281" y="1013714"/>
                  </a:lnTo>
                  <a:lnTo>
                    <a:pt x="16370681" y="392811"/>
                  </a:lnTo>
                  <a:lnTo>
                    <a:pt x="17386681" y="747649"/>
                  </a:lnTo>
                  <a:lnTo>
                    <a:pt x="18402681" y="747649"/>
                  </a:lnTo>
                  <a:lnTo>
                    <a:pt x="19418681" y="456311"/>
                  </a:lnTo>
                  <a:lnTo>
                    <a:pt x="21450681" y="456311"/>
                  </a:lnTo>
                  <a:lnTo>
                    <a:pt x="22466681" y="1064514"/>
                  </a:lnTo>
                  <a:lnTo>
                    <a:pt x="23431881" y="848995"/>
                  </a:lnTo>
                  <a:lnTo>
                    <a:pt x="24524081" y="0"/>
                  </a:lnTo>
                  <a:lnTo>
                    <a:pt x="24561800" y="11749913"/>
                  </a:lnTo>
                  <a:lnTo>
                    <a:pt x="0" y="11749913"/>
                  </a:lnTo>
                  <a:close/>
                </a:path>
              </a:pathLst>
            </a:custGeom>
            <a:solidFill>
              <a:srgbClr val="00CEF6">
                <a:alpha val="73333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 rot="8100000">
            <a:off x="3695962" y="885938"/>
            <a:ext cx="245224" cy="245224"/>
            <a:chOff x="0" y="0"/>
            <a:chExt cx="326965" cy="3269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6898" cy="326898"/>
            </a:xfrm>
            <a:custGeom>
              <a:avLst/>
              <a:gdLst/>
              <a:ahLst/>
              <a:cxnLst/>
              <a:rect l="l" t="t" r="r" b="b"/>
              <a:pathLst>
                <a:path w="326898" h="326898">
                  <a:moveTo>
                    <a:pt x="0" y="163449"/>
                  </a:moveTo>
                  <a:cubicBezTo>
                    <a:pt x="0" y="73152"/>
                    <a:pt x="73152" y="0"/>
                    <a:pt x="163449" y="0"/>
                  </a:cubicBezTo>
                  <a:cubicBezTo>
                    <a:pt x="217932" y="0"/>
                    <a:pt x="272415" y="0"/>
                    <a:pt x="326898" y="0"/>
                  </a:cubicBezTo>
                  <a:cubicBezTo>
                    <a:pt x="326898" y="54483"/>
                    <a:pt x="326898" y="108966"/>
                    <a:pt x="326898" y="163449"/>
                  </a:cubicBezTo>
                  <a:cubicBezTo>
                    <a:pt x="326898" y="253746"/>
                    <a:pt x="253746" y="326898"/>
                    <a:pt x="163449" y="326898"/>
                  </a:cubicBezTo>
                  <a:cubicBezTo>
                    <a:pt x="73152" y="326898"/>
                    <a:pt x="0" y="253746"/>
                    <a:pt x="0" y="163449"/>
                  </a:cubicBezTo>
                  <a:close/>
                </a:path>
              </a:pathLst>
            </a:custGeom>
            <a:solidFill>
              <a:srgbClr val="AFF000"/>
            </a:solidFill>
          </p:spPr>
        </p:sp>
      </p:grpSp>
      <p:grpSp>
        <p:nvGrpSpPr>
          <p:cNvPr id="8" name="Group 8"/>
          <p:cNvGrpSpPr/>
          <p:nvPr/>
        </p:nvGrpSpPr>
        <p:grpSpPr>
          <a:xfrm rot="8100000">
            <a:off x="12049387" y="1425063"/>
            <a:ext cx="302374" cy="302374"/>
            <a:chOff x="0" y="0"/>
            <a:chExt cx="403165" cy="40316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403225" h="403225">
                  <a:moveTo>
                    <a:pt x="0" y="201549"/>
                  </a:moveTo>
                  <a:cubicBezTo>
                    <a:pt x="0" y="90297"/>
                    <a:pt x="90297" y="0"/>
                    <a:pt x="201549" y="0"/>
                  </a:cubicBezTo>
                  <a:lnTo>
                    <a:pt x="365125" y="0"/>
                  </a:lnTo>
                  <a:cubicBezTo>
                    <a:pt x="386207" y="0"/>
                    <a:pt x="403225" y="17018"/>
                    <a:pt x="403225" y="38100"/>
                  </a:cubicBezTo>
                  <a:lnTo>
                    <a:pt x="403225" y="201549"/>
                  </a:lnTo>
                  <a:lnTo>
                    <a:pt x="365125" y="201549"/>
                  </a:lnTo>
                  <a:lnTo>
                    <a:pt x="403225" y="201549"/>
                  </a:lnTo>
                  <a:cubicBezTo>
                    <a:pt x="403225" y="312928"/>
                    <a:pt x="312928" y="403098"/>
                    <a:pt x="201676" y="403098"/>
                  </a:cubicBezTo>
                  <a:lnTo>
                    <a:pt x="201676" y="364998"/>
                  </a:lnTo>
                  <a:lnTo>
                    <a:pt x="201676" y="403098"/>
                  </a:lnTo>
                  <a:cubicBezTo>
                    <a:pt x="90297" y="403225"/>
                    <a:pt x="0" y="312928"/>
                    <a:pt x="0" y="201549"/>
                  </a:cubicBezTo>
                  <a:lnTo>
                    <a:pt x="38100" y="201549"/>
                  </a:lnTo>
                  <a:lnTo>
                    <a:pt x="0" y="201549"/>
                  </a:lnTo>
                  <a:moveTo>
                    <a:pt x="76200" y="201549"/>
                  </a:moveTo>
                  <a:lnTo>
                    <a:pt x="38100" y="201549"/>
                  </a:lnTo>
                  <a:lnTo>
                    <a:pt x="76200" y="201549"/>
                  </a:lnTo>
                  <a:cubicBezTo>
                    <a:pt x="76200" y="270764"/>
                    <a:pt x="132334" y="326898"/>
                    <a:pt x="201549" y="326898"/>
                  </a:cubicBezTo>
                  <a:cubicBezTo>
                    <a:pt x="270764" y="326898"/>
                    <a:pt x="326898" y="270764"/>
                    <a:pt x="326898" y="201549"/>
                  </a:cubicBezTo>
                  <a:lnTo>
                    <a:pt x="326898" y="38100"/>
                  </a:lnTo>
                  <a:lnTo>
                    <a:pt x="364998" y="38100"/>
                  </a:lnTo>
                  <a:lnTo>
                    <a:pt x="364998" y="76200"/>
                  </a:lnTo>
                  <a:lnTo>
                    <a:pt x="201549" y="76200"/>
                  </a:lnTo>
                  <a:lnTo>
                    <a:pt x="201549" y="38100"/>
                  </a:lnTo>
                  <a:lnTo>
                    <a:pt x="201549" y="76200"/>
                  </a:lnTo>
                  <a:cubicBezTo>
                    <a:pt x="132334" y="76200"/>
                    <a:pt x="76200" y="132334"/>
                    <a:pt x="76200" y="201549"/>
                  </a:cubicBezTo>
                  <a:close/>
                </a:path>
              </a:pathLst>
            </a:custGeom>
            <a:solidFill>
              <a:srgbClr val="00CEF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8100000">
            <a:off x="14363962" y="1520338"/>
            <a:ext cx="245224" cy="245224"/>
            <a:chOff x="0" y="0"/>
            <a:chExt cx="326965" cy="32696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6898" cy="326898"/>
            </a:xfrm>
            <a:custGeom>
              <a:avLst/>
              <a:gdLst/>
              <a:ahLst/>
              <a:cxnLst/>
              <a:rect l="l" t="t" r="r" b="b"/>
              <a:pathLst>
                <a:path w="326898" h="326898">
                  <a:moveTo>
                    <a:pt x="0" y="163449"/>
                  </a:moveTo>
                  <a:cubicBezTo>
                    <a:pt x="0" y="73152"/>
                    <a:pt x="73152" y="0"/>
                    <a:pt x="163449" y="0"/>
                  </a:cubicBezTo>
                  <a:cubicBezTo>
                    <a:pt x="217932" y="0"/>
                    <a:pt x="272415" y="0"/>
                    <a:pt x="326898" y="0"/>
                  </a:cubicBezTo>
                  <a:cubicBezTo>
                    <a:pt x="326898" y="54483"/>
                    <a:pt x="326898" y="108966"/>
                    <a:pt x="326898" y="163449"/>
                  </a:cubicBezTo>
                  <a:cubicBezTo>
                    <a:pt x="326898" y="253746"/>
                    <a:pt x="253746" y="326898"/>
                    <a:pt x="163449" y="326898"/>
                  </a:cubicBezTo>
                  <a:cubicBezTo>
                    <a:pt x="73152" y="326898"/>
                    <a:pt x="0" y="253746"/>
                    <a:pt x="0" y="163449"/>
                  </a:cubicBezTo>
                  <a:close/>
                </a:path>
              </a:pathLst>
            </a:custGeom>
            <a:solidFill>
              <a:srgbClr val="00CE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-28575" y="1533525"/>
            <a:ext cx="8429650" cy="971550"/>
            <a:chOff x="0" y="0"/>
            <a:chExt cx="11239533" cy="1295400"/>
          </a:xfrm>
        </p:grpSpPr>
        <p:sp>
          <p:nvSpPr>
            <p:cNvPr id="13" name="Freeform 13"/>
            <p:cNvSpPr/>
            <p:nvPr/>
          </p:nvSpPr>
          <p:spPr>
            <a:xfrm>
              <a:off x="4064" y="-508"/>
              <a:ext cx="11222736" cy="1296416"/>
            </a:xfrm>
            <a:custGeom>
              <a:avLst/>
              <a:gdLst/>
              <a:ahLst/>
              <a:cxnLst/>
              <a:rect l="l" t="t" r="r" b="b"/>
              <a:pathLst>
                <a:path w="11222736" h="1296416">
                  <a:moveTo>
                    <a:pt x="17272" y="118237"/>
                  </a:moveTo>
                  <a:lnTo>
                    <a:pt x="1071372" y="1108837"/>
                  </a:lnTo>
                  <a:lnTo>
                    <a:pt x="1062736" y="1118108"/>
                  </a:lnTo>
                  <a:lnTo>
                    <a:pt x="1062736" y="1105408"/>
                  </a:lnTo>
                  <a:lnTo>
                    <a:pt x="2078736" y="1105408"/>
                  </a:lnTo>
                  <a:lnTo>
                    <a:pt x="2078736" y="1118108"/>
                  </a:lnTo>
                  <a:lnTo>
                    <a:pt x="2076704" y="1105535"/>
                  </a:lnTo>
                  <a:lnTo>
                    <a:pt x="3092704" y="940435"/>
                  </a:lnTo>
                  <a:cubicBezTo>
                    <a:pt x="3094736" y="940054"/>
                    <a:pt x="3096768" y="940308"/>
                    <a:pt x="3098673" y="940943"/>
                  </a:cubicBezTo>
                  <a:lnTo>
                    <a:pt x="4114673" y="1271143"/>
                  </a:lnTo>
                  <a:lnTo>
                    <a:pt x="4110736" y="1283208"/>
                  </a:lnTo>
                  <a:lnTo>
                    <a:pt x="4104894" y="1271905"/>
                  </a:lnTo>
                  <a:lnTo>
                    <a:pt x="5108194" y="751205"/>
                  </a:lnTo>
                  <a:cubicBezTo>
                    <a:pt x="5109972" y="750316"/>
                    <a:pt x="5112004" y="749808"/>
                    <a:pt x="5114036" y="749808"/>
                  </a:cubicBezTo>
                  <a:lnTo>
                    <a:pt x="6142736" y="749808"/>
                  </a:lnTo>
                  <a:lnTo>
                    <a:pt x="6142736" y="762508"/>
                  </a:lnTo>
                  <a:lnTo>
                    <a:pt x="6135116" y="752348"/>
                  </a:lnTo>
                  <a:lnTo>
                    <a:pt x="7125716" y="3048"/>
                  </a:lnTo>
                  <a:cubicBezTo>
                    <a:pt x="7128510" y="889"/>
                    <a:pt x="7132066" y="0"/>
                    <a:pt x="7135622" y="635"/>
                  </a:cubicBezTo>
                  <a:lnTo>
                    <a:pt x="8151622" y="178435"/>
                  </a:lnTo>
                  <a:lnTo>
                    <a:pt x="8149336" y="191008"/>
                  </a:lnTo>
                  <a:lnTo>
                    <a:pt x="8149336" y="178308"/>
                  </a:lnTo>
                  <a:lnTo>
                    <a:pt x="9178036" y="178308"/>
                  </a:lnTo>
                  <a:cubicBezTo>
                    <a:pt x="9181084" y="178308"/>
                    <a:pt x="9184005" y="179451"/>
                    <a:pt x="9186291" y="181356"/>
                  </a:cubicBezTo>
                  <a:lnTo>
                    <a:pt x="10214991" y="1070356"/>
                  </a:lnTo>
                  <a:lnTo>
                    <a:pt x="10206736" y="1080008"/>
                  </a:lnTo>
                  <a:lnTo>
                    <a:pt x="10206736" y="1067308"/>
                  </a:lnTo>
                  <a:lnTo>
                    <a:pt x="11222736" y="1067308"/>
                  </a:lnTo>
                  <a:lnTo>
                    <a:pt x="11222736" y="1092708"/>
                  </a:lnTo>
                  <a:lnTo>
                    <a:pt x="10206736" y="1092708"/>
                  </a:lnTo>
                  <a:cubicBezTo>
                    <a:pt x="10203688" y="1092708"/>
                    <a:pt x="10200767" y="1091565"/>
                    <a:pt x="10198481" y="1089660"/>
                  </a:cubicBezTo>
                  <a:lnTo>
                    <a:pt x="9169781" y="200660"/>
                  </a:lnTo>
                  <a:lnTo>
                    <a:pt x="9178036" y="191008"/>
                  </a:lnTo>
                  <a:lnTo>
                    <a:pt x="9178036" y="203708"/>
                  </a:lnTo>
                  <a:lnTo>
                    <a:pt x="8149336" y="203708"/>
                  </a:lnTo>
                  <a:cubicBezTo>
                    <a:pt x="8148574" y="203708"/>
                    <a:pt x="8147812" y="203581"/>
                    <a:pt x="8147177" y="203581"/>
                  </a:cubicBezTo>
                  <a:lnTo>
                    <a:pt x="7131177" y="25781"/>
                  </a:lnTo>
                  <a:lnTo>
                    <a:pt x="7133336" y="13208"/>
                  </a:lnTo>
                  <a:lnTo>
                    <a:pt x="7140956" y="23368"/>
                  </a:lnTo>
                  <a:lnTo>
                    <a:pt x="6150356" y="772668"/>
                  </a:lnTo>
                  <a:cubicBezTo>
                    <a:pt x="6148197" y="774319"/>
                    <a:pt x="6145403" y="775208"/>
                    <a:pt x="6142736" y="775208"/>
                  </a:cubicBezTo>
                  <a:lnTo>
                    <a:pt x="5114036" y="775208"/>
                  </a:lnTo>
                  <a:lnTo>
                    <a:pt x="5114036" y="762508"/>
                  </a:lnTo>
                  <a:lnTo>
                    <a:pt x="5119878" y="773811"/>
                  </a:lnTo>
                  <a:lnTo>
                    <a:pt x="4116578" y="1294511"/>
                  </a:lnTo>
                  <a:cubicBezTo>
                    <a:pt x="4113530" y="1296035"/>
                    <a:pt x="4109974" y="1296416"/>
                    <a:pt x="4106799" y="1295273"/>
                  </a:cubicBezTo>
                  <a:lnTo>
                    <a:pt x="3090799" y="965073"/>
                  </a:lnTo>
                  <a:lnTo>
                    <a:pt x="3094736" y="953008"/>
                  </a:lnTo>
                  <a:lnTo>
                    <a:pt x="3096768" y="965581"/>
                  </a:lnTo>
                  <a:lnTo>
                    <a:pt x="2080768" y="1130681"/>
                  </a:lnTo>
                  <a:cubicBezTo>
                    <a:pt x="2080133" y="1130808"/>
                    <a:pt x="2079371" y="1130808"/>
                    <a:pt x="2078736" y="1130808"/>
                  </a:cubicBezTo>
                  <a:lnTo>
                    <a:pt x="1062736" y="1130808"/>
                  </a:lnTo>
                  <a:cubicBezTo>
                    <a:pt x="1059561" y="1130808"/>
                    <a:pt x="1056386" y="1129538"/>
                    <a:pt x="1054100" y="1127379"/>
                  </a:cubicBezTo>
                  <a:lnTo>
                    <a:pt x="0" y="136779"/>
                  </a:ln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8382025" y="1295425"/>
            <a:ext cx="6867500" cy="1200150"/>
            <a:chOff x="0" y="0"/>
            <a:chExt cx="9156667" cy="1600200"/>
          </a:xfrm>
        </p:grpSpPr>
        <p:sp>
          <p:nvSpPr>
            <p:cNvPr id="15" name="Freeform 15"/>
            <p:cNvSpPr/>
            <p:nvPr/>
          </p:nvSpPr>
          <p:spPr>
            <a:xfrm>
              <a:off x="4826" y="5969"/>
              <a:ext cx="9149842" cy="1594231"/>
            </a:xfrm>
            <a:custGeom>
              <a:avLst/>
              <a:gdLst/>
              <a:ahLst/>
              <a:cxnLst/>
              <a:rect l="l" t="t" r="r" b="b"/>
              <a:pathLst>
                <a:path w="9149842" h="1594231">
                  <a:moveTo>
                    <a:pt x="0" y="1393698"/>
                  </a:moveTo>
                  <a:lnTo>
                    <a:pt x="1003300" y="606298"/>
                  </a:lnTo>
                  <a:cubicBezTo>
                    <a:pt x="1004570" y="605282"/>
                    <a:pt x="1005967" y="604647"/>
                    <a:pt x="1007364" y="604139"/>
                  </a:cubicBezTo>
                  <a:lnTo>
                    <a:pt x="2036064" y="286639"/>
                  </a:lnTo>
                  <a:cubicBezTo>
                    <a:pt x="2039493" y="285623"/>
                    <a:pt x="2043303" y="286004"/>
                    <a:pt x="2046478" y="287909"/>
                  </a:cubicBezTo>
                  <a:lnTo>
                    <a:pt x="3062478" y="910209"/>
                  </a:lnTo>
                  <a:lnTo>
                    <a:pt x="3055874" y="921131"/>
                  </a:lnTo>
                  <a:lnTo>
                    <a:pt x="3055874" y="908431"/>
                  </a:lnTo>
                  <a:lnTo>
                    <a:pt x="4059174" y="908431"/>
                  </a:lnTo>
                  <a:cubicBezTo>
                    <a:pt x="4059936" y="908431"/>
                    <a:pt x="4060698" y="908558"/>
                    <a:pt x="4061460" y="908685"/>
                  </a:cubicBezTo>
                  <a:lnTo>
                    <a:pt x="5077460" y="1099185"/>
                  </a:lnTo>
                  <a:lnTo>
                    <a:pt x="5075174" y="1111631"/>
                  </a:lnTo>
                  <a:lnTo>
                    <a:pt x="5071364" y="1099566"/>
                  </a:lnTo>
                  <a:lnTo>
                    <a:pt x="6087364" y="782066"/>
                  </a:lnTo>
                  <a:cubicBezTo>
                    <a:pt x="6091301" y="780796"/>
                    <a:pt x="6095619" y="781558"/>
                    <a:pt x="6098921" y="784098"/>
                  </a:cubicBezTo>
                  <a:lnTo>
                    <a:pt x="7127621" y="1571498"/>
                  </a:lnTo>
                  <a:lnTo>
                    <a:pt x="7119874" y="1581531"/>
                  </a:lnTo>
                  <a:lnTo>
                    <a:pt x="7119874" y="1568831"/>
                  </a:lnTo>
                  <a:lnTo>
                    <a:pt x="8148574" y="1568831"/>
                  </a:lnTo>
                  <a:lnTo>
                    <a:pt x="8148574" y="1581531"/>
                  </a:lnTo>
                  <a:lnTo>
                    <a:pt x="8137779" y="1574800"/>
                  </a:lnTo>
                  <a:lnTo>
                    <a:pt x="9128379" y="0"/>
                  </a:lnTo>
                  <a:lnTo>
                    <a:pt x="9149842" y="13462"/>
                  </a:lnTo>
                  <a:lnTo>
                    <a:pt x="8159242" y="1588262"/>
                  </a:lnTo>
                  <a:cubicBezTo>
                    <a:pt x="8156956" y="1591945"/>
                    <a:pt x="8152892" y="1594231"/>
                    <a:pt x="8148447" y="1594231"/>
                  </a:cubicBezTo>
                  <a:lnTo>
                    <a:pt x="7119874" y="1594231"/>
                  </a:lnTo>
                  <a:cubicBezTo>
                    <a:pt x="7117080" y="1594231"/>
                    <a:pt x="7114413" y="1593342"/>
                    <a:pt x="7112127" y="1591564"/>
                  </a:cubicBezTo>
                  <a:lnTo>
                    <a:pt x="6083427" y="804164"/>
                  </a:lnTo>
                  <a:lnTo>
                    <a:pt x="6091174" y="794131"/>
                  </a:lnTo>
                  <a:lnTo>
                    <a:pt x="6094984" y="806196"/>
                  </a:lnTo>
                  <a:lnTo>
                    <a:pt x="5078984" y="1123696"/>
                  </a:lnTo>
                  <a:cubicBezTo>
                    <a:pt x="5076952" y="1124331"/>
                    <a:pt x="5074920" y="1124458"/>
                    <a:pt x="5072888" y="1124077"/>
                  </a:cubicBezTo>
                  <a:lnTo>
                    <a:pt x="4056888" y="933577"/>
                  </a:lnTo>
                  <a:lnTo>
                    <a:pt x="4059174" y="921131"/>
                  </a:lnTo>
                  <a:lnTo>
                    <a:pt x="4059174" y="933831"/>
                  </a:lnTo>
                  <a:lnTo>
                    <a:pt x="3055874" y="933831"/>
                  </a:lnTo>
                  <a:cubicBezTo>
                    <a:pt x="3053588" y="933831"/>
                    <a:pt x="3051175" y="933196"/>
                    <a:pt x="3049270" y="931926"/>
                  </a:cubicBezTo>
                  <a:lnTo>
                    <a:pt x="2033270" y="309626"/>
                  </a:lnTo>
                  <a:lnTo>
                    <a:pt x="2039874" y="298831"/>
                  </a:lnTo>
                  <a:lnTo>
                    <a:pt x="2043557" y="311023"/>
                  </a:lnTo>
                  <a:lnTo>
                    <a:pt x="1014857" y="628523"/>
                  </a:lnTo>
                  <a:lnTo>
                    <a:pt x="1011174" y="616331"/>
                  </a:lnTo>
                  <a:lnTo>
                    <a:pt x="1019048" y="626364"/>
                  </a:lnTo>
                  <a:lnTo>
                    <a:pt x="15748" y="1413764"/>
                  </a:ln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240025" y="1314475"/>
            <a:ext cx="3086100" cy="847700"/>
            <a:chOff x="0" y="0"/>
            <a:chExt cx="4114800" cy="1130267"/>
          </a:xfrm>
        </p:grpSpPr>
        <p:sp>
          <p:nvSpPr>
            <p:cNvPr id="17" name="Freeform 17"/>
            <p:cNvSpPr/>
            <p:nvPr/>
          </p:nvSpPr>
          <p:spPr>
            <a:xfrm>
              <a:off x="8890" y="635"/>
              <a:ext cx="4100957" cy="1127125"/>
            </a:xfrm>
            <a:custGeom>
              <a:avLst/>
              <a:gdLst/>
              <a:ahLst/>
              <a:cxnLst/>
              <a:rect l="l" t="t" r="r" b="b"/>
              <a:pathLst>
                <a:path w="4100957" h="1127125">
                  <a:moveTo>
                    <a:pt x="7620" y="0"/>
                  </a:moveTo>
                  <a:lnTo>
                    <a:pt x="1010920" y="317500"/>
                  </a:lnTo>
                  <a:lnTo>
                    <a:pt x="1007110" y="329565"/>
                  </a:lnTo>
                  <a:lnTo>
                    <a:pt x="1007110" y="316865"/>
                  </a:lnTo>
                  <a:lnTo>
                    <a:pt x="2048510" y="316865"/>
                  </a:lnTo>
                  <a:lnTo>
                    <a:pt x="2048510" y="329565"/>
                  </a:lnTo>
                  <a:lnTo>
                    <a:pt x="2048510" y="316865"/>
                  </a:lnTo>
                  <a:lnTo>
                    <a:pt x="3064510" y="316865"/>
                  </a:lnTo>
                  <a:cubicBezTo>
                    <a:pt x="3067304" y="316865"/>
                    <a:pt x="3069971" y="317754"/>
                    <a:pt x="3072257" y="319532"/>
                  </a:cubicBezTo>
                  <a:lnTo>
                    <a:pt x="4100957" y="1106932"/>
                  </a:lnTo>
                  <a:lnTo>
                    <a:pt x="4085463" y="1127125"/>
                  </a:lnTo>
                  <a:lnTo>
                    <a:pt x="3056763" y="339725"/>
                  </a:lnTo>
                  <a:lnTo>
                    <a:pt x="3064510" y="329565"/>
                  </a:lnTo>
                  <a:lnTo>
                    <a:pt x="3064510" y="342265"/>
                  </a:lnTo>
                  <a:lnTo>
                    <a:pt x="2048510" y="342265"/>
                  </a:lnTo>
                  <a:lnTo>
                    <a:pt x="1007110" y="342265"/>
                  </a:lnTo>
                  <a:cubicBezTo>
                    <a:pt x="1005840" y="342265"/>
                    <a:pt x="1004570" y="342011"/>
                    <a:pt x="1003300" y="341630"/>
                  </a:cubicBezTo>
                  <a:lnTo>
                    <a:pt x="0" y="24130"/>
                  </a:ln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228900" y="2181376"/>
            <a:ext cx="114000" cy="114000"/>
            <a:chOff x="0" y="0"/>
            <a:chExt cx="152000" cy="152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2990900" y="2438550"/>
            <a:ext cx="114000" cy="114000"/>
            <a:chOff x="0" y="0"/>
            <a:chExt cx="152000" cy="152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66900" y="2324250"/>
            <a:ext cx="114000" cy="114000"/>
            <a:chOff x="0" y="0"/>
            <a:chExt cx="152000" cy="152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704900" y="2305200"/>
            <a:ext cx="114000" cy="114000"/>
            <a:chOff x="0" y="0"/>
            <a:chExt cx="152000" cy="152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-85674" y="1590826"/>
            <a:ext cx="114000" cy="114000"/>
            <a:chOff x="0" y="0"/>
            <a:chExt cx="152000" cy="152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3752900" y="2048026"/>
            <a:ext cx="114000" cy="114000"/>
            <a:chOff x="0" y="0"/>
            <a:chExt cx="152000" cy="152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4514900" y="2038500"/>
            <a:ext cx="114000" cy="114000"/>
            <a:chOff x="0" y="0"/>
            <a:chExt cx="152000" cy="152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5276900" y="1476526"/>
            <a:ext cx="114000" cy="114000"/>
            <a:chOff x="0" y="0"/>
            <a:chExt cx="152000" cy="152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6038900" y="1609876"/>
            <a:ext cx="114000" cy="114000"/>
            <a:chOff x="0" y="0"/>
            <a:chExt cx="152000" cy="152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6800900" y="1609876"/>
            <a:ext cx="114000" cy="114000"/>
            <a:chOff x="0" y="0"/>
            <a:chExt cx="152000" cy="152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7562900" y="2276626"/>
            <a:ext cx="114000" cy="114000"/>
            <a:chOff x="0" y="0"/>
            <a:chExt cx="152000" cy="152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8324900" y="2276626"/>
            <a:ext cx="114000" cy="114000"/>
            <a:chOff x="0" y="0"/>
            <a:chExt cx="152000" cy="152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9086900" y="1714650"/>
            <a:ext cx="114000" cy="114000"/>
            <a:chOff x="0" y="0"/>
            <a:chExt cx="152000" cy="1520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9848900" y="1467000"/>
            <a:ext cx="114000" cy="114000"/>
            <a:chOff x="0" y="0"/>
            <a:chExt cx="152000" cy="152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10610900" y="1924200"/>
            <a:ext cx="114000" cy="114000"/>
            <a:chOff x="0" y="0"/>
            <a:chExt cx="152000" cy="1520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48" name="Group 48"/>
          <p:cNvGrpSpPr/>
          <p:nvPr/>
        </p:nvGrpSpPr>
        <p:grpSpPr>
          <a:xfrm>
            <a:off x="11372900" y="1924200"/>
            <a:ext cx="114000" cy="114000"/>
            <a:chOff x="0" y="0"/>
            <a:chExt cx="152000" cy="1520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12134900" y="2076600"/>
            <a:ext cx="114000" cy="114000"/>
            <a:chOff x="0" y="0"/>
            <a:chExt cx="152000" cy="1520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2" name="Group 52"/>
          <p:cNvGrpSpPr/>
          <p:nvPr/>
        </p:nvGrpSpPr>
        <p:grpSpPr>
          <a:xfrm>
            <a:off x="12896900" y="1838476"/>
            <a:ext cx="114000" cy="114000"/>
            <a:chOff x="0" y="0"/>
            <a:chExt cx="152000" cy="1520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13658900" y="2429026"/>
            <a:ext cx="114000" cy="114000"/>
            <a:chOff x="0" y="0"/>
            <a:chExt cx="152000" cy="1520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14420900" y="2429026"/>
            <a:ext cx="114000" cy="114000"/>
            <a:chOff x="0" y="0"/>
            <a:chExt cx="152000" cy="1520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58" name="Group 58"/>
          <p:cNvGrpSpPr/>
          <p:nvPr/>
        </p:nvGrpSpPr>
        <p:grpSpPr>
          <a:xfrm>
            <a:off x="15182900" y="1266976"/>
            <a:ext cx="114000" cy="114000"/>
            <a:chOff x="0" y="0"/>
            <a:chExt cx="152000" cy="1520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0" name="Group 60"/>
          <p:cNvGrpSpPr/>
          <p:nvPr/>
        </p:nvGrpSpPr>
        <p:grpSpPr>
          <a:xfrm>
            <a:off x="15944900" y="1495576"/>
            <a:ext cx="114000" cy="114000"/>
            <a:chOff x="0" y="0"/>
            <a:chExt cx="152000" cy="1520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2" name="Group 62"/>
          <p:cNvGrpSpPr/>
          <p:nvPr/>
        </p:nvGrpSpPr>
        <p:grpSpPr>
          <a:xfrm>
            <a:off x="16706900" y="1495576"/>
            <a:ext cx="114000" cy="114000"/>
            <a:chOff x="0" y="0"/>
            <a:chExt cx="152000" cy="15200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4" name="Group 64"/>
          <p:cNvGrpSpPr/>
          <p:nvPr/>
        </p:nvGrpSpPr>
        <p:grpSpPr>
          <a:xfrm>
            <a:off x="17468900" y="1495576"/>
            <a:ext cx="114000" cy="114000"/>
            <a:chOff x="0" y="0"/>
            <a:chExt cx="152000" cy="1520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6" name="Group 66"/>
          <p:cNvGrpSpPr/>
          <p:nvPr/>
        </p:nvGrpSpPr>
        <p:grpSpPr>
          <a:xfrm>
            <a:off x="18259476" y="2114700"/>
            <a:ext cx="114000" cy="114000"/>
            <a:chOff x="0" y="0"/>
            <a:chExt cx="152000" cy="1520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51892" cy="151892"/>
            </a:xfrm>
            <a:custGeom>
              <a:avLst/>
              <a:gdLst/>
              <a:ahLst/>
              <a:cxnLst/>
              <a:rect l="l" t="t" r="r" b="b"/>
              <a:pathLst>
                <a:path w="151892" h="151892">
                  <a:moveTo>
                    <a:pt x="0" y="75946"/>
                  </a:moveTo>
                  <a:cubicBezTo>
                    <a:pt x="0" y="34036"/>
                    <a:pt x="34036" y="0"/>
                    <a:pt x="75946" y="0"/>
                  </a:cubicBezTo>
                  <a:cubicBezTo>
                    <a:pt x="117856" y="0"/>
                    <a:pt x="151892" y="34036"/>
                    <a:pt x="151892" y="75946"/>
                  </a:cubicBezTo>
                  <a:cubicBezTo>
                    <a:pt x="151892" y="117856"/>
                    <a:pt x="117856" y="151892"/>
                    <a:pt x="75946" y="151892"/>
                  </a:cubicBezTo>
                  <a:cubicBezTo>
                    <a:pt x="34036" y="151892"/>
                    <a:pt x="0" y="117983"/>
                    <a:pt x="0" y="75946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68" name="Group 68"/>
          <p:cNvGrpSpPr/>
          <p:nvPr/>
        </p:nvGrpSpPr>
        <p:grpSpPr>
          <a:xfrm>
            <a:off x="5971875" y="1542875"/>
            <a:ext cx="248250" cy="248250"/>
            <a:chOff x="0" y="0"/>
            <a:chExt cx="331000" cy="3310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330962" cy="330962"/>
            </a:xfrm>
            <a:custGeom>
              <a:avLst/>
              <a:gdLst/>
              <a:ahLst/>
              <a:cxnLst/>
              <a:rect l="l" t="t" r="r" b="b"/>
              <a:pathLst>
                <a:path w="330962" h="330962">
                  <a:moveTo>
                    <a:pt x="0" y="165481"/>
                  </a:moveTo>
                  <a:cubicBezTo>
                    <a:pt x="0" y="74041"/>
                    <a:pt x="74041" y="0"/>
                    <a:pt x="165481" y="0"/>
                  </a:cubicBezTo>
                  <a:lnTo>
                    <a:pt x="165481" y="12700"/>
                  </a:lnTo>
                  <a:lnTo>
                    <a:pt x="165481" y="0"/>
                  </a:lnTo>
                  <a:cubicBezTo>
                    <a:pt x="256921" y="0"/>
                    <a:pt x="330962" y="74041"/>
                    <a:pt x="330962" y="165481"/>
                  </a:cubicBezTo>
                  <a:lnTo>
                    <a:pt x="318262" y="165481"/>
                  </a:lnTo>
                  <a:lnTo>
                    <a:pt x="330962" y="165481"/>
                  </a:lnTo>
                  <a:cubicBezTo>
                    <a:pt x="330962" y="256921"/>
                    <a:pt x="256921" y="330962"/>
                    <a:pt x="165481" y="330962"/>
                  </a:cubicBezTo>
                  <a:lnTo>
                    <a:pt x="165481" y="318262"/>
                  </a:lnTo>
                  <a:lnTo>
                    <a:pt x="165481" y="330962"/>
                  </a:lnTo>
                  <a:cubicBezTo>
                    <a:pt x="74041" y="330962"/>
                    <a:pt x="0" y="256921"/>
                    <a:pt x="0" y="165481"/>
                  </a:cubicBezTo>
                  <a:lnTo>
                    <a:pt x="12700" y="165481"/>
                  </a:lnTo>
                  <a:lnTo>
                    <a:pt x="25400" y="165481"/>
                  </a:lnTo>
                  <a:lnTo>
                    <a:pt x="12700" y="165481"/>
                  </a:lnTo>
                  <a:lnTo>
                    <a:pt x="0" y="165481"/>
                  </a:lnTo>
                  <a:moveTo>
                    <a:pt x="25400" y="165481"/>
                  </a:moveTo>
                  <a:cubicBezTo>
                    <a:pt x="25400" y="172466"/>
                    <a:pt x="19685" y="178181"/>
                    <a:pt x="12700" y="178181"/>
                  </a:cubicBezTo>
                  <a:cubicBezTo>
                    <a:pt x="5715" y="178181"/>
                    <a:pt x="0" y="172466"/>
                    <a:pt x="0" y="165481"/>
                  </a:cubicBezTo>
                  <a:cubicBezTo>
                    <a:pt x="0" y="158496"/>
                    <a:pt x="5715" y="152781"/>
                    <a:pt x="12700" y="152781"/>
                  </a:cubicBezTo>
                  <a:cubicBezTo>
                    <a:pt x="19685" y="152781"/>
                    <a:pt x="25400" y="158496"/>
                    <a:pt x="25400" y="165481"/>
                  </a:cubicBezTo>
                  <a:cubicBezTo>
                    <a:pt x="25400" y="242824"/>
                    <a:pt x="88138" y="305562"/>
                    <a:pt x="165481" y="305562"/>
                  </a:cubicBezTo>
                  <a:cubicBezTo>
                    <a:pt x="242824" y="305562"/>
                    <a:pt x="305562" y="242824"/>
                    <a:pt x="305562" y="165481"/>
                  </a:cubicBezTo>
                  <a:cubicBezTo>
                    <a:pt x="305562" y="88138"/>
                    <a:pt x="242824" y="25400"/>
                    <a:pt x="165481" y="25400"/>
                  </a:cubicBezTo>
                  <a:lnTo>
                    <a:pt x="165481" y="12700"/>
                  </a:lnTo>
                  <a:lnTo>
                    <a:pt x="165481" y="25400"/>
                  </a:lnTo>
                  <a:cubicBezTo>
                    <a:pt x="88138" y="25400"/>
                    <a:pt x="25400" y="88138"/>
                    <a:pt x="25400" y="165481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70" name="Group 70"/>
          <p:cNvGrpSpPr/>
          <p:nvPr/>
        </p:nvGrpSpPr>
        <p:grpSpPr>
          <a:xfrm>
            <a:off x="2161875" y="2114375"/>
            <a:ext cx="248250" cy="248250"/>
            <a:chOff x="0" y="0"/>
            <a:chExt cx="331000" cy="3310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330962" cy="330962"/>
            </a:xfrm>
            <a:custGeom>
              <a:avLst/>
              <a:gdLst/>
              <a:ahLst/>
              <a:cxnLst/>
              <a:rect l="l" t="t" r="r" b="b"/>
              <a:pathLst>
                <a:path w="330962" h="330962">
                  <a:moveTo>
                    <a:pt x="0" y="165481"/>
                  </a:moveTo>
                  <a:cubicBezTo>
                    <a:pt x="0" y="74041"/>
                    <a:pt x="74041" y="0"/>
                    <a:pt x="165481" y="0"/>
                  </a:cubicBezTo>
                  <a:lnTo>
                    <a:pt x="165481" y="12700"/>
                  </a:lnTo>
                  <a:lnTo>
                    <a:pt x="165481" y="0"/>
                  </a:lnTo>
                  <a:cubicBezTo>
                    <a:pt x="256921" y="0"/>
                    <a:pt x="330962" y="74041"/>
                    <a:pt x="330962" y="165481"/>
                  </a:cubicBezTo>
                  <a:lnTo>
                    <a:pt x="318262" y="165481"/>
                  </a:lnTo>
                  <a:lnTo>
                    <a:pt x="330962" y="165481"/>
                  </a:lnTo>
                  <a:cubicBezTo>
                    <a:pt x="330962" y="256921"/>
                    <a:pt x="256921" y="330962"/>
                    <a:pt x="165481" y="330962"/>
                  </a:cubicBezTo>
                  <a:lnTo>
                    <a:pt x="165481" y="318262"/>
                  </a:lnTo>
                  <a:lnTo>
                    <a:pt x="165481" y="330962"/>
                  </a:lnTo>
                  <a:cubicBezTo>
                    <a:pt x="74041" y="330962"/>
                    <a:pt x="0" y="256921"/>
                    <a:pt x="0" y="165481"/>
                  </a:cubicBezTo>
                  <a:lnTo>
                    <a:pt x="12700" y="165481"/>
                  </a:lnTo>
                  <a:lnTo>
                    <a:pt x="25400" y="165481"/>
                  </a:lnTo>
                  <a:lnTo>
                    <a:pt x="12700" y="165481"/>
                  </a:lnTo>
                  <a:lnTo>
                    <a:pt x="0" y="165481"/>
                  </a:lnTo>
                  <a:moveTo>
                    <a:pt x="25400" y="165481"/>
                  </a:moveTo>
                  <a:cubicBezTo>
                    <a:pt x="25400" y="172466"/>
                    <a:pt x="19685" y="178181"/>
                    <a:pt x="12700" y="178181"/>
                  </a:cubicBezTo>
                  <a:cubicBezTo>
                    <a:pt x="5715" y="178181"/>
                    <a:pt x="0" y="172466"/>
                    <a:pt x="0" y="165481"/>
                  </a:cubicBezTo>
                  <a:cubicBezTo>
                    <a:pt x="0" y="158496"/>
                    <a:pt x="5715" y="152781"/>
                    <a:pt x="12700" y="152781"/>
                  </a:cubicBezTo>
                  <a:cubicBezTo>
                    <a:pt x="19685" y="152781"/>
                    <a:pt x="25400" y="158496"/>
                    <a:pt x="25400" y="165481"/>
                  </a:cubicBezTo>
                  <a:cubicBezTo>
                    <a:pt x="25400" y="242824"/>
                    <a:pt x="88138" y="305562"/>
                    <a:pt x="165481" y="305562"/>
                  </a:cubicBezTo>
                  <a:cubicBezTo>
                    <a:pt x="242824" y="305562"/>
                    <a:pt x="305562" y="242824"/>
                    <a:pt x="305562" y="165481"/>
                  </a:cubicBezTo>
                  <a:cubicBezTo>
                    <a:pt x="305562" y="88138"/>
                    <a:pt x="242824" y="25400"/>
                    <a:pt x="165481" y="25400"/>
                  </a:cubicBezTo>
                  <a:lnTo>
                    <a:pt x="165481" y="12700"/>
                  </a:lnTo>
                  <a:lnTo>
                    <a:pt x="165481" y="25400"/>
                  </a:lnTo>
                  <a:cubicBezTo>
                    <a:pt x="88138" y="25400"/>
                    <a:pt x="25400" y="88138"/>
                    <a:pt x="25400" y="165481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72" name="Group 72"/>
          <p:cNvGrpSpPr/>
          <p:nvPr/>
        </p:nvGrpSpPr>
        <p:grpSpPr>
          <a:xfrm>
            <a:off x="9781875" y="1402539"/>
            <a:ext cx="248250" cy="248250"/>
            <a:chOff x="0" y="0"/>
            <a:chExt cx="331000" cy="3310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330962" cy="330962"/>
            </a:xfrm>
            <a:custGeom>
              <a:avLst/>
              <a:gdLst/>
              <a:ahLst/>
              <a:cxnLst/>
              <a:rect l="l" t="t" r="r" b="b"/>
              <a:pathLst>
                <a:path w="330962" h="330962">
                  <a:moveTo>
                    <a:pt x="0" y="165481"/>
                  </a:moveTo>
                  <a:cubicBezTo>
                    <a:pt x="0" y="74041"/>
                    <a:pt x="74041" y="0"/>
                    <a:pt x="165481" y="0"/>
                  </a:cubicBezTo>
                  <a:lnTo>
                    <a:pt x="165481" y="12700"/>
                  </a:lnTo>
                  <a:lnTo>
                    <a:pt x="165481" y="0"/>
                  </a:lnTo>
                  <a:cubicBezTo>
                    <a:pt x="256921" y="0"/>
                    <a:pt x="330962" y="74041"/>
                    <a:pt x="330962" y="165481"/>
                  </a:cubicBezTo>
                  <a:lnTo>
                    <a:pt x="318262" y="165481"/>
                  </a:lnTo>
                  <a:lnTo>
                    <a:pt x="330962" y="165481"/>
                  </a:lnTo>
                  <a:cubicBezTo>
                    <a:pt x="330962" y="256921"/>
                    <a:pt x="256921" y="330962"/>
                    <a:pt x="165481" y="330962"/>
                  </a:cubicBezTo>
                  <a:lnTo>
                    <a:pt x="165481" y="318262"/>
                  </a:lnTo>
                  <a:lnTo>
                    <a:pt x="165481" y="330962"/>
                  </a:lnTo>
                  <a:cubicBezTo>
                    <a:pt x="74041" y="330962"/>
                    <a:pt x="0" y="256921"/>
                    <a:pt x="0" y="165481"/>
                  </a:cubicBezTo>
                  <a:lnTo>
                    <a:pt x="12700" y="165481"/>
                  </a:lnTo>
                  <a:lnTo>
                    <a:pt x="25400" y="165481"/>
                  </a:lnTo>
                  <a:lnTo>
                    <a:pt x="12700" y="165481"/>
                  </a:lnTo>
                  <a:lnTo>
                    <a:pt x="0" y="165481"/>
                  </a:lnTo>
                  <a:moveTo>
                    <a:pt x="25400" y="165481"/>
                  </a:moveTo>
                  <a:cubicBezTo>
                    <a:pt x="25400" y="172466"/>
                    <a:pt x="19685" y="178181"/>
                    <a:pt x="12700" y="178181"/>
                  </a:cubicBezTo>
                  <a:cubicBezTo>
                    <a:pt x="5715" y="178181"/>
                    <a:pt x="0" y="172466"/>
                    <a:pt x="0" y="165481"/>
                  </a:cubicBezTo>
                  <a:cubicBezTo>
                    <a:pt x="0" y="158496"/>
                    <a:pt x="5715" y="152781"/>
                    <a:pt x="12700" y="152781"/>
                  </a:cubicBezTo>
                  <a:cubicBezTo>
                    <a:pt x="19685" y="152781"/>
                    <a:pt x="25400" y="158496"/>
                    <a:pt x="25400" y="165481"/>
                  </a:cubicBezTo>
                  <a:cubicBezTo>
                    <a:pt x="25400" y="242824"/>
                    <a:pt x="88138" y="305562"/>
                    <a:pt x="165481" y="305562"/>
                  </a:cubicBezTo>
                  <a:cubicBezTo>
                    <a:pt x="242824" y="305562"/>
                    <a:pt x="305562" y="242824"/>
                    <a:pt x="305562" y="165481"/>
                  </a:cubicBezTo>
                  <a:cubicBezTo>
                    <a:pt x="305562" y="88138"/>
                    <a:pt x="242824" y="25400"/>
                    <a:pt x="165481" y="25400"/>
                  </a:cubicBezTo>
                  <a:lnTo>
                    <a:pt x="165481" y="12700"/>
                  </a:lnTo>
                  <a:lnTo>
                    <a:pt x="165481" y="25400"/>
                  </a:lnTo>
                  <a:cubicBezTo>
                    <a:pt x="88138" y="25400"/>
                    <a:pt x="25400" y="88138"/>
                    <a:pt x="25400" y="165481"/>
                  </a:cubicBezTo>
                  <a:close/>
                </a:path>
              </a:pathLst>
            </a:custGeom>
            <a:solidFill>
              <a:srgbClr val="3C78D8"/>
            </a:solidFill>
          </p:spPr>
        </p:sp>
      </p:grpSp>
      <p:grpSp>
        <p:nvGrpSpPr>
          <p:cNvPr id="74" name="Group 74"/>
          <p:cNvGrpSpPr/>
          <p:nvPr/>
        </p:nvGrpSpPr>
        <p:grpSpPr>
          <a:xfrm rot="8100000">
            <a:off x="17371323" y="1009763"/>
            <a:ext cx="302374" cy="302374"/>
            <a:chOff x="0" y="0"/>
            <a:chExt cx="403165" cy="403165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403225" h="403225">
                  <a:moveTo>
                    <a:pt x="0" y="201549"/>
                  </a:moveTo>
                  <a:cubicBezTo>
                    <a:pt x="0" y="90297"/>
                    <a:pt x="90297" y="0"/>
                    <a:pt x="201549" y="0"/>
                  </a:cubicBezTo>
                  <a:lnTo>
                    <a:pt x="365125" y="0"/>
                  </a:lnTo>
                  <a:cubicBezTo>
                    <a:pt x="386207" y="0"/>
                    <a:pt x="403225" y="17018"/>
                    <a:pt x="403225" y="38100"/>
                  </a:cubicBezTo>
                  <a:lnTo>
                    <a:pt x="403225" y="201549"/>
                  </a:lnTo>
                  <a:lnTo>
                    <a:pt x="365125" y="201549"/>
                  </a:lnTo>
                  <a:lnTo>
                    <a:pt x="403225" y="201549"/>
                  </a:lnTo>
                  <a:cubicBezTo>
                    <a:pt x="403225" y="312928"/>
                    <a:pt x="312928" y="403098"/>
                    <a:pt x="201676" y="403098"/>
                  </a:cubicBezTo>
                  <a:lnTo>
                    <a:pt x="201676" y="364998"/>
                  </a:lnTo>
                  <a:lnTo>
                    <a:pt x="201676" y="403098"/>
                  </a:lnTo>
                  <a:cubicBezTo>
                    <a:pt x="90297" y="403225"/>
                    <a:pt x="0" y="312928"/>
                    <a:pt x="0" y="201549"/>
                  </a:cubicBezTo>
                  <a:lnTo>
                    <a:pt x="38100" y="201549"/>
                  </a:lnTo>
                  <a:lnTo>
                    <a:pt x="0" y="201549"/>
                  </a:lnTo>
                  <a:moveTo>
                    <a:pt x="76200" y="201549"/>
                  </a:moveTo>
                  <a:lnTo>
                    <a:pt x="38100" y="201549"/>
                  </a:lnTo>
                  <a:lnTo>
                    <a:pt x="76200" y="201549"/>
                  </a:lnTo>
                  <a:cubicBezTo>
                    <a:pt x="76200" y="270764"/>
                    <a:pt x="132334" y="326898"/>
                    <a:pt x="201549" y="326898"/>
                  </a:cubicBezTo>
                  <a:cubicBezTo>
                    <a:pt x="270764" y="326898"/>
                    <a:pt x="326898" y="270764"/>
                    <a:pt x="326898" y="201549"/>
                  </a:cubicBezTo>
                  <a:lnTo>
                    <a:pt x="326898" y="38100"/>
                  </a:lnTo>
                  <a:lnTo>
                    <a:pt x="364998" y="38100"/>
                  </a:lnTo>
                  <a:lnTo>
                    <a:pt x="364998" y="76200"/>
                  </a:lnTo>
                  <a:lnTo>
                    <a:pt x="201549" y="76200"/>
                  </a:lnTo>
                  <a:lnTo>
                    <a:pt x="201549" y="38100"/>
                  </a:lnTo>
                  <a:lnTo>
                    <a:pt x="201549" y="76200"/>
                  </a:lnTo>
                  <a:cubicBezTo>
                    <a:pt x="132334" y="76200"/>
                    <a:pt x="76200" y="132334"/>
                    <a:pt x="76200" y="201549"/>
                  </a:cubicBezTo>
                  <a:close/>
                </a:path>
              </a:pathLst>
            </a:custGeom>
            <a:solidFill>
              <a:srgbClr val="AFF000"/>
            </a:solidFill>
          </p:spPr>
        </p:sp>
      </p:grpSp>
      <p:sp>
        <p:nvSpPr>
          <p:cNvPr id="76" name="TextBox 76"/>
          <p:cNvSpPr txBox="1"/>
          <p:nvPr/>
        </p:nvSpPr>
        <p:spPr>
          <a:xfrm>
            <a:off x="6363710" y="166089"/>
            <a:ext cx="5559981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9"/>
              </a:lnSpc>
              <a:spcBef>
                <a:spcPct val="0"/>
              </a:spcBef>
            </a:pPr>
            <a:r>
              <a:rPr lang="en-US" sz="5099">
                <a:solidFill>
                  <a:srgbClr val="1155CC"/>
                </a:solidFill>
                <a:latin typeface="Fahkwang Light Bold"/>
              </a:rPr>
              <a:t>OUR </a:t>
            </a:r>
            <a:r>
              <a:rPr lang="en-US" sz="5099">
                <a:solidFill>
                  <a:srgbClr val="00CEF6"/>
                </a:solidFill>
                <a:latin typeface="Fahkwang Light Bold"/>
              </a:rPr>
              <a:t>SOLUTION</a:t>
            </a:r>
          </a:p>
        </p:txBody>
      </p:sp>
      <p:grpSp>
        <p:nvGrpSpPr>
          <p:cNvPr id="77" name="Group 77"/>
          <p:cNvGrpSpPr/>
          <p:nvPr/>
        </p:nvGrpSpPr>
        <p:grpSpPr>
          <a:xfrm>
            <a:off x="-467160" y="4121769"/>
            <a:ext cx="18834928" cy="4557598"/>
            <a:chOff x="0" y="-48220"/>
            <a:chExt cx="25113237" cy="6076797"/>
          </a:xfrm>
        </p:grpSpPr>
        <p:grpSp>
          <p:nvGrpSpPr>
            <p:cNvPr id="78" name="Group 78"/>
            <p:cNvGrpSpPr/>
            <p:nvPr/>
          </p:nvGrpSpPr>
          <p:grpSpPr>
            <a:xfrm>
              <a:off x="0" y="-48220"/>
              <a:ext cx="25113237" cy="6076797"/>
              <a:chOff x="0" y="-9525"/>
              <a:chExt cx="4960639" cy="1200355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105405" y="0"/>
                <a:ext cx="4855234" cy="1190830"/>
              </a:xfrm>
              <a:custGeom>
                <a:avLst/>
                <a:gdLst/>
                <a:ahLst/>
                <a:cxnLst/>
                <a:rect l="l" t="t" r="r" b="b"/>
                <a:pathLst>
                  <a:path w="5092640" h="1190830">
                    <a:moveTo>
                      <a:pt x="0" y="0"/>
                    </a:moveTo>
                    <a:lnTo>
                      <a:pt x="5092640" y="0"/>
                    </a:lnTo>
                    <a:lnTo>
                      <a:pt x="5092640" y="1190830"/>
                    </a:lnTo>
                    <a:lnTo>
                      <a:pt x="0" y="119083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0" name="TextBox 80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00"/>
                  </a:lnSpc>
                </a:pPr>
                <a:endParaRPr/>
              </a:p>
            </p:txBody>
          </p:sp>
        </p:grpSp>
        <p:sp>
          <p:nvSpPr>
            <p:cNvPr id="81" name="TextBox 81"/>
            <p:cNvSpPr txBox="1"/>
            <p:nvPr/>
          </p:nvSpPr>
          <p:spPr>
            <a:xfrm>
              <a:off x="1455724" y="610814"/>
              <a:ext cx="22870044" cy="4816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60"/>
                </a:lnSpc>
                <a:spcBef>
                  <a:spcPct val="0"/>
                </a:spcBef>
              </a:pPr>
              <a:r>
                <a:rPr lang="en-US" sz="4800" dirty="0">
                  <a:solidFill>
                    <a:srgbClr val="1155CC"/>
                  </a:solidFill>
                  <a:latin typeface="Fahkwang Light Bold"/>
                </a:rPr>
                <a:t>GYRO, </a:t>
              </a:r>
              <a:r>
                <a:rPr lang="en-US" sz="4800" dirty="0">
                  <a:solidFill>
                    <a:srgbClr val="1155CC"/>
                  </a:solidFill>
                  <a:latin typeface="Fahkwang Light"/>
                </a:rPr>
                <a:t>A Decentralized application or a Dapp, provides you an efficient and streamlined interface to access the public transportation. Our dapp basically organizes the whole management of these public transportation vehicles like buses, auto, e-rickshaws etc.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9026" y="-3807929"/>
            <a:ext cx="18427026" cy="6671661"/>
            <a:chOff x="0" y="0"/>
            <a:chExt cx="24569368" cy="8895548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7635" y="0"/>
              <a:ext cx="24561733" cy="8460333"/>
              <a:chOff x="0" y="0"/>
              <a:chExt cx="24561733" cy="8460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4561673" cy="8460105"/>
              </a:xfrm>
              <a:custGeom>
                <a:avLst/>
                <a:gdLst/>
                <a:ahLst/>
                <a:cxnLst/>
                <a:rect l="l" t="t" r="r" b="b"/>
                <a:pathLst>
                  <a:path w="24561673" h="8460105">
                    <a:moveTo>
                      <a:pt x="20574" y="17526"/>
                    </a:moveTo>
                    <a:lnTo>
                      <a:pt x="1100074" y="752983"/>
                    </a:lnTo>
                    <a:lnTo>
                      <a:pt x="2103374" y="341503"/>
                    </a:lnTo>
                    <a:lnTo>
                      <a:pt x="4160774" y="332740"/>
                    </a:lnTo>
                    <a:lnTo>
                      <a:pt x="5176774" y="0"/>
                    </a:lnTo>
                    <a:lnTo>
                      <a:pt x="6192774" y="901827"/>
                    </a:lnTo>
                    <a:lnTo>
                      <a:pt x="7196074" y="1418463"/>
                    </a:lnTo>
                    <a:lnTo>
                      <a:pt x="8199374" y="1409700"/>
                    </a:lnTo>
                    <a:lnTo>
                      <a:pt x="9266174" y="691642"/>
                    </a:lnTo>
                    <a:lnTo>
                      <a:pt x="10269474" y="525272"/>
                    </a:lnTo>
                    <a:lnTo>
                      <a:pt x="11247374" y="156591"/>
                    </a:lnTo>
                    <a:lnTo>
                      <a:pt x="12288774" y="989330"/>
                    </a:lnTo>
                    <a:lnTo>
                      <a:pt x="13304774" y="1018159"/>
                    </a:lnTo>
                    <a:lnTo>
                      <a:pt x="14308074" y="1672209"/>
                    </a:lnTo>
                    <a:lnTo>
                      <a:pt x="15336774" y="1672209"/>
                    </a:lnTo>
                    <a:lnTo>
                      <a:pt x="16403574" y="1339469"/>
                    </a:lnTo>
                    <a:lnTo>
                      <a:pt x="17406874" y="1339469"/>
                    </a:lnTo>
                    <a:lnTo>
                      <a:pt x="18359374" y="761619"/>
                    </a:lnTo>
                    <a:lnTo>
                      <a:pt x="19438874" y="1120521"/>
                    </a:lnTo>
                    <a:lnTo>
                      <a:pt x="20391374" y="542671"/>
                    </a:lnTo>
                    <a:lnTo>
                      <a:pt x="22448774" y="533908"/>
                    </a:lnTo>
                    <a:lnTo>
                      <a:pt x="23452074" y="752729"/>
                    </a:lnTo>
                    <a:lnTo>
                      <a:pt x="24506174" y="183642"/>
                    </a:lnTo>
                    <a:lnTo>
                      <a:pt x="24561673" y="8460105"/>
                    </a:lnTo>
                    <a:lnTo>
                      <a:pt x="0" y="8424545"/>
                    </a:lnTo>
                    <a:close/>
                  </a:path>
                </a:pathLst>
              </a:custGeom>
              <a:solidFill>
                <a:srgbClr val="AFF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7635" y="0"/>
              <a:ext cx="24561733" cy="8110133"/>
              <a:chOff x="0" y="0"/>
              <a:chExt cx="24561733" cy="811013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127"/>
                <a:ext cx="24561673" cy="8110093"/>
              </a:xfrm>
              <a:custGeom>
                <a:avLst/>
                <a:gdLst/>
                <a:ahLst/>
                <a:cxnLst/>
                <a:rect l="l" t="t" r="r" b="b"/>
                <a:pathLst>
                  <a:path w="24561673" h="8110093">
                    <a:moveTo>
                      <a:pt x="20574" y="367665"/>
                    </a:moveTo>
                    <a:lnTo>
                      <a:pt x="1112774" y="747522"/>
                    </a:lnTo>
                    <a:lnTo>
                      <a:pt x="3144774" y="747522"/>
                    </a:lnTo>
                    <a:lnTo>
                      <a:pt x="4160774" y="456184"/>
                    </a:lnTo>
                    <a:lnTo>
                      <a:pt x="5176774" y="1077087"/>
                    </a:lnTo>
                    <a:lnTo>
                      <a:pt x="6192774" y="1077087"/>
                    </a:lnTo>
                    <a:lnTo>
                      <a:pt x="7157974" y="747649"/>
                    </a:lnTo>
                    <a:lnTo>
                      <a:pt x="8173974" y="544957"/>
                    </a:lnTo>
                    <a:lnTo>
                      <a:pt x="9240774" y="544957"/>
                    </a:lnTo>
                    <a:lnTo>
                      <a:pt x="10256774" y="722376"/>
                    </a:lnTo>
                    <a:lnTo>
                      <a:pt x="11247374" y="506984"/>
                    </a:lnTo>
                    <a:lnTo>
                      <a:pt x="12263374" y="848995"/>
                    </a:lnTo>
                    <a:lnTo>
                      <a:pt x="13304774" y="1368552"/>
                    </a:lnTo>
                    <a:lnTo>
                      <a:pt x="14269974" y="1013714"/>
                    </a:lnTo>
                    <a:lnTo>
                      <a:pt x="15311374" y="1013714"/>
                    </a:lnTo>
                    <a:lnTo>
                      <a:pt x="16352774" y="392811"/>
                    </a:lnTo>
                    <a:lnTo>
                      <a:pt x="17368774" y="747649"/>
                    </a:lnTo>
                    <a:lnTo>
                      <a:pt x="18384774" y="747649"/>
                    </a:lnTo>
                    <a:lnTo>
                      <a:pt x="19400774" y="456311"/>
                    </a:lnTo>
                    <a:lnTo>
                      <a:pt x="21432774" y="456311"/>
                    </a:lnTo>
                    <a:lnTo>
                      <a:pt x="22448774" y="1064514"/>
                    </a:lnTo>
                    <a:lnTo>
                      <a:pt x="23413974" y="848995"/>
                    </a:lnTo>
                    <a:lnTo>
                      <a:pt x="24506174" y="0"/>
                    </a:lnTo>
                    <a:lnTo>
                      <a:pt x="24561673" y="8110093"/>
                    </a:lnTo>
                    <a:lnTo>
                      <a:pt x="0" y="8110093"/>
                    </a:lnTo>
                    <a:close/>
                  </a:path>
                </a:pathLst>
              </a:custGeom>
              <a:solidFill>
                <a:srgbClr val="00CEF6">
                  <a:alpha val="73333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-2700000">
              <a:off x="8028953" y="7855151"/>
              <a:ext cx="403165" cy="403165"/>
              <a:chOff x="0" y="0"/>
              <a:chExt cx="403165" cy="40316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03225" cy="403225"/>
              </a:xfrm>
              <a:custGeom>
                <a:avLst/>
                <a:gdLst/>
                <a:ahLst/>
                <a:cxnLst/>
                <a:rect l="l" t="t" r="r" b="b"/>
                <a:pathLst>
                  <a:path w="403225" h="403225">
                    <a:moveTo>
                      <a:pt x="0" y="201549"/>
                    </a:moveTo>
                    <a:cubicBezTo>
                      <a:pt x="0" y="90297"/>
                      <a:pt x="90297" y="0"/>
                      <a:pt x="201549" y="0"/>
                    </a:cubicBezTo>
                    <a:lnTo>
                      <a:pt x="365125" y="0"/>
                    </a:lnTo>
                    <a:cubicBezTo>
                      <a:pt x="386207" y="0"/>
                      <a:pt x="403225" y="17018"/>
                      <a:pt x="403225" y="38100"/>
                    </a:cubicBezTo>
                    <a:lnTo>
                      <a:pt x="403225" y="201549"/>
                    </a:lnTo>
                    <a:lnTo>
                      <a:pt x="365125" y="201549"/>
                    </a:lnTo>
                    <a:lnTo>
                      <a:pt x="403225" y="201549"/>
                    </a:lnTo>
                    <a:cubicBezTo>
                      <a:pt x="403225" y="312928"/>
                      <a:pt x="312928" y="403098"/>
                      <a:pt x="201676" y="403098"/>
                    </a:cubicBezTo>
                    <a:lnTo>
                      <a:pt x="201676" y="364998"/>
                    </a:lnTo>
                    <a:lnTo>
                      <a:pt x="201676" y="403098"/>
                    </a:lnTo>
                    <a:cubicBezTo>
                      <a:pt x="90297" y="403225"/>
                      <a:pt x="0" y="312928"/>
                      <a:pt x="0" y="201549"/>
                    </a:cubicBezTo>
                    <a:lnTo>
                      <a:pt x="38100" y="201549"/>
                    </a:lnTo>
                    <a:lnTo>
                      <a:pt x="0" y="201549"/>
                    </a:lnTo>
                    <a:moveTo>
                      <a:pt x="76200" y="201549"/>
                    </a:moveTo>
                    <a:lnTo>
                      <a:pt x="38100" y="201549"/>
                    </a:lnTo>
                    <a:lnTo>
                      <a:pt x="76200" y="201549"/>
                    </a:lnTo>
                    <a:cubicBezTo>
                      <a:pt x="76200" y="270764"/>
                      <a:pt x="132334" y="326898"/>
                      <a:pt x="201549" y="326898"/>
                    </a:cubicBezTo>
                    <a:cubicBezTo>
                      <a:pt x="270764" y="326898"/>
                      <a:pt x="326898" y="270764"/>
                      <a:pt x="326898" y="201549"/>
                    </a:cubicBezTo>
                    <a:lnTo>
                      <a:pt x="326898" y="38100"/>
                    </a:lnTo>
                    <a:lnTo>
                      <a:pt x="364998" y="38100"/>
                    </a:lnTo>
                    <a:lnTo>
                      <a:pt x="364998" y="76200"/>
                    </a:lnTo>
                    <a:lnTo>
                      <a:pt x="201549" y="76200"/>
                    </a:lnTo>
                    <a:lnTo>
                      <a:pt x="201549" y="38100"/>
                    </a:lnTo>
                    <a:lnTo>
                      <a:pt x="201549" y="76200"/>
                    </a:lnTo>
                    <a:cubicBezTo>
                      <a:pt x="132334" y="76200"/>
                      <a:pt x="76200" y="132334"/>
                      <a:pt x="76200" y="201549"/>
                    </a:cubicBezTo>
                    <a:close/>
                  </a:path>
                </a:pathLst>
              </a:custGeom>
              <a:solidFill>
                <a:srgbClr val="00CEF6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2700000">
              <a:off x="5019053" y="7804317"/>
              <a:ext cx="326965" cy="326965"/>
              <a:chOff x="0" y="0"/>
              <a:chExt cx="326965" cy="326965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26898" cy="326898"/>
              </a:xfrm>
              <a:custGeom>
                <a:avLst/>
                <a:gdLst/>
                <a:ahLst/>
                <a:cxnLst/>
                <a:rect l="l" t="t" r="r" b="b"/>
                <a:pathLst>
                  <a:path w="326898" h="326898">
                    <a:moveTo>
                      <a:pt x="0" y="163449"/>
                    </a:moveTo>
                    <a:cubicBezTo>
                      <a:pt x="0" y="73152"/>
                      <a:pt x="73152" y="0"/>
                      <a:pt x="163449" y="0"/>
                    </a:cubicBezTo>
                    <a:cubicBezTo>
                      <a:pt x="217932" y="0"/>
                      <a:pt x="272415" y="0"/>
                      <a:pt x="326898" y="0"/>
                    </a:cubicBezTo>
                    <a:cubicBezTo>
                      <a:pt x="326898" y="54483"/>
                      <a:pt x="326898" y="108966"/>
                      <a:pt x="326898" y="163449"/>
                    </a:cubicBezTo>
                    <a:cubicBezTo>
                      <a:pt x="326898" y="253746"/>
                      <a:pt x="253746" y="326898"/>
                      <a:pt x="163449" y="326898"/>
                    </a:cubicBezTo>
                    <a:cubicBezTo>
                      <a:pt x="73152" y="326898"/>
                      <a:pt x="0" y="253746"/>
                      <a:pt x="0" y="163449"/>
                    </a:cubicBezTo>
                    <a:close/>
                  </a:path>
                </a:pathLst>
              </a:custGeom>
              <a:solidFill>
                <a:srgbClr val="00CEF6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10800000">
              <a:off x="13296535" y="6818300"/>
              <a:ext cx="11239533" cy="1295400"/>
              <a:chOff x="0" y="0"/>
              <a:chExt cx="11239533" cy="1295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4064" y="-508"/>
                <a:ext cx="11222736" cy="1296416"/>
              </a:xfrm>
              <a:custGeom>
                <a:avLst/>
                <a:gdLst/>
                <a:ahLst/>
                <a:cxnLst/>
                <a:rect l="l" t="t" r="r" b="b"/>
                <a:pathLst>
                  <a:path w="11222736" h="1296416">
                    <a:moveTo>
                      <a:pt x="17272" y="118237"/>
                    </a:moveTo>
                    <a:lnTo>
                      <a:pt x="1071372" y="1108837"/>
                    </a:lnTo>
                    <a:lnTo>
                      <a:pt x="1062736" y="1118108"/>
                    </a:lnTo>
                    <a:lnTo>
                      <a:pt x="1062736" y="1105408"/>
                    </a:lnTo>
                    <a:lnTo>
                      <a:pt x="2078736" y="1105408"/>
                    </a:lnTo>
                    <a:lnTo>
                      <a:pt x="2078736" y="1118108"/>
                    </a:lnTo>
                    <a:lnTo>
                      <a:pt x="2076704" y="1105535"/>
                    </a:lnTo>
                    <a:lnTo>
                      <a:pt x="3092704" y="940435"/>
                    </a:lnTo>
                    <a:cubicBezTo>
                      <a:pt x="3094736" y="940054"/>
                      <a:pt x="3096768" y="940308"/>
                      <a:pt x="3098673" y="940943"/>
                    </a:cubicBezTo>
                    <a:lnTo>
                      <a:pt x="4114673" y="1271143"/>
                    </a:lnTo>
                    <a:lnTo>
                      <a:pt x="4110736" y="1283208"/>
                    </a:lnTo>
                    <a:lnTo>
                      <a:pt x="4104894" y="1271905"/>
                    </a:lnTo>
                    <a:lnTo>
                      <a:pt x="5108194" y="751205"/>
                    </a:lnTo>
                    <a:cubicBezTo>
                      <a:pt x="5109972" y="750316"/>
                      <a:pt x="5112004" y="749808"/>
                      <a:pt x="5114036" y="749808"/>
                    </a:cubicBezTo>
                    <a:lnTo>
                      <a:pt x="6142736" y="749808"/>
                    </a:lnTo>
                    <a:lnTo>
                      <a:pt x="6142736" y="762508"/>
                    </a:lnTo>
                    <a:lnTo>
                      <a:pt x="6135116" y="752348"/>
                    </a:lnTo>
                    <a:lnTo>
                      <a:pt x="7125716" y="3048"/>
                    </a:lnTo>
                    <a:cubicBezTo>
                      <a:pt x="7128510" y="889"/>
                      <a:pt x="7132066" y="0"/>
                      <a:pt x="7135622" y="635"/>
                    </a:cubicBezTo>
                    <a:lnTo>
                      <a:pt x="8151622" y="178435"/>
                    </a:lnTo>
                    <a:lnTo>
                      <a:pt x="8149336" y="191008"/>
                    </a:lnTo>
                    <a:lnTo>
                      <a:pt x="8149336" y="178308"/>
                    </a:lnTo>
                    <a:lnTo>
                      <a:pt x="9178036" y="178308"/>
                    </a:lnTo>
                    <a:cubicBezTo>
                      <a:pt x="9181084" y="178308"/>
                      <a:pt x="9184005" y="179451"/>
                      <a:pt x="9186291" y="181356"/>
                    </a:cubicBezTo>
                    <a:lnTo>
                      <a:pt x="10214991" y="1070356"/>
                    </a:lnTo>
                    <a:lnTo>
                      <a:pt x="10206736" y="1080008"/>
                    </a:lnTo>
                    <a:lnTo>
                      <a:pt x="10206736" y="1067308"/>
                    </a:lnTo>
                    <a:lnTo>
                      <a:pt x="11222736" y="1067308"/>
                    </a:lnTo>
                    <a:lnTo>
                      <a:pt x="11222736" y="1092708"/>
                    </a:lnTo>
                    <a:lnTo>
                      <a:pt x="10206736" y="1092708"/>
                    </a:lnTo>
                    <a:cubicBezTo>
                      <a:pt x="10203688" y="1092708"/>
                      <a:pt x="10200767" y="1091565"/>
                      <a:pt x="10198481" y="1089660"/>
                    </a:cubicBezTo>
                    <a:lnTo>
                      <a:pt x="9169781" y="200660"/>
                    </a:lnTo>
                    <a:lnTo>
                      <a:pt x="9178036" y="191008"/>
                    </a:lnTo>
                    <a:lnTo>
                      <a:pt x="9178036" y="203708"/>
                    </a:lnTo>
                    <a:lnTo>
                      <a:pt x="8149336" y="203708"/>
                    </a:lnTo>
                    <a:cubicBezTo>
                      <a:pt x="8148574" y="203708"/>
                      <a:pt x="8147812" y="203581"/>
                      <a:pt x="8147177" y="203581"/>
                    </a:cubicBezTo>
                    <a:lnTo>
                      <a:pt x="7131177" y="25781"/>
                    </a:lnTo>
                    <a:lnTo>
                      <a:pt x="7133336" y="13208"/>
                    </a:lnTo>
                    <a:lnTo>
                      <a:pt x="7140956" y="23368"/>
                    </a:lnTo>
                    <a:lnTo>
                      <a:pt x="6150356" y="772668"/>
                    </a:lnTo>
                    <a:cubicBezTo>
                      <a:pt x="6148197" y="774319"/>
                      <a:pt x="6145403" y="775208"/>
                      <a:pt x="6142736" y="775208"/>
                    </a:cubicBezTo>
                    <a:lnTo>
                      <a:pt x="5114036" y="775208"/>
                    </a:lnTo>
                    <a:lnTo>
                      <a:pt x="5114036" y="762508"/>
                    </a:lnTo>
                    <a:lnTo>
                      <a:pt x="5119878" y="773811"/>
                    </a:lnTo>
                    <a:lnTo>
                      <a:pt x="4116578" y="1294511"/>
                    </a:lnTo>
                    <a:cubicBezTo>
                      <a:pt x="4113530" y="1296035"/>
                      <a:pt x="4109974" y="1296416"/>
                      <a:pt x="4106799" y="1295273"/>
                    </a:cubicBezTo>
                    <a:lnTo>
                      <a:pt x="3090799" y="965073"/>
                    </a:lnTo>
                    <a:lnTo>
                      <a:pt x="3094736" y="953008"/>
                    </a:lnTo>
                    <a:lnTo>
                      <a:pt x="3096768" y="965581"/>
                    </a:lnTo>
                    <a:lnTo>
                      <a:pt x="2080768" y="1130681"/>
                    </a:lnTo>
                    <a:cubicBezTo>
                      <a:pt x="2080133" y="1130808"/>
                      <a:pt x="2079371" y="1130808"/>
                      <a:pt x="2078736" y="1130808"/>
                    </a:cubicBezTo>
                    <a:lnTo>
                      <a:pt x="1062736" y="1130808"/>
                    </a:lnTo>
                    <a:cubicBezTo>
                      <a:pt x="1059561" y="1130808"/>
                      <a:pt x="1056386" y="1129538"/>
                      <a:pt x="1054100" y="1127379"/>
                    </a:cubicBezTo>
                    <a:lnTo>
                      <a:pt x="0" y="136779"/>
                    </a:ln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10800000">
              <a:off x="4165268" y="6830967"/>
              <a:ext cx="9156667" cy="1600200"/>
              <a:chOff x="0" y="0"/>
              <a:chExt cx="9156667" cy="16002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4826" y="5969"/>
                <a:ext cx="9149842" cy="1594231"/>
              </a:xfrm>
              <a:custGeom>
                <a:avLst/>
                <a:gdLst/>
                <a:ahLst/>
                <a:cxnLst/>
                <a:rect l="l" t="t" r="r" b="b"/>
                <a:pathLst>
                  <a:path w="9149842" h="1594231">
                    <a:moveTo>
                      <a:pt x="0" y="1393698"/>
                    </a:moveTo>
                    <a:lnTo>
                      <a:pt x="1003300" y="606298"/>
                    </a:lnTo>
                    <a:cubicBezTo>
                      <a:pt x="1004570" y="605282"/>
                      <a:pt x="1005967" y="604647"/>
                      <a:pt x="1007364" y="604139"/>
                    </a:cubicBezTo>
                    <a:lnTo>
                      <a:pt x="2036064" y="286639"/>
                    </a:lnTo>
                    <a:cubicBezTo>
                      <a:pt x="2039493" y="285623"/>
                      <a:pt x="2043303" y="286004"/>
                      <a:pt x="2046478" y="287909"/>
                    </a:cubicBezTo>
                    <a:lnTo>
                      <a:pt x="3062478" y="910209"/>
                    </a:lnTo>
                    <a:lnTo>
                      <a:pt x="3055874" y="921131"/>
                    </a:lnTo>
                    <a:lnTo>
                      <a:pt x="3055874" y="908431"/>
                    </a:lnTo>
                    <a:lnTo>
                      <a:pt x="4059174" y="908431"/>
                    </a:lnTo>
                    <a:cubicBezTo>
                      <a:pt x="4059936" y="908431"/>
                      <a:pt x="4060698" y="908558"/>
                      <a:pt x="4061460" y="908685"/>
                    </a:cubicBezTo>
                    <a:lnTo>
                      <a:pt x="5077460" y="1099185"/>
                    </a:lnTo>
                    <a:lnTo>
                      <a:pt x="5075174" y="1111631"/>
                    </a:lnTo>
                    <a:lnTo>
                      <a:pt x="5071364" y="1099566"/>
                    </a:lnTo>
                    <a:lnTo>
                      <a:pt x="6087364" y="782066"/>
                    </a:lnTo>
                    <a:cubicBezTo>
                      <a:pt x="6091301" y="780796"/>
                      <a:pt x="6095619" y="781558"/>
                      <a:pt x="6098921" y="784098"/>
                    </a:cubicBezTo>
                    <a:lnTo>
                      <a:pt x="7127621" y="1571498"/>
                    </a:lnTo>
                    <a:lnTo>
                      <a:pt x="7119874" y="1581531"/>
                    </a:lnTo>
                    <a:lnTo>
                      <a:pt x="7119874" y="1568831"/>
                    </a:lnTo>
                    <a:lnTo>
                      <a:pt x="8148574" y="1568831"/>
                    </a:lnTo>
                    <a:lnTo>
                      <a:pt x="8148574" y="1581531"/>
                    </a:lnTo>
                    <a:lnTo>
                      <a:pt x="8137779" y="1574800"/>
                    </a:lnTo>
                    <a:lnTo>
                      <a:pt x="9128379" y="0"/>
                    </a:lnTo>
                    <a:lnTo>
                      <a:pt x="9149842" y="13462"/>
                    </a:lnTo>
                    <a:lnTo>
                      <a:pt x="8159242" y="1588262"/>
                    </a:lnTo>
                    <a:cubicBezTo>
                      <a:pt x="8156956" y="1591945"/>
                      <a:pt x="8152892" y="1594231"/>
                      <a:pt x="8148447" y="1594231"/>
                    </a:cubicBezTo>
                    <a:lnTo>
                      <a:pt x="7119874" y="1594231"/>
                    </a:lnTo>
                    <a:cubicBezTo>
                      <a:pt x="7117080" y="1594231"/>
                      <a:pt x="7114413" y="1593342"/>
                      <a:pt x="7112127" y="1591564"/>
                    </a:cubicBezTo>
                    <a:lnTo>
                      <a:pt x="6083427" y="804164"/>
                    </a:lnTo>
                    <a:lnTo>
                      <a:pt x="6091174" y="794131"/>
                    </a:lnTo>
                    <a:lnTo>
                      <a:pt x="6094984" y="806196"/>
                    </a:lnTo>
                    <a:lnTo>
                      <a:pt x="5078984" y="1123696"/>
                    </a:lnTo>
                    <a:cubicBezTo>
                      <a:pt x="5076952" y="1124331"/>
                      <a:pt x="5074920" y="1124458"/>
                      <a:pt x="5072888" y="1124077"/>
                    </a:cubicBezTo>
                    <a:lnTo>
                      <a:pt x="4056888" y="933577"/>
                    </a:lnTo>
                    <a:lnTo>
                      <a:pt x="4059174" y="921131"/>
                    </a:lnTo>
                    <a:lnTo>
                      <a:pt x="4059174" y="933831"/>
                    </a:lnTo>
                    <a:lnTo>
                      <a:pt x="3055874" y="933831"/>
                    </a:lnTo>
                    <a:cubicBezTo>
                      <a:pt x="3053588" y="933831"/>
                      <a:pt x="3051175" y="933196"/>
                      <a:pt x="3049270" y="931926"/>
                    </a:cubicBezTo>
                    <a:lnTo>
                      <a:pt x="2033270" y="309626"/>
                    </a:lnTo>
                    <a:lnTo>
                      <a:pt x="2039874" y="298831"/>
                    </a:lnTo>
                    <a:lnTo>
                      <a:pt x="2043557" y="311023"/>
                    </a:lnTo>
                    <a:lnTo>
                      <a:pt x="1014857" y="628523"/>
                    </a:lnTo>
                    <a:lnTo>
                      <a:pt x="1011174" y="616331"/>
                    </a:lnTo>
                    <a:lnTo>
                      <a:pt x="1019048" y="626364"/>
                    </a:lnTo>
                    <a:lnTo>
                      <a:pt x="15748" y="1413764"/>
                    </a:ln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10800000">
              <a:off x="63135" y="7275500"/>
              <a:ext cx="4114800" cy="1130267"/>
              <a:chOff x="0" y="0"/>
              <a:chExt cx="4114800" cy="113026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8890" y="635"/>
                <a:ext cx="4100957" cy="1127125"/>
              </a:xfrm>
              <a:custGeom>
                <a:avLst/>
                <a:gdLst/>
                <a:ahLst/>
                <a:cxnLst/>
                <a:rect l="l" t="t" r="r" b="b"/>
                <a:pathLst>
                  <a:path w="4100957" h="1127125">
                    <a:moveTo>
                      <a:pt x="7620" y="0"/>
                    </a:moveTo>
                    <a:lnTo>
                      <a:pt x="1010920" y="317500"/>
                    </a:lnTo>
                    <a:lnTo>
                      <a:pt x="1007110" y="329565"/>
                    </a:lnTo>
                    <a:lnTo>
                      <a:pt x="1007110" y="316865"/>
                    </a:lnTo>
                    <a:lnTo>
                      <a:pt x="2048510" y="316865"/>
                    </a:lnTo>
                    <a:lnTo>
                      <a:pt x="2048510" y="329565"/>
                    </a:lnTo>
                    <a:lnTo>
                      <a:pt x="2048510" y="316865"/>
                    </a:lnTo>
                    <a:lnTo>
                      <a:pt x="3064510" y="316865"/>
                    </a:lnTo>
                    <a:cubicBezTo>
                      <a:pt x="3067304" y="316865"/>
                      <a:pt x="3069971" y="317754"/>
                      <a:pt x="3072257" y="319532"/>
                    </a:cubicBezTo>
                    <a:lnTo>
                      <a:pt x="4100957" y="1106932"/>
                    </a:lnTo>
                    <a:lnTo>
                      <a:pt x="4085463" y="1127125"/>
                    </a:lnTo>
                    <a:lnTo>
                      <a:pt x="3056763" y="339725"/>
                    </a:lnTo>
                    <a:lnTo>
                      <a:pt x="3064510" y="329565"/>
                    </a:lnTo>
                    <a:lnTo>
                      <a:pt x="3064510" y="342265"/>
                    </a:lnTo>
                    <a:lnTo>
                      <a:pt x="2048510" y="342265"/>
                    </a:lnTo>
                    <a:lnTo>
                      <a:pt x="1007110" y="342265"/>
                    </a:lnTo>
                    <a:cubicBezTo>
                      <a:pt x="1005840" y="342265"/>
                      <a:pt x="1004570" y="342011"/>
                      <a:pt x="1003300" y="341630"/>
                    </a:cubicBezTo>
                    <a:lnTo>
                      <a:pt x="0" y="24130"/>
                    </a:ln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 rot="-10800000">
              <a:off x="20358101" y="6755000"/>
              <a:ext cx="152000" cy="152000"/>
              <a:chOff x="0" y="0"/>
              <a:chExt cx="152000" cy="152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 rot="-10800000">
              <a:off x="19342101" y="7275699"/>
              <a:ext cx="152000" cy="152000"/>
              <a:chOff x="0" y="0"/>
              <a:chExt cx="152000" cy="152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18326101" y="7288400"/>
              <a:ext cx="152000" cy="152000"/>
              <a:chOff x="0" y="0"/>
              <a:chExt cx="152000" cy="152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 rot="-10800000">
              <a:off x="17310101" y="8037699"/>
              <a:ext cx="152000" cy="152000"/>
              <a:chOff x="0" y="0"/>
              <a:chExt cx="152000" cy="152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 rot="-10800000">
              <a:off x="16294101" y="7859899"/>
              <a:ext cx="152000" cy="152000"/>
              <a:chOff x="0" y="0"/>
              <a:chExt cx="152000" cy="152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 rot="-10800000">
              <a:off x="15278101" y="7859899"/>
              <a:ext cx="152000" cy="152000"/>
              <a:chOff x="0" y="0"/>
              <a:chExt cx="152000" cy="152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 rot="-10800000">
              <a:off x="14262101" y="6970899"/>
              <a:ext cx="152000" cy="152000"/>
              <a:chOff x="0" y="0"/>
              <a:chExt cx="152000" cy="152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 rot="-10800000">
              <a:off x="13246101" y="6970899"/>
              <a:ext cx="152000" cy="152000"/>
              <a:chOff x="0" y="0"/>
              <a:chExt cx="152000" cy="152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 rot="-10800000">
              <a:off x="12230101" y="7720200"/>
              <a:ext cx="152000" cy="152000"/>
              <a:chOff x="0" y="0"/>
              <a:chExt cx="152000" cy="152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 rot="-10800000">
              <a:off x="11214101" y="8050400"/>
              <a:ext cx="152000" cy="152000"/>
              <a:chOff x="0" y="0"/>
              <a:chExt cx="152000" cy="152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 rot="-10800000">
              <a:off x="10198101" y="7440800"/>
              <a:ext cx="152000" cy="152000"/>
              <a:chOff x="0" y="0"/>
              <a:chExt cx="152000" cy="1520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 rot="-10800000">
              <a:off x="9182101" y="7440800"/>
              <a:ext cx="152000" cy="152000"/>
              <a:chOff x="0" y="0"/>
              <a:chExt cx="152000" cy="152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 rot="-10800000">
              <a:off x="8166101" y="7237600"/>
              <a:ext cx="152000" cy="152000"/>
              <a:chOff x="0" y="0"/>
              <a:chExt cx="152000" cy="152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 rot="-10800000">
              <a:off x="7150101" y="7555099"/>
              <a:ext cx="152000" cy="152000"/>
              <a:chOff x="0" y="0"/>
              <a:chExt cx="152000" cy="1520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 rot="-10800000">
              <a:off x="6134101" y="6767699"/>
              <a:ext cx="152000" cy="152000"/>
              <a:chOff x="0" y="0"/>
              <a:chExt cx="152000" cy="152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 rot="-10800000">
              <a:off x="5118101" y="6767699"/>
              <a:ext cx="152000" cy="152000"/>
              <a:chOff x="0" y="0"/>
              <a:chExt cx="152000" cy="1520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 rot="-10800000">
              <a:off x="4102101" y="8317099"/>
              <a:ext cx="152000" cy="152000"/>
              <a:chOff x="0" y="0"/>
              <a:chExt cx="152000" cy="1520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 rot="-10800000">
              <a:off x="3086101" y="8012299"/>
              <a:ext cx="152000" cy="152000"/>
              <a:chOff x="0" y="0"/>
              <a:chExt cx="152000" cy="152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 rot="-10800000">
              <a:off x="2070101" y="8012299"/>
              <a:ext cx="152000" cy="152000"/>
              <a:chOff x="0" y="0"/>
              <a:chExt cx="152000" cy="1520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 rot="-10800000">
              <a:off x="1054101" y="8012299"/>
              <a:ext cx="152000" cy="152000"/>
              <a:chOff x="0" y="0"/>
              <a:chExt cx="152000" cy="1520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 rot="-10800000">
              <a:off x="0" y="7186800"/>
              <a:ext cx="152000" cy="152000"/>
              <a:chOff x="0" y="0"/>
              <a:chExt cx="152000" cy="1520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51892" cy="151892"/>
              </a:xfrm>
              <a:custGeom>
                <a:avLst/>
                <a:gdLst/>
                <a:ahLst/>
                <a:cxnLst/>
                <a:rect l="l" t="t" r="r" b="b"/>
                <a:pathLst>
                  <a:path w="151892" h="151892">
                    <a:moveTo>
                      <a:pt x="0" y="75946"/>
                    </a:moveTo>
                    <a:cubicBezTo>
                      <a:pt x="0" y="34036"/>
                      <a:pt x="34036" y="0"/>
                      <a:pt x="75946" y="0"/>
                    </a:cubicBezTo>
                    <a:cubicBezTo>
                      <a:pt x="117856" y="0"/>
                      <a:pt x="151892" y="34036"/>
                      <a:pt x="151892" y="75946"/>
                    </a:cubicBezTo>
                    <a:cubicBezTo>
                      <a:pt x="151892" y="117856"/>
                      <a:pt x="117856" y="151892"/>
                      <a:pt x="75946" y="151892"/>
                    </a:cubicBezTo>
                    <a:cubicBezTo>
                      <a:pt x="34036" y="151892"/>
                      <a:pt x="0" y="117983"/>
                      <a:pt x="0" y="75946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 rot="-10800000">
              <a:off x="16204468" y="7770233"/>
              <a:ext cx="331000" cy="331000"/>
              <a:chOff x="0" y="0"/>
              <a:chExt cx="331000" cy="331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330962" cy="330962"/>
              </a:xfrm>
              <a:custGeom>
                <a:avLst/>
                <a:gdLst/>
                <a:ahLst/>
                <a:cxnLst/>
                <a:rect l="l" t="t" r="r" b="b"/>
                <a:pathLst>
                  <a:path w="330962" h="330962">
                    <a:moveTo>
                      <a:pt x="0" y="165481"/>
                    </a:moveTo>
                    <a:cubicBezTo>
                      <a:pt x="0" y="74041"/>
                      <a:pt x="74041" y="0"/>
                      <a:pt x="165481" y="0"/>
                    </a:cubicBezTo>
                    <a:lnTo>
                      <a:pt x="165481" y="12700"/>
                    </a:lnTo>
                    <a:lnTo>
                      <a:pt x="165481" y="0"/>
                    </a:lnTo>
                    <a:cubicBezTo>
                      <a:pt x="256921" y="0"/>
                      <a:pt x="330962" y="74041"/>
                      <a:pt x="330962" y="165481"/>
                    </a:cubicBezTo>
                    <a:lnTo>
                      <a:pt x="318262" y="165481"/>
                    </a:lnTo>
                    <a:lnTo>
                      <a:pt x="330962" y="165481"/>
                    </a:lnTo>
                    <a:cubicBezTo>
                      <a:pt x="330962" y="256921"/>
                      <a:pt x="256921" y="330962"/>
                      <a:pt x="165481" y="330962"/>
                    </a:cubicBezTo>
                    <a:lnTo>
                      <a:pt x="165481" y="318262"/>
                    </a:lnTo>
                    <a:lnTo>
                      <a:pt x="165481" y="330962"/>
                    </a:lnTo>
                    <a:cubicBezTo>
                      <a:pt x="74041" y="330962"/>
                      <a:pt x="0" y="256921"/>
                      <a:pt x="0" y="165481"/>
                    </a:cubicBezTo>
                    <a:lnTo>
                      <a:pt x="12700" y="165481"/>
                    </a:lnTo>
                    <a:lnTo>
                      <a:pt x="25400" y="165481"/>
                    </a:lnTo>
                    <a:lnTo>
                      <a:pt x="12700" y="165481"/>
                    </a:lnTo>
                    <a:lnTo>
                      <a:pt x="0" y="165481"/>
                    </a:lnTo>
                    <a:moveTo>
                      <a:pt x="25400" y="165481"/>
                    </a:moveTo>
                    <a:cubicBezTo>
                      <a:pt x="25400" y="172466"/>
                      <a:pt x="19685" y="178181"/>
                      <a:pt x="12700" y="178181"/>
                    </a:cubicBezTo>
                    <a:cubicBezTo>
                      <a:pt x="5715" y="178181"/>
                      <a:pt x="0" y="172466"/>
                      <a:pt x="0" y="165481"/>
                    </a:cubicBezTo>
                    <a:cubicBezTo>
                      <a:pt x="0" y="158496"/>
                      <a:pt x="5715" y="152781"/>
                      <a:pt x="12700" y="152781"/>
                    </a:cubicBezTo>
                    <a:cubicBezTo>
                      <a:pt x="19685" y="152781"/>
                      <a:pt x="25400" y="158496"/>
                      <a:pt x="25400" y="165481"/>
                    </a:cubicBezTo>
                    <a:cubicBezTo>
                      <a:pt x="25400" y="242824"/>
                      <a:pt x="88138" y="305562"/>
                      <a:pt x="165481" y="305562"/>
                    </a:cubicBezTo>
                    <a:cubicBezTo>
                      <a:pt x="242824" y="305562"/>
                      <a:pt x="305562" y="242824"/>
                      <a:pt x="305562" y="165481"/>
                    </a:cubicBezTo>
                    <a:cubicBezTo>
                      <a:pt x="305562" y="88138"/>
                      <a:pt x="242824" y="25400"/>
                      <a:pt x="165481" y="25400"/>
                    </a:cubicBezTo>
                    <a:lnTo>
                      <a:pt x="165481" y="12700"/>
                    </a:lnTo>
                    <a:lnTo>
                      <a:pt x="165481" y="25400"/>
                    </a:lnTo>
                    <a:cubicBezTo>
                      <a:pt x="88138" y="25400"/>
                      <a:pt x="25400" y="88138"/>
                      <a:pt x="25400" y="165481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 rot="-10800000">
              <a:off x="21284468" y="7008233"/>
              <a:ext cx="331000" cy="331000"/>
              <a:chOff x="0" y="0"/>
              <a:chExt cx="331000" cy="331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330962" cy="330962"/>
              </a:xfrm>
              <a:custGeom>
                <a:avLst/>
                <a:gdLst/>
                <a:ahLst/>
                <a:cxnLst/>
                <a:rect l="l" t="t" r="r" b="b"/>
                <a:pathLst>
                  <a:path w="330962" h="330962">
                    <a:moveTo>
                      <a:pt x="0" y="165481"/>
                    </a:moveTo>
                    <a:cubicBezTo>
                      <a:pt x="0" y="74041"/>
                      <a:pt x="74041" y="0"/>
                      <a:pt x="165481" y="0"/>
                    </a:cubicBezTo>
                    <a:lnTo>
                      <a:pt x="165481" y="12700"/>
                    </a:lnTo>
                    <a:lnTo>
                      <a:pt x="165481" y="0"/>
                    </a:lnTo>
                    <a:cubicBezTo>
                      <a:pt x="256921" y="0"/>
                      <a:pt x="330962" y="74041"/>
                      <a:pt x="330962" y="165481"/>
                    </a:cubicBezTo>
                    <a:lnTo>
                      <a:pt x="318262" y="165481"/>
                    </a:lnTo>
                    <a:lnTo>
                      <a:pt x="330962" y="165481"/>
                    </a:lnTo>
                    <a:cubicBezTo>
                      <a:pt x="330962" y="256921"/>
                      <a:pt x="256921" y="330962"/>
                      <a:pt x="165481" y="330962"/>
                    </a:cubicBezTo>
                    <a:lnTo>
                      <a:pt x="165481" y="318262"/>
                    </a:lnTo>
                    <a:lnTo>
                      <a:pt x="165481" y="330962"/>
                    </a:lnTo>
                    <a:cubicBezTo>
                      <a:pt x="74041" y="330962"/>
                      <a:pt x="0" y="256921"/>
                      <a:pt x="0" y="165481"/>
                    </a:cubicBezTo>
                    <a:lnTo>
                      <a:pt x="12700" y="165481"/>
                    </a:lnTo>
                    <a:lnTo>
                      <a:pt x="25400" y="165481"/>
                    </a:lnTo>
                    <a:lnTo>
                      <a:pt x="12700" y="165481"/>
                    </a:lnTo>
                    <a:lnTo>
                      <a:pt x="0" y="165481"/>
                    </a:lnTo>
                    <a:moveTo>
                      <a:pt x="25400" y="165481"/>
                    </a:moveTo>
                    <a:cubicBezTo>
                      <a:pt x="25400" y="172466"/>
                      <a:pt x="19685" y="178181"/>
                      <a:pt x="12700" y="178181"/>
                    </a:cubicBezTo>
                    <a:cubicBezTo>
                      <a:pt x="5715" y="178181"/>
                      <a:pt x="0" y="172466"/>
                      <a:pt x="0" y="165481"/>
                    </a:cubicBezTo>
                    <a:cubicBezTo>
                      <a:pt x="0" y="158496"/>
                      <a:pt x="5715" y="152781"/>
                      <a:pt x="12700" y="152781"/>
                    </a:cubicBezTo>
                    <a:cubicBezTo>
                      <a:pt x="19685" y="152781"/>
                      <a:pt x="25400" y="158496"/>
                      <a:pt x="25400" y="165481"/>
                    </a:cubicBezTo>
                    <a:cubicBezTo>
                      <a:pt x="25400" y="242824"/>
                      <a:pt x="88138" y="305562"/>
                      <a:pt x="165481" y="305562"/>
                    </a:cubicBezTo>
                    <a:cubicBezTo>
                      <a:pt x="242824" y="305562"/>
                      <a:pt x="305562" y="242824"/>
                      <a:pt x="305562" y="165481"/>
                    </a:cubicBezTo>
                    <a:cubicBezTo>
                      <a:pt x="305562" y="88138"/>
                      <a:pt x="242824" y="25400"/>
                      <a:pt x="165481" y="25400"/>
                    </a:cubicBezTo>
                    <a:lnTo>
                      <a:pt x="165481" y="12700"/>
                    </a:lnTo>
                    <a:lnTo>
                      <a:pt x="165481" y="25400"/>
                    </a:lnTo>
                    <a:cubicBezTo>
                      <a:pt x="88138" y="25400"/>
                      <a:pt x="25400" y="88138"/>
                      <a:pt x="25400" y="165481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 rot="-10800000">
              <a:off x="11124468" y="7957348"/>
              <a:ext cx="331000" cy="331000"/>
              <a:chOff x="0" y="0"/>
              <a:chExt cx="331000" cy="331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330962" cy="330962"/>
              </a:xfrm>
              <a:custGeom>
                <a:avLst/>
                <a:gdLst/>
                <a:ahLst/>
                <a:cxnLst/>
                <a:rect l="l" t="t" r="r" b="b"/>
                <a:pathLst>
                  <a:path w="330962" h="330962">
                    <a:moveTo>
                      <a:pt x="0" y="165481"/>
                    </a:moveTo>
                    <a:cubicBezTo>
                      <a:pt x="0" y="74041"/>
                      <a:pt x="74041" y="0"/>
                      <a:pt x="165481" y="0"/>
                    </a:cubicBezTo>
                    <a:lnTo>
                      <a:pt x="165481" y="12700"/>
                    </a:lnTo>
                    <a:lnTo>
                      <a:pt x="165481" y="0"/>
                    </a:lnTo>
                    <a:cubicBezTo>
                      <a:pt x="256921" y="0"/>
                      <a:pt x="330962" y="74041"/>
                      <a:pt x="330962" y="165481"/>
                    </a:cubicBezTo>
                    <a:lnTo>
                      <a:pt x="318262" y="165481"/>
                    </a:lnTo>
                    <a:lnTo>
                      <a:pt x="330962" y="165481"/>
                    </a:lnTo>
                    <a:cubicBezTo>
                      <a:pt x="330962" y="256921"/>
                      <a:pt x="256921" y="330962"/>
                      <a:pt x="165481" y="330962"/>
                    </a:cubicBezTo>
                    <a:lnTo>
                      <a:pt x="165481" y="318262"/>
                    </a:lnTo>
                    <a:lnTo>
                      <a:pt x="165481" y="330962"/>
                    </a:lnTo>
                    <a:cubicBezTo>
                      <a:pt x="74041" y="330962"/>
                      <a:pt x="0" y="256921"/>
                      <a:pt x="0" y="165481"/>
                    </a:cubicBezTo>
                    <a:lnTo>
                      <a:pt x="12700" y="165481"/>
                    </a:lnTo>
                    <a:lnTo>
                      <a:pt x="25400" y="165481"/>
                    </a:lnTo>
                    <a:lnTo>
                      <a:pt x="12700" y="165481"/>
                    </a:lnTo>
                    <a:lnTo>
                      <a:pt x="0" y="165481"/>
                    </a:lnTo>
                    <a:moveTo>
                      <a:pt x="25400" y="165481"/>
                    </a:moveTo>
                    <a:cubicBezTo>
                      <a:pt x="25400" y="172466"/>
                      <a:pt x="19685" y="178181"/>
                      <a:pt x="12700" y="178181"/>
                    </a:cubicBezTo>
                    <a:cubicBezTo>
                      <a:pt x="5715" y="178181"/>
                      <a:pt x="0" y="172466"/>
                      <a:pt x="0" y="165481"/>
                    </a:cubicBezTo>
                    <a:cubicBezTo>
                      <a:pt x="0" y="158496"/>
                      <a:pt x="5715" y="152781"/>
                      <a:pt x="12700" y="152781"/>
                    </a:cubicBezTo>
                    <a:cubicBezTo>
                      <a:pt x="19685" y="152781"/>
                      <a:pt x="25400" y="158496"/>
                      <a:pt x="25400" y="165481"/>
                    </a:cubicBezTo>
                    <a:cubicBezTo>
                      <a:pt x="25400" y="242824"/>
                      <a:pt x="88138" y="305562"/>
                      <a:pt x="165481" y="305562"/>
                    </a:cubicBezTo>
                    <a:cubicBezTo>
                      <a:pt x="242824" y="305562"/>
                      <a:pt x="305562" y="242824"/>
                      <a:pt x="305562" y="165481"/>
                    </a:cubicBezTo>
                    <a:cubicBezTo>
                      <a:pt x="305562" y="88138"/>
                      <a:pt x="242824" y="25400"/>
                      <a:pt x="165481" y="25400"/>
                    </a:cubicBezTo>
                    <a:lnTo>
                      <a:pt x="165481" y="12700"/>
                    </a:lnTo>
                    <a:lnTo>
                      <a:pt x="165481" y="25400"/>
                    </a:lnTo>
                    <a:cubicBezTo>
                      <a:pt x="88138" y="25400"/>
                      <a:pt x="25400" y="88138"/>
                      <a:pt x="25400" y="165481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 rot="-2700000">
              <a:off x="933039" y="8408884"/>
              <a:ext cx="403165" cy="403165"/>
              <a:chOff x="0" y="0"/>
              <a:chExt cx="403165" cy="403165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403225" cy="403225"/>
              </a:xfrm>
              <a:custGeom>
                <a:avLst/>
                <a:gdLst/>
                <a:ahLst/>
                <a:cxnLst/>
                <a:rect l="l" t="t" r="r" b="b"/>
                <a:pathLst>
                  <a:path w="403225" h="403225">
                    <a:moveTo>
                      <a:pt x="0" y="201549"/>
                    </a:moveTo>
                    <a:cubicBezTo>
                      <a:pt x="0" y="90297"/>
                      <a:pt x="90297" y="0"/>
                      <a:pt x="201549" y="0"/>
                    </a:cubicBezTo>
                    <a:lnTo>
                      <a:pt x="365125" y="0"/>
                    </a:lnTo>
                    <a:cubicBezTo>
                      <a:pt x="386207" y="0"/>
                      <a:pt x="403225" y="17018"/>
                      <a:pt x="403225" y="38100"/>
                    </a:cubicBezTo>
                    <a:lnTo>
                      <a:pt x="403225" y="201549"/>
                    </a:lnTo>
                    <a:lnTo>
                      <a:pt x="365125" y="201549"/>
                    </a:lnTo>
                    <a:lnTo>
                      <a:pt x="403225" y="201549"/>
                    </a:lnTo>
                    <a:cubicBezTo>
                      <a:pt x="403225" y="312928"/>
                      <a:pt x="312928" y="403098"/>
                      <a:pt x="201676" y="403098"/>
                    </a:cubicBezTo>
                    <a:lnTo>
                      <a:pt x="201676" y="364998"/>
                    </a:lnTo>
                    <a:lnTo>
                      <a:pt x="201676" y="403098"/>
                    </a:lnTo>
                    <a:cubicBezTo>
                      <a:pt x="90297" y="403225"/>
                      <a:pt x="0" y="312928"/>
                      <a:pt x="0" y="201549"/>
                    </a:cubicBezTo>
                    <a:lnTo>
                      <a:pt x="38100" y="201549"/>
                    </a:lnTo>
                    <a:lnTo>
                      <a:pt x="0" y="201549"/>
                    </a:lnTo>
                    <a:moveTo>
                      <a:pt x="76200" y="201549"/>
                    </a:moveTo>
                    <a:lnTo>
                      <a:pt x="38100" y="201549"/>
                    </a:lnTo>
                    <a:lnTo>
                      <a:pt x="76200" y="201549"/>
                    </a:lnTo>
                    <a:cubicBezTo>
                      <a:pt x="76200" y="270764"/>
                      <a:pt x="132334" y="326898"/>
                      <a:pt x="201549" y="326898"/>
                    </a:cubicBezTo>
                    <a:cubicBezTo>
                      <a:pt x="270764" y="326898"/>
                      <a:pt x="326898" y="270764"/>
                      <a:pt x="326898" y="201549"/>
                    </a:cubicBezTo>
                    <a:lnTo>
                      <a:pt x="326898" y="38100"/>
                    </a:lnTo>
                    <a:lnTo>
                      <a:pt x="364998" y="38100"/>
                    </a:lnTo>
                    <a:lnTo>
                      <a:pt x="364998" y="76200"/>
                    </a:lnTo>
                    <a:lnTo>
                      <a:pt x="201549" y="76200"/>
                    </a:lnTo>
                    <a:lnTo>
                      <a:pt x="201549" y="38100"/>
                    </a:lnTo>
                    <a:lnTo>
                      <a:pt x="201549" y="76200"/>
                    </a:lnTo>
                    <a:cubicBezTo>
                      <a:pt x="132334" y="76200"/>
                      <a:pt x="76200" y="132334"/>
                      <a:pt x="76200" y="201549"/>
                    </a:cubicBezTo>
                    <a:close/>
                  </a:path>
                </a:pathLst>
              </a:custGeom>
              <a:solidFill>
                <a:srgbClr val="AFF000"/>
              </a:solidFill>
            </p:spPr>
          </p:sp>
        </p:grpSp>
      </p:grpSp>
      <p:pic>
        <p:nvPicPr>
          <p:cNvPr id="67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28844" y="6783880"/>
            <a:ext cx="4878311" cy="2942231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61964" y="4201089"/>
            <a:ext cx="4328015" cy="4053907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865776" y="4351050"/>
            <a:ext cx="2763068" cy="2587237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74463" y="5611312"/>
            <a:ext cx="4114800" cy="4114800"/>
          </a:xfrm>
          <a:prstGeom prst="rect">
            <a:avLst/>
          </a:prstGeom>
        </p:spPr>
      </p:pic>
      <p:sp>
        <p:nvSpPr>
          <p:cNvPr id="71" name="TextBox 71"/>
          <p:cNvSpPr txBox="1"/>
          <p:nvPr/>
        </p:nvSpPr>
        <p:spPr>
          <a:xfrm>
            <a:off x="6583028" y="2854207"/>
            <a:ext cx="4675346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9"/>
              </a:lnSpc>
              <a:spcBef>
                <a:spcPct val="0"/>
              </a:spcBef>
            </a:pPr>
            <a:r>
              <a:rPr lang="en-US" sz="5099">
                <a:solidFill>
                  <a:srgbClr val="00CEF6"/>
                </a:solidFill>
                <a:latin typeface="Fahkwang Light Bold"/>
              </a:rPr>
              <a:t>TECH </a:t>
            </a:r>
            <a:r>
              <a:rPr lang="en-US" sz="5099">
                <a:solidFill>
                  <a:srgbClr val="1155CC"/>
                </a:solidFill>
                <a:latin typeface="Fahkwang Light Bold"/>
              </a:rPr>
              <a:t>STACK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96</Words>
  <Application>Microsoft Office PowerPoint</Application>
  <PresentationFormat>Custom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Fahkwang Light Bold</vt:lpstr>
      <vt:lpstr>Calibri</vt:lpstr>
      <vt:lpstr>Fahkwang Light</vt:lpstr>
      <vt:lpstr>Afrah Bold</vt:lpstr>
      <vt:lpstr>Arial</vt:lpstr>
      <vt:lpstr>Cristik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Quince · SlidesCarnival.pptx</dc:title>
  <cp:lastModifiedBy>Salik Uddin</cp:lastModifiedBy>
  <cp:revision>5</cp:revision>
  <dcterms:created xsi:type="dcterms:W3CDTF">2006-08-16T00:00:00Z</dcterms:created>
  <dcterms:modified xsi:type="dcterms:W3CDTF">2022-11-25T12:17:04Z</dcterms:modified>
  <dc:identifier>DAFSzw7opQY</dc:identifier>
</cp:coreProperties>
</file>