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1" y="5299603"/>
            <a:ext cx="7598570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4350" y="4343400"/>
            <a:ext cx="7598571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823406" y="3352800"/>
            <a:ext cx="7004388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5599" y="4343400"/>
            <a:ext cx="7614275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4351" y="4777381"/>
            <a:ext cx="7598570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4349" y="4775200"/>
            <a:ext cx="7601577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4350" y="4343400"/>
            <a:ext cx="7598571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514350" y="609600"/>
            <a:ext cx="5874087" cy="51816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4349" y="4777381"/>
            <a:ext cx="759857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514351" y="2142067"/>
            <a:ext cx="3746501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366421" y="2142068"/>
            <a:ext cx="3746499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30252" y="2218267"/>
            <a:ext cx="353179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14351" y="2870201"/>
            <a:ext cx="3747692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3" y="2226734"/>
            <a:ext cx="354211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4367612" y="2870201"/>
            <a:ext cx="3746501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3486151" y="609601"/>
            <a:ext cx="4626770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3445933"/>
            <a:ext cx="2760664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2971800"/>
            <a:ext cx="4623490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106E36-FD25-4E2D-B0AA-010F637433A0}" type="datetimeFigureOut">
              <a:rPr lang="ru-RU" smtClean="0"/>
              <a:pPr/>
              <a:t>21.02.2020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065830" cy="1328758"/>
          </a:xfrm>
        </p:spPr>
        <p:txBody>
          <a:bodyPr/>
          <a:lstStyle/>
          <a:p>
            <a:r>
              <a:rPr lang="ru-RU" dirty="0" smtClean="0"/>
              <a:t>Проект:</a:t>
            </a:r>
            <a:r>
              <a:rPr lang="en-US" dirty="0" smtClean="0"/>
              <a:t>Tetris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err="1" smtClean="0"/>
              <a:t>Саликов</a:t>
            </a:r>
            <a:r>
              <a:rPr lang="ru-RU" dirty="0" smtClean="0"/>
              <a:t> Захар Юрьевич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7598569" cy="364913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Идеи:</a:t>
            </a:r>
          </a:p>
          <a:p>
            <a:pPr>
              <a:buNone/>
            </a:pPr>
            <a:r>
              <a:rPr lang="ru-RU" dirty="0" smtClean="0"/>
              <a:t>Создать игру «</a:t>
            </a:r>
            <a:r>
              <a:rPr lang="en-US" dirty="0" smtClean="0"/>
              <a:t>TETRIS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с простым интерфейсом и понятным управлением.</a:t>
            </a:r>
          </a:p>
          <a:p>
            <a:pPr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Изучить необходимые библиотеки</a:t>
            </a:r>
          </a:p>
          <a:p>
            <a:r>
              <a:rPr lang="ru-RU" dirty="0" smtClean="0"/>
              <a:t>Написать код игры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7598569" cy="3649133"/>
          </a:xfrm>
        </p:spPr>
        <p:txBody>
          <a:bodyPr/>
          <a:lstStyle/>
          <a:p>
            <a:pPr indent="0">
              <a:buNone/>
            </a:pPr>
            <a:r>
              <a:rPr lang="ru-RU" dirty="0" smtClean="0"/>
              <a:t>При запуске программы мы увидим меню, где всё ясно и понятно с первого взгляда. После запуска игры, будет всем нам знакомый «</a:t>
            </a:r>
            <a:r>
              <a:rPr lang="en-US" dirty="0" smtClean="0"/>
              <a:t>TETRIS</a:t>
            </a:r>
            <a:r>
              <a:rPr lang="ru-RU" dirty="0" smtClean="0"/>
              <a:t>».</a:t>
            </a:r>
          </a:p>
          <a:p>
            <a:pPr indent="0">
              <a:buNone/>
            </a:pPr>
            <a:r>
              <a:rPr lang="ru-RU" dirty="0" smtClean="0"/>
              <a:t>Функции:</a:t>
            </a:r>
          </a:p>
          <a:p>
            <a:pPr indent="0"/>
            <a:r>
              <a:rPr lang="ru-RU" dirty="0" smtClean="0"/>
              <a:t>«</a:t>
            </a:r>
            <a:r>
              <a:rPr lang="en-US" dirty="0" smtClean="0"/>
              <a:t>TETRIS</a:t>
            </a:r>
            <a:r>
              <a:rPr lang="ru-RU" dirty="0" smtClean="0"/>
              <a:t>»</a:t>
            </a:r>
          </a:p>
          <a:p>
            <a:pPr indent="0"/>
            <a:r>
              <a:rPr lang="ru-RU" dirty="0" smtClean="0"/>
              <a:t>Пауза</a:t>
            </a:r>
          </a:p>
          <a:p>
            <a:pPr indent="0"/>
            <a:r>
              <a:rPr lang="ru-RU" dirty="0" smtClean="0"/>
              <a:t>Ускорение фигур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429000"/>
            <a:ext cx="2847973" cy="320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000108"/>
            <a:ext cx="7598569" cy="3649133"/>
          </a:xfrm>
        </p:spPr>
        <p:txBody>
          <a:bodyPr/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Os</a:t>
            </a:r>
          </a:p>
          <a:p>
            <a:r>
              <a:rPr lang="en-US" dirty="0" smtClean="0"/>
              <a:t>Random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928802"/>
            <a:ext cx="4195770" cy="473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и возможные доработки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7598569" cy="3649133"/>
          </a:xfrm>
        </p:spPr>
        <p:txBody>
          <a:bodyPr/>
          <a:lstStyle/>
          <a:p>
            <a:pPr indent="0">
              <a:buNone/>
            </a:pPr>
            <a:r>
              <a:rPr lang="ru-RU" dirty="0" smtClean="0"/>
              <a:t>Результатом моей деятельности является игра «</a:t>
            </a:r>
            <a:r>
              <a:rPr lang="en-US" dirty="0" smtClean="0"/>
              <a:t>TETRIS</a:t>
            </a:r>
            <a:r>
              <a:rPr lang="ru-RU" dirty="0" smtClean="0"/>
              <a:t>»</a:t>
            </a:r>
            <a:r>
              <a:rPr lang="ru-RU" sz="1600" dirty="0" smtClean="0"/>
              <a:t>, которую можно запустить в любой момент и расслабиться. </a:t>
            </a:r>
          </a:p>
          <a:p>
            <a:pPr indent="0">
              <a:buNone/>
            </a:pPr>
            <a:r>
              <a:rPr lang="ru-RU" sz="1600" dirty="0" smtClean="0"/>
              <a:t>В будущем можно добавить оригинальные игровые режимы, чтобы людям было интереснее и, возможно, сложнее проводить своё время в этой игре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6536_TF89606788.potx" id="{0422A73D-09B3-4AFF-98F9-657B14CA0BFB}" vid="{31F66647-2139-4177-96FF-75EF34B23E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tf89606788</Template>
  <TotalTime>63</TotalTime>
  <Words>118</Words>
  <PresentationFormat>Экран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Небеса</vt:lpstr>
      <vt:lpstr>Проект:Tetris</vt:lpstr>
      <vt:lpstr>Идеи и Задачи</vt:lpstr>
      <vt:lpstr>Структура</vt:lpstr>
      <vt:lpstr>Библиотеки и технологии</vt:lpstr>
      <vt:lpstr>Результат и возможные доработки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будильник</dc:title>
  <dc:creator>Владелец</dc:creator>
  <cp:lastModifiedBy>Владелец</cp:lastModifiedBy>
  <cp:revision>8</cp:revision>
  <dcterms:created xsi:type="dcterms:W3CDTF">2019-11-21T14:21:46Z</dcterms:created>
  <dcterms:modified xsi:type="dcterms:W3CDTF">2020-02-21T08:33:16Z</dcterms:modified>
</cp:coreProperties>
</file>