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77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1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1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16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4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0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9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35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Restaurant Sales Analysis Using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</a:t>
            </a:r>
            <a:r>
              <a:rPr dirty="0"/>
              <a:t>y </a:t>
            </a:r>
            <a:r>
              <a:rPr lang="en-US" dirty="0" err="1"/>
              <a:t>Salik</a:t>
            </a:r>
            <a:r>
              <a:rPr lang="en-US" dirty="0"/>
              <a:t> Raja</a:t>
            </a:r>
            <a:endParaRPr dirty="0"/>
          </a:p>
          <a:p>
            <a:r>
              <a:rPr dirty="0"/>
              <a:t>Tools: MySQL</a:t>
            </a:r>
            <a:endParaRPr lang="en-US" dirty="0"/>
          </a:p>
          <a:p>
            <a:r>
              <a:rPr dirty="0"/>
              <a:t>Dataset: Simulated Restaurant Orders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Question 6 </a:t>
            </a:r>
            <a:r>
              <a:rPr lang="en-US" sz="2800" dirty="0"/>
              <a:t>(</a:t>
            </a:r>
            <a:r>
              <a:rPr lang="en-IN" sz="2800" dirty="0"/>
              <a:t>Average Order Value Per Restaurant)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🔍 Query Insight: Determine the average amount spent per order by restaurant.</a:t>
            </a:r>
          </a:p>
          <a:p>
            <a:r>
              <a:rPr lang="en-IN" dirty="0"/>
              <a:t>🧠 SQL Logic Used: Calculate total revenue and divide by count of orders per restaurant.</a:t>
            </a:r>
          </a:p>
          <a:p>
            <a:r>
              <a:rPr lang="en-IN" dirty="0"/>
              <a:t>📊 Output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📌 Key Insight: Tandoori Flames has higher order value per customer — possibly due to premium pricing or combos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7BAA4-A110-417D-8317-C10518AD4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974" y="3429000"/>
            <a:ext cx="2838846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dirty="0"/>
              <a:t>Question 7 </a:t>
            </a:r>
            <a:r>
              <a:rPr lang="en-US" sz="2800" dirty="0"/>
              <a:t>(</a:t>
            </a:r>
            <a:r>
              <a:rPr lang="en-IN" sz="2800" dirty="0"/>
              <a:t>Top 5 Customers by Spend)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🔍 Query Insight: Identify customers who spent the most.</a:t>
            </a:r>
          </a:p>
          <a:p>
            <a:r>
              <a:rPr lang="en-IN" dirty="0"/>
              <a:t>🧠 SQL Logic Used: JOIN customer, order, and </a:t>
            </a:r>
            <a:r>
              <a:rPr lang="en-IN" dirty="0" err="1"/>
              <a:t>order_items</a:t>
            </a:r>
            <a:r>
              <a:rPr lang="en-IN" dirty="0"/>
              <a:t>.</a:t>
            </a:r>
          </a:p>
          <a:p>
            <a:r>
              <a:rPr lang="en-IN" dirty="0"/>
              <a:t>Calculate total spend per customer.</a:t>
            </a:r>
          </a:p>
          <a:p>
            <a:r>
              <a:rPr lang="en-IN" dirty="0"/>
              <a:t>ORDER BY spend DESC LIMIT 5.</a:t>
            </a:r>
          </a:p>
          <a:p>
            <a:r>
              <a:rPr lang="en-IN" dirty="0"/>
              <a:t>📊 Output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📌 Key Insight: High-value customers form a loyal segment. These can be targeted for rewards/loyalty programs.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5FC7C-90D2-41AB-92C1-728D0B6B6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432" y="3411415"/>
            <a:ext cx="3751660" cy="16290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Question 8 </a:t>
            </a:r>
            <a:r>
              <a:rPr lang="en-US" sz="3600" dirty="0"/>
              <a:t>Day With Highest Sales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🔍 Query Insight: Which date had the highest total revenue?</a:t>
            </a:r>
          </a:p>
          <a:p>
            <a:r>
              <a:rPr lang="en-US" dirty="0"/>
              <a:t>🧠 SQL Logic Used: GROUP BY </a:t>
            </a:r>
            <a:r>
              <a:rPr lang="en-US" dirty="0" err="1"/>
              <a:t>order_date</a:t>
            </a:r>
            <a:r>
              <a:rPr lang="en-US" dirty="0"/>
              <a:t>.</a:t>
            </a:r>
          </a:p>
          <a:p>
            <a:r>
              <a:rPr lang="en-US" dirty="0"/>
              <a:t>SUM total </a:t>
            </a:r>
            <a:r>
              <a:rPr lang="en-US" dirty="0" err="1"/>
              <a:t>revenue.ORDER</a:t>
            </a:r>
            <a:r>
              <a:rPr lang="en-US" dirty="0"/>
              <a:t> BY DESC LIMIT 1.</a:t>
            </a:r>
          </a:p>
          <a:p>
            <a:endParaRPr lang="en-US" dirty="0"/>
          </a:p>
          <a:p>
            <a:r>
              <a:rPr lang="en-US" dirty="0"/>
              <a:t>📊 Output 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📌 Key Insight: Weekends drive peak sales. Campaigns can focus on Fridays and Saturdays.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200EB-3871-495C-9D38-FDE47E027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75" y="3264938"/>
            <a:ext cx="1933845" cy="16446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Question </a:t>
            </a:r>
            <a:r>
              <a:rPr lang="en-US" sz="4000" dirty="0"/>
              <a:t>9</a:t>
            </a:r>
            <a:r>
              <a:rPr sz="4000" dirty="0"/>
              <a:t> </a:t>
            </a:r>
            <a:r>
              <a:rPr lang="en-IN" sz="2800" dirty="0"/>
              <a:t>(Most Common Item Combinations)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🔍 Query Insight: What item pairs are most frequently ordered together?</a:t>
            </a:r>
          </a:p>
          <a:p>
            <a:r>
              <a:rPr lang="en-IN" dirty="0"/>
              <a:t>🧠 SQL Logic Used: Use self-join on </a:t>
            </a:r>
            <a:r>
              <a:rPr lang="en-IN" dirty="0" err="1"/>
              <a:t>order_items</a:t>
            </a:r>
            <a:r>
              <a:rPr lang="en-IN" dirty="0"/>
              <a:t> table. Pair items from same order, filter duplicates.</a:t>
            </a:r>
          </a:p>
          <a:p>
            <a:r>
              <a:rPr lang="en-IN" dirty="0"/>
              <a:t>COUNT frequency of each pair.</a:t>
            </a:r>
          </a:p>
          <a:p>
            <a:r>
              <a:rPr lang="en-IN" dirty="0"/>
              <a:t>📊 Output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📌 Key Insight: Item pairs offer upsell opportunities via curated combos or bundled offers.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C060D-0042-4DE0-AC90-747B17523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135" y="3429000"/>
            <a:ext cx="2981741" cy="135273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💡 Challenges:</a:t>
            </a:r>
          </a:p>
          <a:p>
            <a:r>
              <a:t>- Understanding JOINs, CTEs, RANK(), PARTITION BY</a:t>
            </a:r>
          </a:p>
          <a:p>
            <a:r>
              <a:t>- Structuring a realistic dataset</a:t>
            </a:r>
          </a:p>
          <a:p>
            <a:endParaRPr/>
          </a:p>
          <a:p>
            <a:r>
              <a:t>🚀 Skills Gained:</a:t>
            </a:r>
          </a:p>
          <a:p>
            <a:r>
              <a:t>- Intermediate to Advanced SQL</a:t>
            </a:r>
          </a:p>
          <a:p>
            <a:r>
              <a:t>- Business-driven data analysis</a:t>
            </a:r>
          </a:p>
          <a:p>
            <a:r>
              <a:t>- Data prep for dashboards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🔍 Analyze restaurant sales and performance using SQL.</a:t>
            </a:r>
          </a:p>
          <a:p>
            <a:r>
              <a:rPr dirty="0"/>
              <a:t>🎯 Solve business-level questions to derive actionable insights.</a:t>
            </a:r>
          </a:p>
          <a:p>
            <a:r>
              <a:rPr dirty="0"/>
              <a:t>📈 Build a real-world portfolio project for LinkedIn &amp; GitHub.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Schema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restaurants</a:t>
            </a:r>
          </a:p>
          <a:p>
            <a:r>
              <a:t>- menu_items</a:t>
            </a:r>
          </a:p>
          <a:p>
            <a:r>
              <a:t>- orders</a:t>
            </a:r>
          </a:p>
          <a:p>
            <a:r>
              <a:t>- order_items</a:t>
            </a:r>
          </a:p>
          <a:p>
            <a:r>
              <a:t>- customers</a:t>
            </a:r>
          </a:p>
          <a:p>
            <a:endParaRPr/>
          </a:p>
          <a:p>
            <a:r>
              <a:t>💡 Tables are joined using foreign keys for comprehensive queries.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Arial Black" panose="020B0A04020102020204" pitchFamily="34" charset="0"/>
              </a:rPr>
              <a:t>Questions Solved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6174"/>
            <a:ext cx="7543800" cy="43398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1. Total revenue per restaurant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2. Top 3 sold food items per restaurant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3. Most popular food item overall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4. Monthly revenue trend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5. Restaurant with highest number of orders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6. Average order value per restaurant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7. Top 5 customers by spend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8. Day with highest sales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9. Hour-wise order frequency</a:t>
            </a:r>
          </a:p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10. Most common item combinations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834544"/>
            <a:ext cx="7543800" cy="768133"/>
          </a:xfrm>
        </p:spPr>
        <p:txBody>
          <a:bodyPr>
            <a:normAutofit/>
          </a:bodyPr>
          <a:lstStyle/>
          <a:p>
            <a:pPr algn="ctr"/>
            <a:r>
              <a:rPr sz="4400" dirty="0"/>
              <a:t>Question 1 </a:t>
            </a:r>
            <a:r>
              <a:rPr lang="en-IN" sz="3200" dirty="0"/>
              <a:t>(Total Revenue Per Restaurant)</a:t>
            </a:r>
            <a:endParaRPr sz="4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6F37A0-09F9-45CE-884C-AF61270860FE}"/>
              </a:ext>
            </a:extLst>
          </p:cNvPr>
          <p:cNvSpPr txBox="1"/>
          <p:nvPr/>
        </p:nvSpPr>
        <p:spPr>
          <a:xfrm>
            <a:off x="1055077" y="1853737"/>
            <a:ext cx="5936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🔍 Query Insight: Tandoori Flames has the highest revenue</a:t>
            </a:r>
          </a:p>
          <a:p>
            <a:r>
              <a:rPr lang="en-IN" sz="2000" dirty="0"/>
              <a:t>🧠 SQL Logic Used: JOIN orders,  </a:t>
            </a:r>
            <a:r>
              <a:rPr lang="en-IN" sz="2000" dirty="0" err="1"/>
              <a:t>order_items</a:t>
            </a:r>
            <a:r>
              <a:rPr lang="en-IN" sz="2000" dirty="0"/>
              <a:t>,   menu_ items, and  restaurants. </a:t>
            </a:r>
          </a:p>
          <a:p>
            <a:r>
              <a:rPr lang="en-IN" sz="2000" dirty="0"/>
              <a:t>Multiply quantity by price to get order value.</a:t>
            </a:r>
          </a:p>
          <a:p>
            <a:r>
              <a:rPr lang="en-IN" sz="2000" dirty="0"/>
              <a:t>GROUP BY restaurant.</a:t>
            </a:r>
          </a:p>
          <a:p>
            <a:endParaRPr lang="en-IN" sz="2000" dirty="0"/>
          </a:p>
          <a:p>
            <a:r>
              <a:rPr lang="en-US" sz="2000" dirty="0"/>
              <a:t>Output:-</a:t>
            </a:r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📌 Key Insight: Tandoori flames leads in total revenue, indicating strong sales volume and customer preference.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E2B7EB-E489-4064-9988-2A5685833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356" y="3900451"/>
            <a:ext cx="4168732" cy="9355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hnschrift Light SemiCondensed" panose="020B0502040204020203" pitchFamily="34" charset="0"/>
              </a:rPr>
              <a:t>Question 2 </a:t>
            </a:r>
            <a:r>
              <a:rPr lang="en-IN" sz="2400" dirty="0">
                <a:latin typeface="Bahnschrift Light SemiCondensed" panose="020B0502040204020203" pitchFamily="34" charset="0"/>
              </a:rPr>
              <a:t>Top 3 Sold Food Items Per Restaurant</a:t>
            </a:r>
            <a:endParaRPr sz="24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87108"/>
          </a:xfrm>
        </p:spPr>
        <p:txBody>
          <a:bodyPr>
            <a:normAutofit/>
          </a:bodyPr>
          <a:lstStyle/>
          <a:p>
            <a:r>
              <a:rPr lang="en-IN" b="1" dirty="0"/>
              <a:t> Query Insight:</a:t>
            </a:r>
            <a:r>
              <a:rPr lang="en-IN" dirty="0"/>
              <a:t> Query finds  each restaurant's top 3 most ordered items.</a:t>
            </a:r>
          </a:p>
          <a:p>
            <a:r>
              <a:rPr lang="en-IN" b="1" dirty="0"/>
              <a:t>SQL Logic Used</a:t>
            </a:r>
            <a:r>
              <a:rPr lang="en-IN" dirty="0"/>
              <a:t>: JOIN tables to link orders and items. </a:t>
            </a:r>
          </a:p>
          <a:p>
            <a:r>
              <a:rPr lang="en-IN" dirty="0"/>
              <a:t>SUM the quantity per restaurant/item combo.</a:t>
            </a:r>
          </a:p>
          <a:p>
            <a:r>
              <a:rPr lang="en-IN" dirty="0"/>
              <a:t>Use ROW_NUMBER() with PARTITION BY restaurant and ORDER BY quantity DESC.</a:t>
            </a:r>
          </a:p>
          <a:p>
            <a:r>
              <a:rPr lang="en-IN" dirty="0"/>
              <a:t>Filter to top 3 per group.</a:t>
            </a:r>
          </a:p>
          <a:p>
            <a:r>
              <a:rPr lang="en-IN" dirty="0"/>
              <a:t>📊 Output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1F6F6-CBA9-4D7E-9F0B-C76E4FC81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848" y="4293851"/>
            <a:ext cx="3439551" cy="1994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6A286E-FA83-4720-976B-B895D8236E3F}"/>
              </a:ext>
            </a:extLst>
          </p:cNvPr>
          <p:cNvSpPr txBox="1"/>
          <p:nvPr/>
        </p:nvSpPr>
        <p:spPr>
          <a:xfrm>
            <a:off x="5486399" y="4293850"/>
            <a:ext cx="30526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📌 Key Insight: Each restaurant has a few best-sellers that dominate orders. Focus on these for promotions.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Question 3</a:t>
            </a:r>
            <a:r>
              <a:rPr lang="en-IN" dirty="0"/>
              <a:t> </a:t>
            </a:r>
            <a:r>
              <a:rPr lang="en-IN" sz="2800" dirty="0"/>
              <a:t>Most Popular Food Item Overall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Query Insight:</a:t>
            </a:r>
            <a:r>
              <a:rPr lang="en-IN" dirty="0"/>
              <a:t> Which food item sold the most across all restaurants?🧠 SQL Logic Used: JOIN </a:t>
            </a:r>
            <a:r>
              <a:rPr lang="en-IN" dirty="0" err="1"/>
              <a:t>order_items</a:t>
            </a:r>
            <a:r>
              <a:rPr lang="en-IN" dirty="0"/>
              <a:t> and </a:t>
            </a:r>
            <a:r>
              <a:rPr lang="en-IN" dirty="0" err="1"/>
              <a:t>menu_items</a:t>
            </a:r>
            <a:r>
              <a:rPr lang="en-IN" dirty="0"/>
              <a:t>.</a:t>
            </a:r>
          </a:p>
          <a:p>
            <a:r>
              <a:rPr lang="en-IN" dirty="0"/>
              <a:t>GROUP BY item </a:t>
            </a:r>
            <a:r>
              <a:rPr lang="en-IN" dirty="0" err="1"/>
              <a:t>name.SUM</a:t>
            </a:r>
            <a:r>
              <a:rPr lang="en-IN" dirty="0"/>
              <a:t> quantities and ORDER BY DESC LIMIT 1.</a:t>
            </a:r>
          </a:p>
          <a:p>
            <a:r>
              <a:rPr lang="en-IN" dirty="0"/>
              <a:t>📊 Output: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📌 Key Insight: Vada Pav is the top-selling item overall — a strong candidate for cross-restaurant promotions.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C1384-A620-4959-A1BE-9FF813B10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681" y="2805351"/>
            <a:ext cx="2467319" cy="18100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Question 4 </a:t>
            </a:r>
            <a:r>
              <a:rPr lang="en-US" dirty="0"/>
              <a:t> </a:t>
            </a:r>
            <a:r>
              <a:rPr lang="en-US" sz="4400" dirty="0"/>
              <a:t>(</a:t>
            </a:r>
            <a:r>
              <a:rPr lang="en-US" sz="3200" dirty="0"/>
              <a:t>Monthly Revenue Trend)</a:t>
            </a:r>
            <a:endParaRPr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99" y="1845734"/>
            <a:ext cx="7543801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🔍 Query Insight: Track revenue changes over time by month.</a:t>
            </a:r>
          </a:p>
          <a:p>
            <a:r>
              <a:rPr lang="en-US" dirty="0"/>
              <a:t>🧠 SQL Logic Used: Use DATE_FORMAT(</a:t>
            </a:r>
            <a:r>
              <a:rPr lang="en-US" dirty="0" err="1"/>
              <a:t>order_date</a:t>
            </a:r>
            <a:r>
              <a:rPr lang="en-US" dirty="0"/>
              <a:t>, '%Y-%m') to group orders by month.</a:t>
            </a:r>
          </a:p>
          <a:p>
            <a:r>
              <a:rPr lang="en-US" dirty="0"/>
              <a:t>JOIN order and pricing data.</a:t>
            </a:r>
          </a:p>
          <a:p>
            <a:r>
              <a:rPr lang="en-US" dirty="0"/>
              <a:t>SUM total revenue per month.</a:t>
            </a:r>
          </a:p>
          <a:p>
            <a:r>
              <a:rPr lang="en-US" dirty="0"/>
              <a:t>📊 Output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📌 Key Insight: There is strong month-over-month growth, suggesting increasing customer demand.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81EBC4-91B7-476F-8B1E-C3C7901CD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676" y="3428999"/>
            <a:ext cx="3237249" cy="16353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/>
              <a:t>Question 5</a:t>
            </a:r>
            <a:r>
              <a:rPr dirty="0"/>
              <a:t> </a:t>
            </a:r>
            <a:r>
              <a:rPr lang="en-US" sz="2400" dirty="0"/>
              <a:t>(</a:t>
            </a:r>
            <a:r>
              <a:rPr lang="en-IN" sz="2400" dirty="0"/>
              <a:t>Restaurant With Highest Number of Orders)</a:t>
            </a:r>
            <a:endParaRPr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🔍 Query Insight: Which restaurant had the most distinct orders?</a:t>
            </a:r>
          </a:p>
          <a:p>
            <a:r>
              <a:rPr lang="en-IN" dirty="0"/>
              <a:t>🧠 SQL Logic Used: GROUP BY restaurant.</a:t>
            </a:r>
          </a:p>
          <a:p>
            <a:r>
              <a:rPr lang="en-IN" dirty="0"/>
              <a:t>COUNT DISTINCT order IDs.</a:t>
            </a:r>
          </a:p>
          <a:p>
            <a:r>
              <a:rPr lang="en-IN" dirty="0"/>
              <a:t>📊 Output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📌 Key Insight: Tandoori flames handles the highest traffic, reflecting popularity and customer loyalty.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DFE4F-7024-4C35-A25A-159E93B98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60" y="3138176"/>
            <a:ext cx="3065228" cy="19864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412</TotalTime>
  <Words>799</Words>
  <Application>Microsoft Office PowerPoint</Application>
  <PresentationFormat>On-screen Show (4:3)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Bahnschrift Light SemiCondensed</vt:lpstr>
      <vt:lpstr>Calibri</vt:lpstr>
      <vt:lpstr>Calibri Light</vt:lpstr>
      <vt:lpstr>Retrospect</vt:lpstr>
      <vt:lpstr>Restaurant Sales Analysis Using SQL</vt:lpstr>
      <vt:lpstr>Project Objective</vt:lpstr>
      <vt:lpstr>Schema Overview</vt:lpstr>
      <vt:lpstr>Questions Solved</vt:lpstr>
      <vt:lpstr>Question 1 (Total Revenue Per Restaurant)</vt:lpstr>
      <vt:lpstr>Question 2 Top 3 Sold Food Items Per Restaurant</vt:lpstr>
      <vt:lpstr>Question 3 Most Popular Food Item Overall</vt:lpstr>
      <vt:lpstr>Question 4  (Monthly Revenue Trend)</vt:lpstr>
      <vt:lpstr>Question 5 (Restaurant With Highest Number of Orders)</vt:lpstr>
      <vt:lpstr>Question 6 (Average Order Value Per Restaurant)</vt:lpstr>
      <vt:lpstr>Question 7 (Top 5 Customers by Spend)</vt:lpstr>
      <vt:lpstr>Question 8 Day With Highest Sales</vt:lpstr>
      <vt:lpstr>Question 9 (Most Common Item Combinations)</vt:lpstr>
      <vt:lpstr>Challenges &amp; Learnings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Sales Analysis Using SQL</dc:title>
  <dc:subject/>
  <dc:creator/>
  <cp:keywords/>
  <dc:description>generated using python-pptx</dc:description>
  <cp:lastModifiedBy>DELL</cp:lastModifiedBy>
  <cp:revision>7</cp:revision>
  <dcterms:created xsi:type="dcterms:W3CDTF">2013-01-27T09:14:16Z</dcterms:created>
  <dcterms:modified xsi:type="dcterms:W3CDTF">2025-05-10T20:04:25Z</dcterms:modified>
  <cp:category/>
</cp:coreProperties>
</file>