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Titillium Web" pitchFamily="2" charset="77"/>
      <p:regular r:id="rId18"/>
      <p:bold r:id="rId19"/>
      <p:italic r:id="rId20"/>
      <p:boldItalic r:id="rId21"/>
    </p:embeddedFont>
    <p:embeddedFont>
      <p:font typeface="Titillium Web ExtraLigh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Housing Prices in Ames, Iowa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Michael Ahn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Salil Deshpande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 Timura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INFORMATION COEFFICIENT</a:t>
            </a:r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739675" y="1258651"/>
            <a:ext cx="7686000" cy="23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MIC tests both the linear and non-linear association between two variables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MIC is a “weaker” test that is broader in its ability to capture associations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We used this measure to solidify our selections from our correlation measures (pearson’s r and kendall’s tau)</a:t>
            </a:r>
            <a:endParaRPr sz="2000"/>
          </a:p>
        </p:txBody>
      </p:sp>
      <p:pic>
        <p:nvPicPr>
          <p:cNvPr id="856" name="Shape 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25" y="3363475"/>
            <a:ext cx="6384000" cy="9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70" name="Shape 87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</a:t>
            </a:r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Requires very little preparation</a:t>
            </a: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Automatically deals with multicollinearity</a:t>
            </a:r>
            <a:endParaRPr sz="20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Collect the features with the highest contributions or weights</a:t>
            </a:r>
            <a:endParaRPr sz="2000"/>
          </a:p>
        </p:txBody>
      </p:sp>
      <p:pic>
        <p:nvPicPr>
          <p:cNvPr id="872" name="Shape 8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00" y="2114876"/>
            <a:ext cx="7072151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254" y="2585225"/>
            <a:ext cx="6564047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FEATURE EXPLORATION &amp; ENGINEERING</a:t>
            </a:r>
            <a:endParaRPr/>
          </a:p>
        </p:txBody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739675" y="1152525"/>
            <a:ext cx="40899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Multicollinearity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Two features are highly correlated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Leads to overfitting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Dropped 3 variables because they were highly correlated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4" name="Shape 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153" y="1258650"/>
            <a:ext cx="3467360" cy="35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Model</a:t>
            </a:r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Training vs Testing Data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Grid Search and Hyperparameters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Base Model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Lasso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Ridge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RandomForestRegressor</a:t>
            </a:r>
            <a:endParaRPr/>
          </a:p>
        </p:txBody>
      </p:sp>
      <p:pic>
        <p:nvPicPr>
          <p:cNvPr id="881" name="Shape 8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" y="3994303"/>
            <a:ext cx="9143999" cy="99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Stacking	</a:t>
            </a:r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Ensemble Method: combining weak learners to make a stronger learner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Stacking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Training, Validation, Testing Sets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Predict on validation using Base Models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predictions as features for Meta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70, 15, 15 (%) split on data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Training on 15% captures information from 70%</a:t>
            </a:r>
            <a:endParaRPr/>
          </a:p>
        </p:txBody>
      </p:sp>
      <p:pic>
        <p:nvPicPr>
          <p:cNvPr id="896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2289025"/>
            <a:ext cx="5060450" cy="19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739675" y="1152525"/>
            <a:ext cx="76860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b="1"/>
              <a:t>Objective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predictive model for ‘SalePrice’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Root Mean Squared Error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Performance over efficiency/ interpretability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b="1"/>
              <a:t>Terms</a:t>
            </a:r>
            <a:r>
              <a:rPr lang="en"/>
              <a:t>: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Features: variables, columns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Observation: instances of a house, rows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title"/>
          </p:nvPr>
        </p:nvSpPr>
        <p:spPr>
          <a:xfrm>
            <a:off x="490225" y="396725"/>
            <a:ext cx="42423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THE DATA</a:t>
            </a:r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452725" y="1120925"/>
            <a:ext cx="43671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Normalize the data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Log transformation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Avoid uneven variances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Heteroscedasticity 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Ability to use parametric statistics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Student’s t-test</a:t>
            </a:r>
            <a:endParaRPr/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50" y="272200"/>
            <a:ext cx="3243026" cy="20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Shape 7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050" y="2372025"/>
            <a:ext cx="3243026" cy="3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Shape 7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050" y="2695575"/>
            <a:ext cx="3243025" cy="213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452725" y="309575"/>
            <a:ext cx="4230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452725" y="1083500"/>
            <a:ext cx="42300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Removed all variables missing more than 10% of rows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Impute/estimate rest of missing values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Numerical values replaced by median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Categorical values - created new values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25" y="598013"/>
            <a:ext cx="3745650" cy="26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525" y="3367925"/>
            <a:ext cx="3745651" cy="158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11" name="Shape 811"/>
          <p:cNvSpPr txBox="1">
            <a:spLocks noGrp="1"/>
          </p:cNvSpPr>
          <p:nvPr>
            <p:ph type="title"/>
          </p:nvPr>
        </p:nvSpPr>
        <p:spPr>
          <a:xfrm>
            <a:off x="452725" y="309575"/>
            <a:ext cx="4230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452725" y="1083500"/>
            <a:ext cx="42300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Interquartile Range (IQR)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Identified values outside of 1.5*IQR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fence_low  = q1-1.5*iqr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fence_high = q3+1.5*iqr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Identified ~30 values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Removed 2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3" name="Shape 8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862" y="1166975"/>
            <a:ext cx="4479687" cy="2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title"/>
          </p:nvPr>
        </p:nvSpPr>
        <p:spPr>
          <a:xfrm>
            <a:off x="729000" y="474225"/>
            <a:ext cx="7686000" cy="6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VARIABLES</a:t>
            </a:r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1289692" y="1250662"/>
            <a:ext cx="2274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Numerical Features</a:t>
            </a:r>
            <a:endParaRPr dirty="0"/>
          </a:p>
        </p:txBody>
      </p:sp>
      <p:sp>
        <p:nvSpPr>
          <p:cNvPr id="820" name="Shape 820"/>
          <p:cNvSpPr txBox="1">
            <a:spLocks noGrp="1"/>
          </p:cNvSpPr>
          <p:nvPr>
            <p:ph type="body" idx="2"/>
          </p:nvPr>
        </p:nvSpPr>
        <p:spPr>
          <a:xfrm>
            <a:off x="5354661" y="1250662"/>
            <a:ext cx="2867675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Categorical Features</a:t>
            </a:r>
            <a:endParaRPr dirty="0"/>
          </a:p>
        </p:txBody>
      </p:sp>
      <p:sp>
        <p:nvSpPr>
          <p:cNvPr id="821" name="Shape 8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3">
            <a:alphaModFix/>
          </a:blip>
          <a:srcRect t="3381"/>
          <a:stretch/>
        </p:blipFill>
        <p:spPr>
          <a:xfrm>
            <a:off x="4895062" y="1930500"/>
            <a:ext cx="3786875" cy="26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Shape 8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61" y="1930500"/>
            <a:ext cx="3593163" cy="2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xfrm>
            <a:off x="739675" y="344550"/>
            <a:ext cx="76860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739675" y="1164825"/>
            <a:ext cx="42807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Replace words with integers</a:t>
            </a:r>
            <a:endParaRPr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Now we can use the same statistical tests we used on the numeric features</a:t>
            </a:r>
            <a:endParaRPr/>
          </a:p>
        </p:txBody>
      </p:sp>
      <p:pic>
        <p:nvPicPr>
          <p:cNvPr id="831" name="Shape 8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300" y="1581450"/>
            <a:ext cx="3488949" cy="312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Shape 8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302" y="1033652"/>
            <a:ext cx="3488949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PREDICTIVE POWER</a:t>
            </a:r>
            <a:endParaRPr/>
          </a:p>
        </p:txBody>
      </p:sp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739675" y="1152525"/>
            <a:ext cx="76860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Correlation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Maximal Information Coefficient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RandomForest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GOAL</a:t>
            </a:r>
            <a:r>
              <a:rPr lang="en"/>
              <a:t>: Find the best features to add to our final model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79" y="4340900"/>
            <a:ext cx="6564047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578375" y="1218000"/>
            <a:ext cx="3892200" cy="3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Linear vs Non-Linear measures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Linear Trends: Pearson’s r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-1 to 1 range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Non-Linear: Kendall’s tau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0 is no relationship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1 is perfect relationship</a:t>
            </a:r>
            <a:endParaRPr/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48" name="Shape 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75" y="1247250"/>
            <a:ext cx="4368625" cy="306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372</Words>
  <Application>Microsoft Macintosh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Titillium Web</vt:lpstr>
      <vt:lpstr>Arial</vt:lpstr>
      <vt:lpstr>Titillium Web ExtraLight</vt:lpstr>
      <vt:lpstr>Thaliard template</vt:lpstr>
      <vt:lpstr>Modeling Housing Prices in Ames, Iowa  Michael Ahn Salil Deshpande Sam Timura</vt:lpstr>
      <vt:lpstr>PROJECT DESCRIPTION</vt:lpstr>
      <vt:lpstr>EXAMINING THE DATA</vt:lpstr>
      <vt:lpstr>MISSING VALUES</vt:lpstr>
      <vt:lpstr>OUTLIERS</vt:lpstr>
      <vt:lpstr>IDENTIFYING VARIABLES</vt:lpstr>
      <vt:lpstr>CATEGORICAL FEATURES</vt:lpstr>
      <vt:lpstr>FINDING PREDICTIVE POWER</vt:lpstr>
      <vt:lpstr>CORRELATION</vt:lpstr>
      <vt:lpstr>MAXIMAL INFORMATION COEFFICIENT</vt:lpstr>
      <vt:lpstr>RANDOMFOREST</vt:lpstr>
      <vt:lpstr>FEATURE EXPLORATION &amp; ENGINEERING</vt:lpstr>
      <vt:lpstr>Building A Model</vt:lpstr>
      <vt:lpstr>Model Stacking </vt:lpstr>
      <vt:lpstr>Results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Housing Prices in Ames, Iowa  Michael Ahn Salil Deshpande Sam Timura</dc:title>
  <cp:lastModifiedBy>Samuel Timura</cp:lastModifiedBy>
  <cp:revision>2</cp:revision>
  <dcterms:modified xsi:type="dcterms:W3CDTF">2018-04-21T17:39:50Z</dcterms:modified>
</cp:coreProperties>
</file>