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hang Ghalsasi" userId="2a3145cabc1bc5e0" providerId="LiveId" clId="{7F630B74-6A27-475B-B6F5-D628108AA533}"/>
    <pc:docChg chg="custSel modSld">
      <pc:chgData name="Vihang Ghalsasi" userId="2a3145cabc1bc5e0" providerId="LiveId" clId="{7F630B74-6A27-475B-B6F5-D628108AA533}" dt="2024-01-20T17:53:36.857" v="63" actId="20577"/>
      <pc:docMkLst>
        <pc:docMk/>
      </pc:docMkLst>
      <pc:sldChg chg="modSp mod">
        <pc:chgData name="Vihang Ghalsasi" userId="2a3145cabc1bc5e0" providerId="LiveId" clId="{7F630B74-6A27-475B-B6F5-D628108AA533}" dt="2024-01-20T17:53:36.857" v="63" actId="20577"/>
        <pc:sldMkLst>
          <pc:docMk/>
          <pc:sldMk cId="524691085" sldId="256"/>
        </pc:sldMkLst>
        <pc:spChg chg="mod">
          <ac:chgData name="Vihang Ghalsasi" userId="2a3145cabc1bc5e0" providerId="LiveId" clId="{7F630B74-6A27-475B-B6F5-D628108AA533}" dt="2024-01-20T17:53:28.679" v="38" actId="20577"/>
          <ac:spMkLst>
            <pc:docMk/>
            <pc:sldMk cId="524691085" sldId="256"/>
            <ac:spMk id="2" creationId="{CF9D3B34-C419-560E-E567-C774088D3D86}"/>
          </ac:spMkLst>
        </pc:spChg>
        <pc:spChg chg="mod">
          <ac:chgData name="Vihang Ghalsasi" userId="2a3145cabc1bc5e0" providerId="LiveId" clId="{7F630B74-6A27-475B-B6F5-D628108AA533}" dt="2024-01-20T17:53:36.857" v="63" actId="20577"/>
          <ac:spMkLst>
            <pc:docMk/>
            <pc:sldMk cId="524691085" sldId="256"/>
            <ac:spMk id="3" creationId="{F4B558CD-BA17-E6B5-4F3A-5638B729B55B}"/>
          </ac:spMkLst>
        </pc:spChg>
      </pc:sldChg>
    </pc:docChg>
  </pc:docChgLst>
  <pc:docChgLst>
    <pc:chgData name="Vihang Ghalsasi" userId="2a3145cabc1bc5e0" providerId="LiveId" clId="{A55D8290-D13D-4686-ACC6-4BD55CC425AF}"/>
    <pc:docChg chg="undo redo custSel addSld delSld modSld">
      <pc:chgData name="Vihang Ghalsasi" userId="2a3145cabc1bc5e0" providerId="LiveId" clId="{A55D8290-D13D-4686-ACC6-4BD55CC425AF}" dt="2022-11-04T04:37:45.574" v="2647" actId="20577"/>
      <pc:docMkLst>
        <pc:docMk/>
      </pc:docMkLst>
      <pc:sldChg chg="modSp mod">
        <pc:chgData name="Vihang Ghalsasi" userId="2a3145cabc1bc5e0" providerId="LiveId" clId="{A55D8290-D13D-4686-ACC6-4BD55CC425AF}" dt="2022-11-03T07:11:18.690" v="1171" actId="20577"/>
        <pc:sldMkLst>
          <pc:docMk/>
          <pc:sldMk cId="524691085" sldId="256"/>
        </pc:sldMkLst>
        <pc:spChg chg="mod">
          <ac:chgData name="Vihang Ghalsasi" userId="2a3145cabc1bc5e0" providerId="LiveId" clId="{A55D8290-D13D-4686-ACC6-4BD55CC425AF}" dt="2022-11-03T07:11:18.690" v="1171" actId="20577"/>
          <ac:spMkLst>
            <pc:docMk/>
            <pc:sldMk cId="524691085" sldId="256"/>
            <ac:spMk id="3" creationId="{F4B558CD-BA17-E6B5-4F3A-5638B729B55B}"/>
          </ac:spMkLst>
        </pc:spChg>
      </pc:sldChg>
      <pc:sldChg chg="modSp mod">
        <pc:chgData name="Vihang Ghalsasi" userId="2a3145cabc1bc5e0" providerId="LiveId" clId="{A55D8290-D13D-4686-ACC6-4BD55CC425AF}" dt="2022-11-03T06:28:58.389" v="1" actId="404"/>
        <pc:sldMkLst>
          <pc:docMk/>
          <pc:sldMk cId="4105760860" sldId="257"/>
        </pc:sldMkLst>
        <pc:spChg chg="mod">
          <ac:chgData name="Vihang Ghalsasi" userId="2a3145cabc1bc5e0" providerId="LiveId" clId="{A55D8290-D13D-4686-ACC6-4BD55CC425AF}" dt="2022-11-03T06:28:58.389" v="1" actId="404"/>
          <ac:spMkLst>
            <pc:docMk/>
            <pc:sldMk cId="4105760860" sldId="257"/>
            <ac:spMk id="3" creationId="{929897F6-0654-6B09-172A-85229B983230}"/>
          </ac:spMkLst>
        </pc:spChg>
      </pc:sldChg>
      <pc:sldChg chg="addSp delSp modSp new mod">
        <pc:chgData name="Vihang Ghalsasi" userId="2a3145cabc1bc5e0" providerId="LiveId" clId="{A55D8290-D13D-4686-ACC6-4BD55CC425AF}" dt="2022-11-03T06:49:18.770" v="352" actId="113"/>
        <pc:sldMkLst>
          <pc:docMk/>
          <pc:sldMk cId="216660682" sldId="258"/>
        </pc:sldMkLst>
        <pc:spChg chg="mod">
          <ac:chgData name="Vihang Ghalsasi" userId="2a3145cabc1bc5e0" providerId="LiveId" clId="{A55D8290-D13D-4686-ACC6-4BD55CC425AF}" dt="2022-11-03T06:29:19.706" v="19" actId="404"/>
          <ac:spMkLst>
            <pc:docMk/>
            <pc:sldMk cId="216660682" sldId="258"/>
            <ac:spMk id="2" creationId="{83016CC5-D0E3-4008-509F-A1C70E0C3D00}"/>
          </ac:spMkLst>
        </pc:spChg>
        <pc:spChg chg="mod">
          <ac:chgData name="Vihang Ghalsasi" userId="2a3145cabc1bc5e0" providerId="LiveId" clId="{A55D8290-D13D-4686-ACC6-4BD55CC425AF}" dt="2022-11-03T06:32:41.075" v="284" actId="20577"/>
          <ac:spMkLst>
            <pc:docMk/>
            <pc:sldMk cId="216660682" sldId="258"/>
            <ac:spMk id="3" creationId="{B3A81656-5EAB-8529-7DD2-A13380BEB391}"/>
          </ac:spMkLst>
        </pc:spChg>
        <pc:spChg chg="add del">
          <ac:chgData name="Vihang Ghalsasi" userId="2a3145cabc1bc5e0" providerId="LiveId" clId="{A55D8290-D13D-4686-ACC6-4BD55CC425AF}" dt="2022-11-03T06:49:03.174" v="344" actId="22"/>
          <ac:spMkLst>
            <pc:docMk/>
            <pc:sldMk cId="216660682" sldId="258"/>
            <ac:spMk id="6" creationId="{6F024150-51F5-9EEA-9342-BD02298D0940}"/>
          </ac:spMkLst>
        </pc:spChg>
        <pc:spChg chg="add del">
          <ac:chgData name="Vihang Ghalsasi" userId="2a3145cabc1bc5e0" providerId="LiveId" clId="{A55D8290-D13D-4686-ACC6-4BD55CC425AF}" dt="2022-11-03T06:49:05.902" v="346" actId="22"/>
          <ac:spMkLst>
            <pc:docMk/>
            <pc:sldMk cId="216660682" sldId="258"/>
            <ac:spMk id="8" creationId="{539E9422-61AA-0028-0638-0A21E6738F50}"/>
          </ac:spMkLst>
        </pc:spChg>
        <pc:spChg chg="add mod">
          <ac:chgData name="Vihang Ghalsasi" userId="2a3145cabc1bc5e0" providerId="LiveId" clId="{A55D8290-D13D-4686-ACC6-4BD55CC425AF}" dt="2022-11-03T06:49:18.770" v="352" actId="113"/>
          <ac:spMkLst>
            <pc:docMk/>
            <pc:sldMk cId="216660682" sldId="258"/>
            <ac:spMk id="10" creationId="{07B948D8-6F0E-3F85-EDF3-342FFDF7C475}"/>
          </ac:spMkLst>
        </pc:spChg>
        <pc:picChg chg="add del mod">
          <ac:chgData name="Vihang Ghalsasi" userId="2a3145cabc1bc5e0" providerId="LiveId" clId="{A55D8290-D13D-4686-ACC6-4BD55CC425AF}" dt="2022-11-03T06:48:26.457" v="337" actId="478"/>
          <ac:picMkLst>
            <pc:docMk/>
            <pc:sldMk cId="216660682" sldId="258"/>
            <ac:picMk id="4" creationId="{F8B9D725-445E-E1A4-3D07-522E2DB95019}"/>
          </ac:picMkLst>
        </pc:picChg>
        <pc:picChg chg="add mod">
          <ac:chgData name="Vihang Ghalsasi" userId="2a3145cabc1bc5e0" providerId="LiveId" clId="{A55D8290-D13D-4686-ACC6-4BD55CC425AF}" dt="2022-11-03T06:48:47.520" v="342" actId="1076"/>
          <ac:picMkLst>
            <pc:docMk/>
            <pc:sldMk cId="216660682" sldId="258"/>
            <ac:picMk id="2050" creationId="{C1D067D3-6C71-C7A9-2C5A-BC36216A3FB1}"/>
          </ac:picMkLst>
        </pc:picChg>
      </pc:sldChg>
      <pc:sldChg chg="addSp modSp new mod">
        <pc:chgData name="Vihang Ghalsasi" userId="2a3145cabc1bc5e0" providerId="LiveId" clId="{A55D8290-D13D-4686-ACC6-4BD55CC425AF}" dt="2022-11-03T06:50:01.875" v="353" actId="403"/>
        <pc:sldMkLst>
          <pc:docMk/>
          <pc:sldMk cId="2488784676" sldId="259"/>
        </pc:sldMkLst>
        <pc:spChg chg="mod">
          <ac:chgData name="Vihang Ghalsasi" userId="2a3145cabc1bc5e0" providerId="LiveId" clId="{A55D8290-D13D-4686-ACC6-4BD55CC425AF}" dt="2022-11-03T06:34:32.906" v="296" actId="404"/>
          <ac:spMkLst>
            <pc:docMk/>
            <pc:sldMk cId="2488784676" sldId="259"/>
            <ac:spMk id="2" creationId="{BBFDA8CA-431E-204E-FDFA-DCFEED6AD66B}"/>
          </ac:spMkLst>
        </pc:spChg>
        <pc:spChg chg="mod">
          <ac:chgData name="Vihang Ghalsasi" userId="2a3145cabc1bc5e0" providerId="LiveId" clId="{A55D8290-D13D-4686-ACC6-4BD55CC425AF}" dt="2022-11-03T06:50:01.875" v="353" actId="403"/>
          <ac:spMkLst>
            <pc:docMk/>
            <pc:sldMk cId="2488784676" sldId="259"/>
            <ac:spMk id="3" creationId="{0E8008FB-53DB-0BD3-04B5-7282D662B7CA}"/>
          </ac:spMkLst>
        </pc:spChg>
        <pc:picChg chg="add mod">
          <ac:chgData name="Vihang Ghalsasi" userId="2a3145cabc1bc5e0" providerId="LiveId" clId="{A55D8290-D13D-4686-ACC6-4BD55CC425AF}" dt="2022-11-03T06:35:14.161" v="301" actId="1076"/>
          <ac:picMkLst>
            <pc:docMk/>
            <pc:sldMk cId="2488784676" sldId="259"/>
            <ac:picMk id="4" creationId="{0AADB1B9-1BFA-B578-C012-68BD8D1F6E1B}"/>
          </ac:picMkLst>
        </pc:picChg>
      </pc:sldChg>
      <pc:sldChg chg="modSp new del mod">
        <pc:chgData name="Vihang Ghalsasi" userId="2a3145cabc1bc5e0" providerId="LiveId" clId="{A55D8290-D13D-4686-ACC6-4BD55CC425AF}" dt="2022-11-03T07:10:47.885" v="1167" actId="47"/>
        <pc:sldMkLst>
          <pc:docMk/>
          <pc:sldMk cId="1744136242" sldId="260"/>
        </pc:sldMkLst>
        <pc:spChg chg="mod">
          <ac:chgData name="Vihang Ghalsasi" userId="2a3145cabc1bc5e0" providerId="LiveId" clId="{A55D8290-D13D-4686-ACC6-4BD55CC425AF}" dt="2022-11-03T06:50:20.713" v="377" actId="404"/>
          <ac:spMkLst>
            <pc:docMk/>
            <pc:sldMk cId="1744136242" sldId="260"/>
            <ac:spMk id="2" creationId="{A35019F7-B197-97B3-6AAB-E1DF26CB7A1B}"/>
          </ac:spMkLst>
        </pc:spChg>
      </pc:sldChg>
      <pc:sldChg chg="addSp modSp new mod">
        <pc:chgData name="Vihang Ghalsasi" userId="2a3145cabc1bc5e0" providerId="LiveId" clId="{A55D8290-D13D-4686-ACC6-4BD55CC425AF}" dt="2022-11-03T07:02:03.784" v="641" actId="1076"/>
        <pc:sldMkLst>
          <pc:docMk/>
          <pc:sldMk cId="3096867517" sldId="261"/>
        </pc:sldMkLst>
        <pc:spChg chg="mod">
          <ac:chgData name="Vihang Ghalsasi" userId="2a3145cabc1bc5e0" providerId="LiveId" clId="{A55D8290-D13D-4686-ACC6-4BD55CC425AF}" dt="2022-11-03T06:50:43.065" v="397" actId="404"/>
          <ac:spMkLst>
            <pc:docMk/>
            <pc:sldMk cId="3096867517" sldId="261"/>
            <ac:spMk id="2" creationId="{9CA6AECA-F2A1-1C7E-F852-C1C06F173650}"/>
          </ac:spMkLst>
        </pc:spChg>
        <pc:spChg chg="mod">
          <ac:chgData name="Vihang Ghalsasi" userId="2a3145cabc1bc5e0" providerId="LiveId" clId="{A55D8290-D13D-4686-ACC6-4BD55CC425AF}" dt="2022-11-03T07:01:29.819" v="636" actId="20577"/>
          <ac:spMkLst>
            <pc:docMk/>
            <pc:sldMk cId="3096867517" sldId="261"/>
            <ac:spMk id="3" creationId="{0381573E-94DE-DF0D-C1A8-B25090AE7DF4}"/>
          </ac:spMkLst>
        </pc:spChg>
        <pc:picChg chg="add mod">
          <ac:chgData name="Vihang Ghalsasi" userId="2a3145cabc1bc5e0" providerId="LiveId" clId="{A55D8290-D13D-4686-ACC6-4BD55CC425AF}" dt="2022-11-03T07:02:03.784" v="641" actId="1076"/>
          <ac:picMkLst>
            <pc:docMk/>
            <pc:sldMk cId="3096867517" sldId="261"/>
            <ac:picMk id="4" creationId="{7B29472C-DD7C-B123-DDCB-5A4B65B0795B}"/>
          </ac:picMkLst>
        </pc:picChg>
      </pc:sldChg>
      <pc:sldChg chg="modSp new mod">
        <pc:chgData name="Vihang Ghalsasi" userId="2a3145cabc1bc5e0" providerId="LiveId" clId="{A55D8290-D13D-4686-ACC6-4BD55CC425AF}" dt="2022-11-03T07:15:06.481" v="1236"/>
        <pc:sldMkLst>
          <pc:docMk/>
          <pc:sldMk cId="3188277418" sldId="262"/>
        </pc:sldMkLst>
        <pc:spChg chg="mod">
          <ac:chgData name="Vihang Ghalsasi" userId="2a3145cabc1bc5e0" providerId="LiveId" clId="{A55D8290-D13D-4686-ACC6-4BD55CC425AF}" dt="2022-11-03T07:04:54.801" v="666" actId="404"/>
          <ac:spMkLst>
            <pc:docMk/>
            <pc:sldMk cId="3188277418" sldId="262"/>
            <ac:spMk id="2" creationId="{C7C5B0B5-0D84-F1E3-A683-CAFACDB7BFE5}"/>
          </ac:spMkLst>
        </pc:spChg>
        <pc:spChg chg="mod">
          <ac:chgData name="Vihang Ghalsasi" userId="2a3145cabc1bc5e0" providerId="LiveId" clId="{A55D8290-D13D-4686-ACC6-4BD55CC425AF}" dt="2022-11-03T07:15:06.481" v="1236"/>
          <ac:spMkLst>
            <pc:docMk/>
            <pc:sldMk cId="3188277418" sldId="262"/>
            <ac:spMk id="3" creationId="{57F8F5D3-B0E4-DAE5-E384-A20066475341}"/>
          </ac:spMkLst>
        </pc:spChg>
      </pc:sldChg>
      <pc:sldChg chg="modSp new mod">
        <pc:chgData name="Vihang Ghalsasi" userId="2a3145cabc1bc5e0" providerId="LiveId" clId="{A55D8290-D13D-4686-ACC6-4BD55CC425AF}" dt="2022-11-04T04:20:07.532" v="2119" actId="20577"/>
        <pc:sldMkLst>
          <pc:docMk/>
          <pc:sldMk cId="2448714039" sldId="263"/>
        </pc:sldMkLst>
        <pc:spChg chg="mod">
          <ac:chgData name="Vihang Ghalsasi" userId="2a3145cabc1bc5e0" providerId="LiveId" clId="{A55D8290-D13D-4686-ACC6-4BD55CC425AF}" dt="2022-11-04T04:20:07.532" v="2119" actId="20577"/>
          <ac:spMkLst>
            <pc:docMk/>
            <pc:sldMk cId="2448714039" sldId="263"/>
            <ac:spMk id="2" creationId="{E4788F35-7346-25C2-7DD6-DF45E10C95D9}"/>
          </ac:spMkLst>
        </pc:spChg>
        <pc:spChg chg="mod">
          <ac:chgData name="Vihang Ghalsasi" userId="2a3145cabc1bc5e0" providerId="LiveId" clId="{A55D8290-D13D-4686-ACC6-4BD55CC425AF}" dt="2022-11-04T04:19:54.499" v="2102" actId="404"/>
          <ac:spMkLst>
            <pc:docMk/>
            <pc:sldMk cId="2448714039" sldId="263"/>
            <ac:spMk id="3" creationId="{0FA7F032-9EFE-DAA1-FCE4-B2CCB3937389}"/>
          </ac:spMkLst>
        </pc:spChg>
      </pc:sldChg>
      <pc:sldChg chg="modSp new del mod">
        <pc:chgData name="Vihang Ghalsasi" userId="2a3145cabc1bc5e0" providerId="LiveId" clId="{A55D8290-D13D-4686-ACC6-4BD55CC425AF}" dt="2022-11-03T07:15:10.193" v="1237" actId="47"/>
        <pc:sldMkLst>
          <pc:docMk/>
          <pc:sldMk cId="3064558868" sldId="263"/>
        </pc:sldMkLst>
        <pc:spChg chg="mod">
          <ac:chgData name="Vihang Ghalsasi" userId="2a3145cabc1bc5e0" providerId="LiveId" clId="{A55D8290-D13D-4686-ACC6-4BD55CC425AF}" dt="2022-11-03T07:11:37.003" v="1200" actId="404"/>
          <ac:spMkLst>
            <pc:docMk/>
            <pc:sldMk cId="3064558868" sldId="263"/>
            <ac:spMk id="2" creationId="{B9BB74EF-2F7D-A01F-3AE8-C82777C69374}"/>
          </ac:spMkLst>
        </pc:spChg>
        <pc:spChg chg="mod">
          <ac:chgData name="Vihang Ghalsasi" userId="2a3145cabc1bc5e0" providerId="LiveId" clId="{A55D8290-D13D-4686-ACC6-4BD55CC425AF}" dt="2022-11-03T07:15:02.599" v="1228" actId="21"/>
          <ac:spMkLst>
            <pc:docMk/>
            <pc:sldMk cId="3064558868" sldId="263"/>
            <ac:spMk id="3" creationId="{BDAAF998-3C06-F840-6BB4-C633E4F3034F}"/>
          </ac:spMkLst>
        </pc:spChg>
      </pc:sldChg>
      <pc:sldChg chg="modSp new mod">
        <pc:chgData name="Vihang Ghalsasi" userId="2a3145cabc1bc5e0" providerId="LiveId" clId="{A55D8290-D13D-4686-ACC6-4BD55CC425AF}" dt="2022-11-04T04:37:45.574" v="2647" actId="20577"/>
        <pc:sldMkLst>
          <pc:docMk/>
          <pc:sldMk cId="1194323377" sldId="264"/>
        </pc:sldMkLst>
        <pc:spChg chg="mod">
          <ac:chgData name="Vihang Ghalsasi" userId="2a3145cabc1bc5e0" providerId="LiveId" clId="{A55D8290-D13D-4686-ACC6-4BD55CC425AF}" dt="2022-11-04T04:20:27.984" v="2152" actId="404"/>
          <ac:spMkLst>
            <pc:docMk/>
            <pc:sldMk cId="1194323377" sldId="264"/>
            <ac:spMk id="2" creationId="{1EBDEF36-C8D2-9DFD-34A2-55AE53D63AFE}"/>
          </ac:spMkLst>
        </pc:spChg>
        <pc:spChg chg="mod">
          <ac:chgData name="Vihang Ghalsasi" userId="2a3145cabc1bc5e0" providerId="LiveId" clId="{A55D8290-D13D-4686-ACC6-4BD55CC425AF}" dt="2022-11-04T04:37:45.574" v="2647" actId="20577"/>
          <ac:spMkLst>
            <pc:docMk/>
            <pc:sldMk cId="1194323377" sldId="264"/>
            <ac:spMk id="3" creationId="{3ACB7954-C6A9-F1F5-3A22-74FE2204B786}"/>
          </ac:spMkLst>
        </pc:spChg>
      </pc:sldChg>
      <pc:sldChg chg="modSp new mod">
        <pc:chgData name="Vihang Ghalsasi" userId="2a3145cabc1bc5e0" providerId="LiveId" clId="{A55D8290-D13D-4686-ACC6-4BD55CC425AF}" dt="2022-11-04T04:37:35.022" v="2644" actId="20577"/>
        <pc:sldMkLst>
          <pc:docMk/>
          <pc:sldMk cId="1737163376" sldId="265"/>
        </pc:sldMkLst>
        <pc:spChg chg="mod">
          <ac:chgData name="Vihang Ghalsasi" userId="2a3145cabc1bc5e0" providerId="LiveId" clId="{A55D8290-D13D-4686-ACC6-4BD55CC425AF}" dt="2022-11-04T04:28:24.147" v="2507"/>
          <ac:spMkLst>
            <pc:docMk/>
            <pc:sldMk cId="1737163376" sldId="265"/>
            <ac:spMk id="2" creationId="{435F7A93-4CD6-07F9-1651-D5A9400F3FF1}"/>
          </ac:spMkLst>
        </pc:spChg>
        <pc:spChg chg="mod">
          <ac:chgData name="Vihang Ghalsasi" userId="2a3145cabc1bc5e0" providerId="LiveId" clId="{A55D8290-D13D-4686-ACC6-4BD55CC425AF}" dt="2022-11-04T04:37:35.022" v="2644" actId="20577"/>
          <ac:spMkLst>
            <pc:docMk/>
            <pc:sldMk cId="1737163376" sldId="265"/>
            <ac:spMk id="3" creationId="{81E70EFB-B21E-2D5A-E59D-C73E73C20C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7C5C-E416-463A-B5A1-A2C0984836A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085A-9455-4F8B-9F7B-D26AFFFF88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95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7C5C-E416-463A-B5A1-A2C0984836A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085A-9455-4F8B-9F7B-D26AFFFF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7C5C-E416-463A-B5A1-A2C0984836A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085A-9455-4F8B-9F7B-D26AFFFF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6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7C5C-E416-463A-B5A1-A2C0984836A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085A-9455-4F8B-9F7B-D26AFFFF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7C5C-E416-463A-B5A1-A2C0984836A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085A-9455-4F8B-9F7B-D26AFFFF88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22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7C5C-E416-463A-B5A1-A2C0984836A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085A-9455-4F8B-9F7B-D26AFFFF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7C5C-E416-463A-B5A1-A2C0984836A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085A-9455-4F8B-9F7B-D26AFFFF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3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7C5C-E416-463A-B5A1-A2C0984836A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085A-9455-4F8B-9F7B-D26AFFFF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0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7C5C-E416-463A-B5A1-A2C0984836A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085A-9455-4F8B-9F7B-D26AFFFF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5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E67C5C-E416-463A-B5A1-A2C0984836A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96085A-9455-4F8B-9F7B-D26AFFFF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3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7C5C-E416-463A-B5A1-A2C0984836A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085A-9455-4F8B-9F7B-D26AFFFF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E67C5C-E416-463A-B5A1-A2C0984836A5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96085A-9455-4F8B-9F7B-D26AFFFF88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3B34-C419-560E-E567-C774088D3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000000">
                    <a:lumMod val="85000"/>
                    <a:lumOff val="15000"/>
                  </a:srgbClr>
                </a:solidFill>
                <a:latin typeface="Calibri Light" panose="020F0302020204030204"/>
              </a:rPr>
              <a:t>DNA Polymerases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58CD-BA17-E6B5-4F3A-5638B729B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Vihang Ghalsasi, </a:t>
            </a:r>
            <a:r>
              <a:rPr lang="en-US" dirty="0" err="1"/>
              <a:t>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9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BCBB-35CC-0577-8707-6C77E5CE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DNA Polymerases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97F6-0654-6B09-172A-85229B98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en-US" sz="1800" dirty="0"/>
              <a:t>DNA Polymerases are a group of enzymes that catalyze the synthesis of DNA during replication</a:t>
            </a:r>
          </a:p>
          <a:p>
            <a:r>
              <a:rPr lang="en-US" sz="1800" dirty="0"/>
              <a:t>Functions </a:t>
            </a:r>
          </a:p>
          <a:p>
            <a:pPr lvl="1"/>
            <a:r>
              <a:rPr lang="en-US" sz="1600" dirty="0"/>
              <a:t>Replication </a:t>
            </a:r>
          </a:p>
          <a:p>
            <a:pPr lvl="1"/>
            <a:r>
              <a:rPr lang="en-US" sz="1600" dirty="0"/>
              <a:t>Proofreading </a:t>
            </a:r>
          </a:p>
          <a:p>
            <a:pPr lvl="1"/>
            <a:r>
              <a:rPr lang="en-US" sz="1600" dirty="0"/>
              <a:t>Repair </a:t>
            </a:r>
          </a:p>
          <a:p>
            <a:r>
              <a:rPr lang="en-US" sz="1800" dirty="0"/>
              <a:t>Prokaryotic polymerases: I, II, III, IV, and V</a:t>
            </a:r>
          </a:p>
          <a:p>
            <a:r>
              <a:rPr lang="en-US" sz="1800" dirty="0"/>
              <a:t>Eukaryotic polymerases: </a:t>
            </a:r>
            <a:r>
              <a:rPr lang="el-GR" sz="1800" dirty="0"/>
              <a:t>δ</a:t>
            </a:r>
            <a:r>
              <a:rPr lang="en-US" sz="1800" dirty="0"/>
              <a:t>, </a:t>
            </a:r>
            <a:r>
              <a:rPr lang="el-GR" sz="1800" dirty="0"/>
              <a:t>α</a:t>
            </a:r>
            <a:r>
              <a:rPr lang="en-US" sz="1800" dirty="0"/>
              <a:t>, </a:t>
            </a:r>
            <a:r>
              <a:rPr lang="el-GR" sz="1800" dirty="0"/>
              <a:t>γ</a:t>
            </a:r>
            <a:r>
              <a:rPr lang="en-US" sz="1800" dirty="0"/>
              <a:t>, </a:t>
            </a:r>
            <a:r>
              <a:rPr lang="el-GR" sz="1800" dirty="0"/>
              <a:t>ε</a:t>
            </a:r>
            <a:endParaRPr lang="en-US" sz="1800" dirty="0"/>
          </a:p>
          <a:p>
            <a:r>
              <a:rPr lang="en-US" sz="1800" dirty="0"/>
              <a:t>T4 DNA polymerase: obtained from T4 bacteriophage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E418C-D6ED-AA2B-FED1-66C4648A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71" y="2542170"/>
            <a:ext cx="4708509" cy="26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6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6CC5-D0E3-4008-509F-A1C70E0C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DNA polymerase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1656-5EAB-8529-7DD2-A13380BE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Obtained form E. coli</a:t>
            </a:r>
          </a:p>
          <a:p>
            <a:r>
              <a:rPr lang="en-US" dirty="0"/>
              <a:t>Activities </a:t>
            </a:r>
          </a:p>
          <a:p>
            <a:pPr lvl="1"/>
            <a:r>
              <a:rPr lang="en-US" dirty="0"/>
              <a:t>5’ → 3’ synthesis/polymerization </a:t>
            </a:r>
          </a:p>
          <a:p>
            <a:pPr lvl="1"/>
            <a:r>
              <a:rPr lang="en-US" dirty="0"/>
              <a:t>3’ → 5’ exonuclease (proofreading)</a:t>
            </a:r>
          </a:p>
          <a:p>
            <a:pPr lvl="1"/>
            <a:r>
              <a:rPr lang="en-US" dirty="0"/>
              <a:t>5’ → 3’ exonuclease (primer removal) </a:t>
            </a:r>
          </a:p>
          <a:p>
            <a:r>
              <a:rPr lang="en-US" dirty="0"/>
              <a:t>Applications </a:t>
            </a:r>
          </a:p>
          <a:p>
            <a:pPr lvl="1"/>
            <a:r>
              <a:rPr lang="en-US" dirty="0"/>
              <a:t>DNA labelling by nick translation </a:t>
            </a:r>
          </a:p>
          <a:p>
            <a:pPr lvl="1"/>
            <a:r>
              <a:rPr lang="en-US" dirty="0"/>
              <a:t>DNA end blunting of 5'- and 3'-overhangs</a:t>
            </a:r>
          </a:p>
          <a:p>
            <a:pPr lvl="1"/>
            <a:r>
              <a:rPr lang="en-US" dirty="0"/>
              <a:t>cDNA synthesis from RNA template </a:t>
            </a:r>
          </a:p>
          <a:p>
            <a:pPr lvl="1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D067D3-6C71-C7A9-2C5A-BC36216A3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80" y="1845734"/>
            <a:ext cx="3398520" cy="339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B948D8-6F0E-3F85-EDF3-342FFDF7C475}"/>
              </a:ext>
            </a:extLst>
          </p:cNvPr>
          <p:cNvSpPr txBox="1"/>
          <p:nvPr/>
        </p:nvSpPr>
        <p:spPr>
          <a:xfrm>
            <a:off x="8303260" y="5372008"/>
            <a:ext cx="1432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PDBe</a:t>
            </a:r>
            <a:r>
              <a:rPr lang="en-US" sz="1400" b="1" dirty="0"/>
              <a:t> › 1d8y</a:t>
            </a:r>
          </a:p>
        </p:txBody>
      </p:sp>
    </p:spTree>
    <p:extLst>
      <p:ext uri="{BB962C8B-B14F-4D97-AF65-F5344CB8AC3E}">
        <p14:creationId xmlns:p14="http://schemas.microsoft.com/office/powerpoint/2010/main" val="21666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A8CA-431E-204E-FDFA-DCFEED6A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DNA Polymerase I, </a:t>
            </a:r>
            <a:r>
              <a:rPr lang="en-US" sz="4000" dirty="0" err="1"/>
              <a:t>Klenow</a:t>
            </a:r>
            <a:r>
              <a:rPr lang="en-US" sz="4000" dirty="0"/>
              <a:t> Fragment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08FB-53DB-0BD3-04B5-7282D662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en-US" dirty="0"/>
              <a:t>A large protein fragment produced when DNA polymerase I from E. coli is enzymatically cleaved by the protease subtilisin</a:t>
            </a:r>
          </a:p>
          <a:p>
            <a:r>
              <a:rPr lang="en-US" dirty="0"/>
              <a:t>Activities </a:t>
            </a:r>
          </a:p>
          <a:p>
            <a:pPr lvl="1"/>
            <a:r>
              <a:rPr lang="en-US" dirty="0"/>
              <a:t>5’ → 3’ synthesis/polymerization </a:t>
            </a:r>
          </a:p>
          <a:p>
            <a:pPr lvl="1"/>
            <a:r>
              <a:rPr lang="en-US" dirty="0"/>
              <a:t>3’ → 5’ exonuclease (proofreading)</a:t>
            </a:r>
          </a:p>
          <a:p>
            <a:r>
              <a:rPr lang="en-US" dirty="0"/>
              <a:t>Applications </a:t>
            </a:r>
          </a:p>
          <a:p>
            <a:pPr lvl="1"/>
            <a:r>
              <a:rPr lang="en-US" dirty="0"/>
              <a:t>Filling in receded 3' ends of DNA fragments to make 5' overhang blunt</a:t>
            </a:r>
          </a:p>
          <a:p>
            <a:pPr lvl="1"/>
            <a:r>
              <a:rPr lang="en-US" dirty="0"/>
              <a:t>Digesting away protruding 3' overhangs</a:t>
            </a:r>
          </a:p>
          <a:p>
            <a:pPr lvl="1"/>
            <a:r>
              <a:rPr lang="en-US" dirty="0"/>
              <a:t>Preparation of radioactive DNA probes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DB1B9-1BFA-B578-C012-68BD8D1F6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113" y="2564871"/>
            <a:ext cx="3877628" cy="258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8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AECA-F2A1-1C7E-F852-C1C06F17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T4 DNA Polymerase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573E-94DE-DF0D-C1A8-B25090AE7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Obtained from T4 bacteriophage </a:t>
            </a:r>
          </a:p>
          <a:p>
            <a:r>
              <a:rPr lang="en-US" dirty="0"/>
              <a:t>Activities </a:t>
            </a:r>
          </a:p>
          <a:p>
            <a:pPr lvl="1"/>
            <a:r>
              <a:rPr lang="en-US" dirty="0"/>
              <a:t>5’ → 3’ synthesis/polymerization </a:t>
            </a:r>
          </a:p>
          <a:p>
            <a:pPr lvl="1"/>
            <a:r>
              <a:rPr lang="en-US" dirty="0"/>
              <a:t>3’ → 5’ exonuclease (proofreading)</a:t>
            </a:r>
          </a:p>
          <a:p>
            <a:pPr lvl="1"/>
            <a:r>
              <a:rPr lang="en-US" dirty="0"/>
              <a:t>High fidelity</a:t>
            </a:r>
          </a:p>
          <a:p>
            <a:pPr lvl="1"/>
            <a:r>
              <a:rPr lang="en-US" dirty="0"/>
              <a:t>Better processivity </a:t>
            </a:r>
          </a:p>
          <a:p>
            <a:r>
              <a:rPr lang="en-US" dirty="0"/>
              <a:t>Applications </a:t>
            </a:r>
          </a:p>
          <a:p>
            <a:pPr lvl="1"/>
            <a:r>
              <a:rPr lang="en-US" dirty="0"/>
              <a:t>Large gap filling </a:t>
            </a:r>
          </a:p>
          <a:p>
            <a:pPr lvl="1"/>
            <a:r>
              <a:rPr lang="en-US" dirty="0"/>
              <a:t>Chewing away of 3’ ends </a:t>
            </a:r>
          </a:p>
          <a:p>
            <a:pPr lvl="1"/>
            <a:r>
              <a:rPr lang="en-US" dirty="0"/>
              <a:t>Radiolabeling of ends </a:t>
            </a:r>
          </a:p>
          <a:p>
            <a:pPr lvl="1"/>
            <a:r>
              <a:rPr lang="en-US" dirty="0"/>
              <a:t>Site-directed mutagenesis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9472C-DD7C-B123-DDCB-5A4B65B0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934" y="2647104"/>
            <a:ext cx="4322536" cy="24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6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B0B5-0D84-F1E3-A683-CAFACDB7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Reverse transcriptase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F5D3-B0E4-DAE5-E384-A20066475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RNA-dependent DNA polymerase involved in the synthesis of DNA using RNA as a template </a:t>
            </a:r>
          </a:p>
          <a:p>
            <a:r>
              <a:rPr lang="en-US" sz="1800" dirty="0"/>
              <a:t>Obtained from retroviruses such as Avian </a:t>
            </a:r>
            <a:r>
              <a:rPr lang="en-US" sz="1800" dirty="0" err="1"/>
              <a:t>Myeloblastosis</a:t>
            </a:r>
            <a:r>
              <a:rPr lang="en-US" sz="1800" dirty="0"/>
              <a:t> Virus and Moloney Murine Leukemia Virus </a:t>
            </a:r>
          </a:p>
          <a:p>
            <a:r>
              <a:rPr lang="en-US" sz="1800" dirty="0"/>
              <a:t>Naturally required for </a:t>
            </a:r>
          </a:p>
          <a:p>
            <a:pPr lvl="1"/>
            <a:r>
              <a:rPr lang="en-US" sz="1600" dirty="0"/>
              <a:t>Retroviral integration into the host </a:t>
            </a:r>
          </a:p>
          <a:p>
            <a:pPr lvl="1"/>
            <a:r>
              <a:rPr lang="en-US" sz="1600" dirty="0"/>
              <a:t>Telomere extension </a:t>
            </a:r>
          </a:p>
          <a:p>
            <a:pPr lvl="1"/>
            <a:r>
              <a:rPr lang="en-US" sz="1600" dirty="0"/>
              <a:t>Retro-transposition</a:t>
            </a:r>
          </a:p>
          <a:p>
            <a:r>
              <a:rPr lang="en-US" sz="1800" dirty="0"/>
              <a:t>Used in molecular biology to synthesize complementary DNA (cDNA) from mRNA</a:t>
            </a:r>
          </a:p>
          <a:p>
            <a:r>
              <a:rPr lang="en-US" sz="1800" dirty="0"/>
              <a:t>Applications </a:t>
            </a:r>
          </a:p>
          <a:p>
            <a:pPr lvl="1"/>
            <a:r>
              <a:rPr lang="en-US" sz="1600" dirty="0"/>
              <a:t>Gene expression analysis using RT-PCR </a:t>
            </a:r>
          </a:p>
          <a:p>
            <a:pPr lvl="1"/>
            <a:r>
              <a:rPr lang="en-US" sz="1600" dirty="0"/>
              <a:t>Constructing cDNA libraries </a:t>
            </a:r>
          </a:p>
          <a:p>
            <a:pPr lvl="1"/>
            <a:r>
              <a:rPr lang="en-US" sz="1600" dirty="0"/>
              <a:t>Recombinant production of monoclonal antibodies </a:t>
            </a:r>
          </a:p>
        </p:txBody>
      </p:sp>
    </p:spTree>
    <p:extLst>
      <p:ext uri="{BB962C8B-B14F-4D97-AF65-F5344CB8AC3E}">
        <p14:creationId xmlns:p14="http://schemas.microsoft.com/office/powerpoint/2010/main" val="318827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8F35-7346-25C2-7DD6-DF45E10C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Taq Polymerase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F032-9EFE-DAA1-FCE4-B2CCB393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Klenow</a:t>
            </a:r>
            <a:r>
              <a:rPr lang="en-US" sz="1800" dirty="0"/>
              <a:t> fragment was initially used in PCR; however, its optimum temperature is 37 °C and it is not stable at &gt;90 °C</a:t>
            </a:r>
          </a:p>
          <a:p>
            <a:r>
              <a:rPr lang="en-US" sz="1800" dirty="0"/>
              <a:t>In 1976, Chien et al discovered a thermostable DNA polymerase from hot water springs of Yellowstone National Park and named it as Taq polymerase</a:t>
            </a:r>
          </a:p>
          <a:p>
            <a:r>
              <a:rPr lang="en-US" sz="1800" dirty="0"/>
              <a:t>Later, Saiki et al demonstrated its use in in-vitro DNA amplification, which is today known as PCR </a:t>
            </a:r>
          </a:p>
          <a:p>
            <a:r>
              <a:rPr lang="en-US" sz="1800" dirty="0"/>
              <a:t>Properties of Taq polymerase </a:t>
            </a:r>
          </a:p>
          <a:p>
            <a:pPr lvl="1"/>
            <a:r>
              <a:rPr lang="en-US" sz="1600" dirty="0"/>
              <a:t>Optimum temperature 75-80 °C </a:t>
            </a:r>
          </a:p>
          <a:p>
            <a:pPr lvl="1"/>
            <a:r>
              <a:rPr lang="en-US" sz="1600" dirty="0"/>
              <a:t>Half life &gt;2 h at 92.5 °C, 40 min at 95 °C, 9 min at 97.5 °C</a:t>
            </a:r>
          </a:p>
          <a:p>
            <a:pPr lvl="1"/>
            <a:r>
              <a:rPr lang="en-US" sz="1600" dirty="0"/>
              <a:t>Extension rate 1000 bp in less than 10 s at 72 °C  </a:t>
            </a:r>
          </a:p>
          <a:p>
            <a:pPr lvl="1"/>
            <a:r>
              <a:rPr lang="en-US" sz="1600" dirty="0"/>
              <a:t>No 3’ → 5’ exonuclease (proofreading), thus low fidelity </a:t>
            </a:r>
          </a:p>
          <a:p>
            <a:pPr lvl="1"/>
            <a:r>
              <a:rPr lang="en-US" sz="1600" dirty="0"/>
              <a:t>Amplified products have A overhangs, enabling TA cloning </a:t>
            </a:r>
          </a:p>
        </p:txBody>
      </p:sp>
    </p:spTree>
    <p:extLst>
      <p:ext uri="{BB962C8B-B14F-4D97-AF65-F5344CB8AC3E}">
        <p14:creationId xmlns:p14="http://schemas.microsoft.com/office/powerpoint/2010/main" val="244871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EF36-C8D2-9DFD-34A2-55AE53D6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Other thermostable polymerases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7954-C6A9-F1F5-3A22-74FE2204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/>
              <a:t>Pfu</a:t>
            </a:r>
            <a:r>
              <a:rPr lang="en-US" sz="1800" dirty="0"/>
              <a:t> DNA polymerase </a:t>
            </a:r>
          </a:p>
          <a:p>
            <a:pPr lvl="1"/>
            <a:r>
              <a:rPr lang="en-US" sz="1600" dirty="0"/>
              <a:t>Isolated from </a:t>
            </a:r>
            <a:r>
              <a:rPr lang="en-US" sz="1600" dirty="0" err="1"/>
              <a:t>hyperthermophilic</a:t>
            </a:r>
            <a:r>
              <a:rPr lang="en-US" sz="1600" dirty="0"/>
              <a:t> archaeon </a:t>
            </a:r>
            <a:r>
              <a:rPr lang="en-US" sz="1600" i="1" dirty="0" err="1"/>
              <a:t>Pyrococcus</a:t>
            </a:r>
            <a:r>
              <a:rPr lang="en-US" sz="1600" i="1" dirty="0"/>
              <a:t> </a:t>
            </a:r>
            <a:r>
              <a:rPr lang="en-US" sz="1600" i="1" dirty="0" err="1"/>
              <a:t>furiosus</a:t>
            </a:r>
            <a:endParaRPr lang="en-US" sz="1600" i="1" dirty="0"/>
          </a:p>
          <a:p>
            <a:pPr lvl="1"/>
            <a:r>
              <a:rPr lang="en-US" sz="1600" dirty="0"/>
              <a:t>Possesses 3’ → 5’ exonuclease (proofreading), thus higher fidelity than Taq polymerase </a:t>
            </a:r>
          </a:p>
          <a:p>
            <a:pPr lvl="1"/>
            <a:r>
              <a:rPr lang="en-US" sz="1600" dirty="0"/>
              <a:t>Has superior thermostability </a:t>
            </a:r>
          </a:p>
          <a:p>
            <a:r>
              <a:rPr lang="en-US" sz="1800" dirty="0"/>
              <a:t>Q5 DNA polymerase </a:t>
            </a:r>
          </a:p>
          <a:p>
            <a:pPr lvl="1"/>
            <a:r>
              <a:rPr lang="en-US" sz="1600" dirty="0"/>
              <a:t>Novel polymerase that is fused to the processivity-enhancing Sso7d DNA binding domain</a:t>
            </a:r>
          </a:p>
          <a:p>
            <a:pPr lvl="1"/>
            <a:r>
              <a:rPr lang="en-US" sz="1600" dirty="0"/>
              <a:t>Highest fidelity amplification (~280X higher than Taq) and ultra low error rates </a:t>
            </a:r>
          </a:p>
          <a:p>
            <a:pPr lvl="1"/>
            <a:r>
              <a:rPr lang="en-US" sz="1600" dirty="0"/>
              <a:t>Superior performance for a broad range of amplicons (from high AT to high GC)</a:t>
            </a:r>
          </a:p>
          <a:p>
            <a:r>
              <a:rPr lang="en-US" sz="1800" dirty="0"/>
              <a:t>Phusion DNA polymerase </a:t>
            </a:r>
          </a:p>
          <a:p>
            <a:pPr lvl="1"/>
            <a:r>
              <a:rPr lang="en-US" sz="1600" i="1" dirty="0" err="1"/>
              <a:t>Pyrococcus</a:t>
            </a:r>
            <a:r>
              <a:rPr lang="en-US" sz="1600" dirty="0"/>
              <a:t>-like enzyme fused with a processivity-enhancing domain</a:t>
            </a:r>
          </a:p>
          <a:p>
            <a:pPr lvl="1"/>
            <a:r>
              <a:rPr lang="en-US" sz="1600" dirty="0"/>
              <a:t>&gt; 50-fold lower error rate than Taq polymerase </a:t>
            </a:r>
          </a:p>
          <a:p>
            <a:pPr lvl="1"/>
            <a:r>
              <a:rPr lang="en-US" sz="1600" dirty="0"/>
              <a:t>Ideal choice for difficult amplicons </a:t>
            </a:r>
          </a:p>
        </p:txBody>
      </p:sp>
    </p:spTree>
    <p:extLst>
      <p:ext uri="{BB962C8B-B14F-4D97-AF65-F5344CB8AC3E}">
        <p14:creationId xmlns:p14="http://schemas.microsoft.com/office/powerpoint/2010/main" val="119432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7A93-4CD6-07F9-1651-D5A9400F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Other thermostable polymerases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0EFB-B21E-2D5A-E59D-C73E73C20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Hot Start Taq DNA polymerase</a:t>
            </a:r>
          </a:p>
          <a:p>
            <a:pPr lvl="1"/>
            <a:r>
              <a:rPr lang="en-US" sz="1600" dirty="0"/>
              <a:t>mixture of Taq DNA Polymerase and an aptamer-based inhibitor </a:t>
            </a:r>
          </a:p>
          <a:p>
            <a:pPr lvl="1"/>
            <a:r>
              <a:rPr lang="en-US" sz="1600" dirty="0"/>
              <a:t>Inhibits amplification at &lt;45 °C </a:t>
            </a:r>
          </a:p>
          <a:p>
            <a:r>
              <a:rPr lang="en-US" sz="1800" dirty="0"/>
              <a:t>Deep Vent DNA polymerase </a:t>
            </a:r>
          </a:p>
          <a:p>
            <a:pPr lvl="1"/>
            <a:r>
              <a:rPr lang="en-US" sz="1600" dirty="0"/>
              <a:t>Isolated from </a:t>
            </a:r>
            <a:r>
              <a:rPr lang="en-US" sz="1600" i="1" dirty="0"/>
              <a:t>Thermococcus </a:t>
            </a:r>
            <a:r>
              <a:rPr lang="en-US" sz="1600" i="1" dirty="0" err="1"/>
              <a:t>litoralis</a:t>
            </a:r>
            <a:endParaRPr lang="en-US" sz="1600" i="1" dirty="0"/>
          </a:p>
          <a:p>
            <a:pPr lvl="1"/>
            <a:r>
              <a:rPr lang="en-US" sz="1600" dirty="0"/>
              <a:t>Extremely high thermostability: half-life of 23 hours at 95°C</a:t>
            </a:r>
          </a:p>
          <a:p>
            <a:pPr lvl="1"/>
            <a:r>
              <a:rPr lang="en-US" sz="1600" dirty="0"/>
              <a:t>5X higher fidelity than Taq</a:t>
            </a:r>
          </a:p>
          <a:p>
            <a:pPr lvl="1"/>
            <a:r>
              <a:rPr lang="en-US" sz="1600" dirty="0"/>
              <a:t>Ideal for GC-rich or looped sequence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71633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594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DNA Polymerases</vt:lpstr>
      <vt:lpstr>DNA Polymerases</vt:lpstr>
      <vt:lpstr>DNA polymerase I</vt:lpstr>
      <vt:lpstr>DNA Polymerase I, Klenow Fragment</vt:lpstr>
      <vt:lpstr>T4 DNA Polymerase</vt:lpstr>
      <vt:lpstr>Reverse transcriptase </vt:lpstr>
      <vt:lpstr>Taq Polymerase </vt:lpstr>
      <vt:lpstr>Other thermostable polymerases</vt:lpstr>
      <vt:lpstr>Other thermostable polymerases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Cloning and Gene Editing (CSU1107)</dc:title>
  <dc:creator>Vihang Ghalsasi</dc:creator>
  <cp:lastModifiedBy>Vihang Ghalsasi</cp:lastModifiedBy>
  <cp:revision>1</cp:revision>
  <dcterms:created xsi:type="dcterms:W3CDTF">2022-11-03T06:21:25Z</dcterms:created>
  <dcterms:modified xsi:type="dcterms:W3CDTF">2024-01-20T17:53:41Z</dcterms:modified>
</cp:coreProperties>
</file>