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58" r:id="rId7"/>
    <p:sldId id="263" r:id="rId8"/>
    <p:sldId id="265" r:id="rId9"/>
    <p:sldId id="267" r:id="rId10"/>
    <p:sldId id="268" r:id="rId11"/>
    <p:sldId id="269" r:id="rId12"/>
    <p:sldId id="270" r:id="rId13"/>
    <p:sldId id="271" r:id="rId14"/>
    <p:sldId id="273" r:id="rId15"/>
    <p:sldId id="272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hang Ghalsasi" userId="2a3145cabc1bc5e0" providerId="LiveId" clId="{C48DE80C-DC47-4216-BB8F-306559ECFF44}"/>
    <pc:docChg chg="custSel modSld">
      <pc:chgData name="Vihang Ghalsasi" userId="2a3145cabc1bc5e0" providerId="LiveId" clId="{C48DE80C-DC47-4216-BB8F-306559ECFF44}" dt="2024-01-20T17:46:07.469" v="69" actId="20577"/>
      <pc:docMkLst>
        <pc:docMk/>
      </pc:docMkLst>
      <pc:sldChg chg="modSp mod">
        <pc:chgData name="Vihang Ghalsasi" userId="2a3145cabc1bc5e0" providerId="LiveId" clId="{C48DE80C-DC47-4216-BB8F-306559ECFF44}" dt="2024-01-20T17:46:07.469" v="69" actId="20577"/>
        <pc:sldMkLst>
          <pc:docMk/>
          <pc:sldMk cId="1341167549" sldId="256"/>
        </pc:sldMkLst>
        <pc:spChg chg="mod">
          <ac:chgData name="Vihang Ghalsasi" userId="2a3145cabc1bc5e0" providerId="LiveId" clId="{C48DE80C-DC47-4216-BB8F-306559ECFF44}" dt="2024-01-20T17:45:54.241" v="24" actId="20577"/>
          <ac:spMkLst>
            <pc:docMk/>
            <pc:sldMk cId="1341167549" sldId="256"/>
            <ac:spMk id="2" creationId="{E599A191-23B7-B9A8-5813-A3EEB35D8FC6}"/>
          </ac:spMkLst>
        </pc:spChg>
        <pc:spChg chg="mod">
          <ac:chgData name="Vihang Ghalsasi" userId="2a3145cabc1bc5e0" providerId="LiveId" clId="{C48DE80C-DC47-4216-BB8F-306559ECFF44}" dt="2024-01-20T17:46:07.469" v="69" actId="20577"/>
          <ac:spMkLst>
            <pc:docMk/>
            <pc:sldMk cId="1341167549" sldId="256"/>
            <ac:spMk id="3" creationId="{4BF1699A-A841-B930-6424-0ECD2615E1A5}"/>
          </ac:spMkLst>
        </pc:spChg>
      </pc:sldChg>
    </pc:docChg>
  </pc:docChgLst>
  <pc:docChgLst>
    <pc:chgData name="Vihang Ghalsasi" userId="2a3145cabc1bc5e0" providerId="LiveId" clId="{AB53C25D-D5B6-463B-9264-307B21E4D177}"/>
    <pc:docChg chg="undo redo custSel addSld delSld modSld">
      <pc:chgData name="Vihang Ghalsasi" userId="2a3145cabc1bc5e0" providerId="LiveId" clId="{AB53C25D-D5B6-463B-9264-307B21E4D177}" dt="2022-08-12T09:20:04.771" v="7157" actId="165"/>
      <pc:docMkLst>
        <pc:docMk/>
      </pc:docMkLst>
      <pc:sldChg chg="addSp delSp modSp mod chgLayout">
        <pc:chgData name="Vihang Ghalsasi" userId="2a3145cabc1bc5e0" providerId="LiveId" clId="{AB53C25D-D5B6-463B-9264-307B21E4D177}" dt="2022-08-05T05:23:26.877" v="448" actId="20577"/>
        <pc:sldMkLst>
          <pc:docMk/>
          <pc:sldMk cId="3155214987" sldId="258"/>
        </pc:sldMkLst>
        <pc:spChg chg="del">
          <ac:chgData name="Vihang Ghalsasi" userId="2a3145cabc1bc5e0" providerId="LiveId" clId="{AB53C25D-D5B6-463B-9264-307B21E4D177}" dt="2022-08-05T05:18:15.322" v="0" actId="700"/>
          <ac:spMkLst>
            <pc:docMk/>
            <pc:sldMk cId="3155214987" sldId="258"/>
            <ac:spMk id="2" creationId="{9F5FACDD-0ACB-94E2-3183-386BAD8F4E93}"/>
          </ac:spMkLst>
        </pc:spChg>
        <pc:spChg chg="add mod ord">
          <ac:chgData name="Vihang Ghalsasi" userId="2a3145cabc1bc5e0" providerId="LiveId" clId="{AB53C25D-D5B6-463B-9264-307B21E4D177}" dt="2022-08-05T05:21:41.015" v="385" actId="404"/>
          <ac:spMkLst>
            <pc:docMk/>
            <pc:sldMk cId="3155214987" sldId="258"/>
            <ac:spMk id="11" creationId="{A728479D-74CA-7D10-C6D2-9FE85BA65094}"/>
          </ac:spMkLst>
        </pc:spChg>
        <pc:spChg chg="add mod ord">
          <ac:chgData name="Vihang Ghalsasi" userId="2a3145cabc1bc5e0" providerId="LiveId" clId="{AB53C25D-D5B6-463B-9264-307B21E4D177}" dt="2022-08-05T05:23:26.877" v="448" actId="20577"/>
          <ac:spMkLst>
            <pc:docMk/>
            <pc:sldMk cId="3155214987" sldId="258"/>
            <ac:spMk id="12" creationId="{B456CC1F-7973-E545-658B-0FB08EE1F33D}"/>
          </ac:spMkLst>
        </pc:spChg>
        <pc:picChg chg="add mod">
          <ac:chgData name="Vihang Ghalsasi" userId="2a3145cabc1bc5e0" providerId="LiveId" clId="{AB53C25D-D5B6-463B-9264-307B21E4D177}" dt="2022-08-05T05:21:46.414" v="386" actId="1076"/>
          <ac:picMkLst>
            <pc:docMk/>
            <pc:sldMk cId="3155214987" sldId="258"/>
            <ac:picMk id="13" creationId="{0B1028D8-61C4-5460-238F-1C10D5B90F9C}"/>
          </ac:picMkLst>
        </pc:picChg>
      </pc:sldChg>
      <pc:sldChg chg="modSp mod">
        <pc:chgData name="Vihang Ghalsasi" userId="2a3145cabc1bc5e0" providerId="LiveId" clId="{AB53C25D-D5B6-463B-9264-307B21E4D177}" dt="2022-08-08T10:10:38.174" v="454" actId="20577"/>
        <pc:sldMkLst>
          <pc:docMk/>
          <pc:sldMk cId="1000571053" sldId="259"/>
        </pc:sldMkLst>
        <pc:spChg chg="mod">
          <ac:chgData name="Vihang Ghalsasi" userId="2a3145cabc1bc5e0" providerId="LiveId" clId="{AB53C25D-D5B6-463B-9264-307B21E4D177}" dt="2022-08-08T10:10:38.174" v="454" actId="20577"/>
          <ac:spMkLst>
            <pc:docMk/>
            <pc:sldMk cId="1000571053" sldId="259"/>
            <ac:spMk id="3" creationId="{A5598F2A-B473-9CB1-9AF0-E3724E5730DF}"/>
          </ac:spMkLst>
        </pc:spChg>
      </pc:sldChg>
      <pc:sldChg chg="modSp mod">
        <pc:chgData name="Vihang Ghalsasi" userId="2a3145cabc1bc5e0" providerId="LiveId" clId="{AB53C25D-D5B6-463B-9264-307B21E4D177}" dt="2022-08-08T10:10:20.228" v="450" actId="20577"/>
        <pc:sldMkLst>
          <pc:docMk/>
          <pc:sldMk cId="3421239940" sldId="260"/>
        </pc:sldMkLst>
        <pc:spChg chg="mod">
          <ac:chgData name="Vihang Ghalsasi" userId="2a3145cabc1bc5e0" providerId="LiveId" clId="{AB53C25D-D5B6-463B-9264-307B21E4D177}" dt="2022-08-08T10:10:20.228" v="450" actId="20577"/>
          <ac:spMkLst>
            <pc:docMk/>
            <pc:sldMk cId="3421239940" sldId="260"/>
            <ac:spMk id="3" creationId="{7EE6314A-5472-70D8-226E-4C9DC72A6EE9}"/>
          </ac:spMkLst>
        </pc:spChg>
      </pc:sldChg>
      <pc:sldChg chg="delSp del mod">
        <pc:chgData name="Vihang Ghalsasi" userId="2a3145cabc1bc5e0" providerId="LiveId" clId="{AB53C25D-D5B6-463B-9264-307B21E4D177}" dt="2022-08-05T05:21:49.345" v="387" actId="47"/>
        <pc:sldMkLst>
          <pc:docMk/>
          <pc:sldMk cId="4054378711" sldId="261"/>
        </pc:sldMkLst>
        <pc:picChg chg="del">
          <ac:chgData name="Vihang Ghalsasi" userId="2a3145cabc1bc5e0" providerId="LiveId" clId="{AB53C25D-D5B6-463B-9264-307B21E4D177}" dt="2022-08-05T05:19:53.062" v="114" actId="21"/>
          <ac:picMkLst>
            <pc:docMk/>
            <pc:sldMk cId="4054378711" sldId="261"/>
            <ac:picMk id="4" creationId="{115BB7D5-8E38-4D84-9D01-526AEB40ABA4}"/>
          </ac:picMkLst>
        </pc:picChg>
      </pc:sldChg>
      <pc:sldChg chg="addSp modSp new mod setBg">
        <pc:chgData name="Vihang Ghalsasi" userId="2a3145cabc1bc5e0" providerId="LiveId" clId="{AB53C25D-D5B6-463B-9264-307B21E4D177}" dt="2022-08-08T14:40:59.180" v="3164" actId="14100"/>
        <pc:sldMkLst>
          <pc:docMk/>
          <pc:sldMk cId="4284345373" sldId="263"/>
        </pc:sldMkLst>
        <pc:spChg chg="mod">
          <ac:chgData name="Vihang Ghalsasi" userId="2a3145cabc1bc5e0" providerId="LiveId" clId="{AB53C25D-D5B6-463B-9264-307B21E4D177}" dt="2022-08-08T14:40:06.223" v="3154" actId="404"/>
          <ac:spMkLst>
            <pc:docMk/>
            <pc:sldMk cId="4284345373" sldId="263"/>
            <ac:spMk id="2" creationId="{D3F81FCA-14E9-3828-B626-6831E0637E6F}"/>
          </ac:spMkLst>
        </pc:spChg>
        <pc:spChg chg="mod">
          <ac:chgData name="Vihang Ghalsasi" userId="2a3145cabc1bc5e0" providerId="LiveId" clId="{AB53C25D-D5B6-463B-9264-307B21E4D177}" dt="2022-08-08T14:40:59.180" v="3164" actId="14100"/>
          <ac:spMkLst>
            <pc:docMk/>
            <pc:sldMk cId="4284345373" sldId="263"/>
            <ac:spMk id="3" creationId="{401A6724-5F40-7927-E048-E3CCE7F54DA0}"/>
          </ac:spMkLst>
        </pc:spChg>
        <pc:picChg chg="add mod">
          <ac:chgData name="Vihang Ghalsasi" userId="2a3145cabc1bc5e0" providerId="LiveId" clId="{AB53C25D-D5B6-463B-9264-307B21E4D177}" dt="2022-08-08T14:40:17.795" v="3157" actId="1076"/>
          <ac:picMkLst>
            <pc:docMk/>
            <pc:sldMk cId="4284345373" sldId="263"/>
            <ac:picMk id="4" creationId="{ADF28C01-3DBF-F192-0025-414252E151A1}"/>
          </ac:picMkLst>
        </pc:picChg>
      </pc:sldChg>
      <pc:sldChg chg="modSp new mod">
        <pc:chgData name="Vihang Ghalsasi" userId="2a3145cabc1bc5e0" providerId="LiveId" clId="{AB53C25D-D5B6-463B-9264-307B21E4D177}" dt="2022-08-08T15:28:54.256" v="5936" actId="404"/>
        <pc:sldMkLst>
          <pc:docMk/>
          <pc:sldMk cId="3161525594" sldId="264"/>
        </pc:sldMkLst>
        <pc:spChg chg="mod">
          <ac:chgData name="Vihang Ghalsasi" userId="2a3145cabc1bc5e0" providerId="LiveId" clId="{AB53C25D-D5B6-463B-9264-307B21E4D177}" dt="2022-08-08T15:28:54.256" v="5936" actId="404"/>
          <ac:spMkLst>
            <pc:docMk/>
            <pc:sldMk cId="3161525594" sldId="264"/>
            <ac:spMk id="2" creationId="{2C9BB484-D542-9049-3173-4F81AC9FDFEE}"/>
          </ac:spMkLst>
        </pc:spChg>
        <pc:spChg chg="mod">
          <ac:chgData name="Vihang Ghalsasi" userId="2a3145cabc1bc5e0" providerId="LiveId" clId="{AB53C25D-D5B6-463B-9264-307B21E4D177}" dt="2022-08-08T15:28:10.610" v="5934"/>
          <ac:spMkLst>
            <pc:docMk/>
            <pc:sldMk cId="3161525594" sldId="264"/>
            <ac:spMk id="3" creationId="{E4E84148-E764-D9E9-A1AC-8048F37BA64C}"/>
          </ac:spMkLst>
        </pc:spChg>
      </pc:sldChg>
      <pc:sldChg chg="addSp modSp new mod">
        <pc:chgData name="Vihang Ghalsasi" userId="2a3145cabc1bc5e0" providerId="LiveId" clId="{AB53C25D-D5B6-463B-9264-307B21E4D177}" dt="2022-08-08T11:23:53.405" v="2240" actId="14100"/>
        <pc:sldMkLst>
          <pc:docMk/>
          <pc:sldMk cId="733590496" sldId="265"/>
        </pc:sldMkLst>
        <pc:spChg chg="mod">
          <ac:chgData name="Vihang Ghalsasi" userId="2a3145cabc1bc5e0" providerId="LiveId" clId="{AB53C25D-D5B6-463B-9264-307B21E4D177}" dt="2022-08-08T11:09:18.425" v="1392" actId="404"/>
          <ac:spMkLst>
            <pc:docMk/>
            <pc:sldMk cId="733590496" sldId="265"/>
            <ac:spMk id="2" creationId="{EF713FFF-E6E5-F2F9-7A32-537B8B67C9C9}"/>
          </ac:spMkLst>
        </pc:spChg>
        <pc:spChg chg="mod">
          <ac:chgData name="Vihang Ghalsasi" userId="2a3145cabc1bc5e0" providerId="LiveId" clId="{AB53C25D-D5B6-463B-9264-307B21E4D177}" dt="2022-08-08T11:23:53.405" v="2240" actId="14100"/>
          <ac:spMkLst>
            <pc:docMk/>
            <pc:sldMk cId="733590496" sldId="265"/>
            <ac:spMk id="3" creationId="{56836358-CE88-7AFF-E702-88B8A962EEA9}"/>
          </ac:spMkLst>
        </pc:spChg>
        <pc:picChg chg="add mod">
          <ac:chgData name="Vihang Ghalsasi" userId="2a3145cabc1bc5e0" providerId="LiveId" clId="{AB53C25D-D5B6-463B-9264-307B21E4D177}" dt="2022-08-08T11:23:23.135" v="2238" actId="1076"/>
          <ac:picMkLst>
            <pc:docMk/>
            <pc:sldMk cId="733590496" sldId="265"/>
            <ac:picMk id="4" creationId="{292C8008-CC31-2FFC-CCA5-9A4EADECE606}"/>
          </ac:picMkLst>
        </pc:picChg>
      </pc:sldChg>
      <pc:sldChg chg="addSp delSp modSp new del mod">
        <pc:chgData name="Vihang Ghalsasi" userId="2a3145cabc1bc5e0" providerId="LiveId" clId="{AB53C25D-D5B6-463B-9264-307B21E4D177}" dt="2022-08-08T11:23:59.325" v="2241" actId="47"/>
        <pc:sldMkLst>
          <pc:docMk/>
          <pc:sldMk cId="3623530672" sldId="266"/>
        </pc:sldMkLst>
        <pc:spChg chg="del">
          <ac:chgData name="Vihang Ghalsasi" userId="2a3145cabc1bc5e0" providerId="LiveId" clId="{AB53C25D-D5B6-463B-9264-307B21E4D177}" dt="2022-08-08T11:18:13.068" v="2205" actId="478"/>
          <ac:spMkLst>
            <pc:docMk/>
            <pc:sldMk cId="3623530672" sldId="266"/>
            <ac:spMk id="2" creationId="{FD407510-C128-B083-AAB6-56BB5472AF40}"/>
          </ac:spMkLst>
        </pc:spChg>
        <pc:spChg chg="del">
          <ac:chgData name="Vihang Ghalsasi" userId="2a3145cabc1bc5e0" providerId="LiveId" clId="{AB53C25D-D5B6-463B-9264-307B21E4D177}" dt="2022-08-08T11:18:08.596" v="2204" actId="478"/>
          <ac:spMkLst>
            <pc:docMk/>
            <pc:sldMk cId="3623530672" sldId="266"/>
            <ac:spMk id="3" creationId="{B7A68617-EB8D-D1AD-497A-4106FA3D8A95}"/>
          </ac:spMkLst>
        </pc:spChg>
        <pc:picChg chg="add del mod">
          <ac:chgData name="Vihang Ghalsasi" userId="2a3145cabc1bc5e0" providerId="LiveId" clId="{AB53C25D-D5B6-463B-9264-307B21E4D177}" dt="2022-08-08T11:23:14.264" v="2236" actId="21"/>
          <ac:picMkLst>
            <pc:docMk/>
            <pc:sldMk cId="3623530672" sldId="266"/>
            <ac:picMk id="5" creationId="{E53352A5-F4F9-816A-2812-2F4C688DF6FC}"/>
          </ac:picMkLst>
        </pc:picChg>
        <pc:picChg chg="add del mod">
          <ac:chgData name="Vihang Ghalsasi" userId="2a3145cabc1bc5e0" providerId="LiveId" clId="{AB53C25D-D5B6-463B-9264-307B21E4D177}" dt="2022-08-08T11:22:12.597" v="2219" actId="21"/>
          <ac:picMkLst>
            <pc:docMk/>
            <pc:sldMk cId="3623530672" sldId="266"/>
            <ac:picMk id="7" creationId="{6E3ED029-49C5-64A7-97C3-11D272F7F68A}"/>
          </ac:picMkLst>
        </pc:picChg>
      </pc:sldChg>
      <pc:sldChg chg="addSp modSp new mod setBg">
        <pc:chgData name="Vihang Ghalsasi" userId="2a3145cabc1bc5e0" providerId="LiveId" clId="{AB53C25D-D5B6-463B-9264-307B21E4D177}" dt="2022-08-08T11:24:51.625" v="2248" actId="1076"/>
        <pc:sldMkLst>
          <pc:docMk/>
          <pc:sldMk cId="1783462733" sldId="267"/>
        </pc:sldMkLst>
        <pc:spChg chg="add mod">
          <ac:chgData name="Vihang Ghalsasi" userId="2a3145cabc1bc5e0" providerId="LiveId" clId="{AB53C25D-D5B6-463B-9264-307B21E4D177}" dt="2022-08-08T11:24:41.947" v="2246" actId="1076"/>
          <ac:spMkLst>
            <pc:docMk/>
            <pc:sldMk cId="1783462733" sldId="267"/>
            <ac:spMk id="6" creationId="{BE653B14-687A-881A-C79E-FA2FCC16B4A2}"/>
          </ac:spMkLst>
        </pc:spChg>
        <pc:spChg chg="add">
          <ac:chgData name="Vihang Ghalsasi" userId="2a3145cabc1bc5e0" providerId="LiveId" clId="{AB53C25D-D5B6-463B-9264-307B21E4D177}" dt="2022-08-08T11:22:21.296" v="2222" actId="26606"/>
          <ac:spMkLst>
            <pc:docMk/>
            <pc:sldMk cId="1783462733" sldId="267"/>
            <ac:spMk id="9" creationId="{44C5A9E5-0F35-4AA6-AF26-B90A2D47BC43}"/>
          </ac:spMkLst>
        </pc:spChg>
        <pc:spChg chg="add">
          <ac:chgData name="Vihang Ghalsasi" userId="2a3145cabc1bc5e0" providerId="LiveId" clId="{AB53C25D-D5B6-463B-9264-307B21E4D177}" dt="2022-08-08T11:22:21.296" v="2222" actId="26606"/>
          <ac:spMkLst>
            <pc:docMk/>
            <pc:sldMk cId="1783462733" sldId="267"/>
            <ac:spMk id="11" creationId="{4D9DB69D-7E48-4FDF-806E-F0B4BF0053DD}"/>
          </ac:spMkLst>
        </pc:spChg>
        <pc:spChg chg="add">
          <ac:chgData name="Vihang Ghalsasi" userId="2a3145cabc1bc5e0" providerId="LiveId" clId="{AB53C25D-D5B6-463B-9264-307B21E4D177}" dt="2022-08-08T11:22:21.296" v="2222" actId="26606"/>
          <ac:spMkLst>
            <pc:docMk/>
            <pc:sldMk cId="1783462733" sldId="267"/>
            <ac:spMk id="13" creationId="{846BF69C-4724-4F8D-8EA6-1487E9C9C4FD}"/>
          </ac:spMkLst>
        </pc:spChg>
        <pc:picChg chg="add mod ord">
          <ac:chgData name="Vihang Ghalsasi" userId="2a3145cabc1bc5e0" providerId="LiveId" clId="{AB53C25D-D5B6-463B-9264-307B21E4D177}" dt="2022-08-08T11:24:51.625" v="2248" actId="1076"/>
          <ac:picMkLst>
            <pc:docMk/>
            <pc:sldMk cId="1783462733" sldId="267"/>
            <ac:picMk id="3" creationId="{FA8C60FA-D5D1-7791-1E78-6127F960CD12}"/>
          </ac:picMkLst>
        </pc:picChg>
        <pc:picChg chg="add mod">
          <ac:chgData name="Vihang Ghalsasi" userId="2a3145cabc1bc5e0" providerId="LiveId" clId="{AB53C25D-D5B6-463B-9264-307B21E4D177}" dt="2022-08-08T11:24:47.571" v="2247" actId="1076"/>
          <ac:picMkLst>
            <pc:docMk/>
            <pc:sldMk cId="1783462733" sldId="267"/>
            <ac:picMk id="4" creationId="{54F5B4D5-4E67-B919-B10A-B74F09F6B819}"/>
          </ac:picMkLst>
        </pc:picChg>
      </pc:sldChg>
      <pc:sldChg chg="modSp new mod">
        <pc:chgData name="Vihang Ghalsasi" userId="2a3145cabc1bc5e0" providerId="LiveId" clId="{AB53C25D-D5B6-463B-9264-307B21E4D177}" dt="2022-08-08T14:42:13.107" v="3254" actId="20577"/>
        <pc:sldMkLst>
          <pc:docMk/>
          <pc:sldMk cId="2660743112" sldId="268"/>
        </pc:sldMkLst>
        <pc:spChg chg="mod">
          <ac:chgData name="Vihang Ghalsasi" userId="2a3145cabc1bc5e0" providerId="LiveId" clId="{AB53C25D-D5B6-463B-9264-307B21E4D177}" dt="2022-08-08T11:33:47.789" v="2274" actId="404"/>
          <ac:spMkLst>
            <pc:docMk/>
            <pc:sldMk cId="2660743112" sldId="268"/>
            <ac:spMk id="2" creationId="{532F3BAF-8E4E-B36B-8505-0D51839C10CD}"/>
          </ac:spMkLst>
        </pc:spChg>
        <pc:spChg chg="mod">
          <ac:chgData name="Vihang Ghalsasi" userId="2a3145cabc1bc5e0" providerId="LiveId" clId="{AB53C25D-D5B6-463B-9264-307B21E4D177}" dt="2022-08-08T14:42:13.107" v="3254" actId="20577"/>
          <ac:spMkLst>
            <pc:docMk/>
            <pc:sldMk cId="2660743112" sldId="268"/>
            <ac:spMk id="3" creationId="{D4FE1BD7-0B2B-9C7D-3B35-85E03470BD24}"/>
          </ac:spMkLst>
        </pc:spChg>
      </pc:sldChg>
      <pc:sldChg chg="addSp delSp modSp new mod">
        <pc:chgData name="Vihang Ghalsasi" userId="2a3145cabc1bc5e0" providerId="LiveId" clId="{AB53C25D-D5B6-463B-9264-307B21E4D177}" dt="2022-08-08T14:52:35.873" v="3889" actId="1076"/>
        <pc:sldMkLst>
          <pc:docMk/>
          <pc:sldMk cId="476274517" sldId="269"/>
        </pc:sldMkLst>
        <pc:spChg chg="mod">
          <ac:chgData name="Vihang Ghalsasi" userId="2a3145cabc1bc5e0" providerId="LiveId" clId="{AB53C25D-D5B6-463B-9264-307B21E4D177}" dt="2022-08-08T14:43:30.603" v="3276" actId="404"/>
          <ac:spMkLst>
            <pc:docMk/>
            <pc:sldMk cId="476274517" sldId="269"/>
            <ac:spMk id="2" creationId="{B393BCAB-981A-95FE-9C05-6B82BCD5CD73}"/>
          </ac:spMkLst>
        </pc:spChg>
        <pc:spChg chg="del">
          <ac:chgData name="Vihang Ghalsasi" userId="2a3145cabc1bc5e0" providerId="LiveId" clId="{AB53C25D-D5B6-463B-9264-307B21E4D177}" dt="2022-08-08T14:44:10.554" v="3277" actId="3680"/>
          <ac:spMkLst>
            <pc:docMk/>
            <pc:sldMk cId="476274517" sldId="269"/>
            <ac:spMk id="3" creationId="{EC532C29-45E5-2A9B-F828-63690E1BBDC6}"/>
          </ac:spMkLst>
        </pc:spChg>
        <pc:spChg chg="add mod">
          <ac:chgData name="Vihang Ghalsasi" userId="2a3145cabc1bc5e0" providerId="LiveId" clId="{AB53C25D-D5B6-463B-9264-307B21E4D177}" dt="2022-08-08T14:52:35.873" v="3889" actId="1076"/>
          <ac:spMkLst>
            <pc:docMk/>
            <pc:sldMk cId="476274517" sldId="269"/>
            <ac:spMk id="5" creationId="{6E68BCCD-2620-F923-1829-8E94E9473066}"/>
          </ac:spMkLst>
        </pc:spChg>
        <pc:graphicFrameChg chg="add mod ord modGraphic">
          <ac:chgData name="Vihang Ghalsasi" userId="2a3145cabc1bc5e0" providerId="LiveId" clId="{AB53C25D-D5B6-463B-9264-307B21E4D177}" dt="2022-08-08T14:51:43.314" v="3825" actId="20577"/>
          <ac:graphicFrameMkLst>
            <pc:docMk/>
            <pc:sldMk cId="476274517" sldId="269"/>
            <ac:graphicFrameMk id="4" creationId="{7F434FDE-B3A9-AF10-7121-D409DA7074F9}"/>
          </ac:graphicFrameMkLst>
        </pc:graphicFrameChg>
      </pc:sldChg>
      <pc:sldChg chg="addSp delSp modSp new mod setBg">
        <pc:chgData name="Vihang Ghalsasi" userId="2a3145cabc1bc5e0" providerId="LiveId" clId="{AB53C25D-D5B6-463B-9264-307B21E4D177}" dt="2022-08-08T15:08:07.555" v="4693" actId="6549"/>
        <pc:sldMkLst>
          <pc:docMk/>
          <pc:sldMk cId="1098005799" sldId="270"/>
        </pc:sldMkLst>
        <pc:spChg chg="mod">
          <ac:chgData name="Vihang Ghalsasi" userId="2a3145cabc1bc5e0" providerId="LiveId" clId="{AB53C25D-D5B6-463B-9264-307B21E4D177}" dt="2022-08-08T15:02:26.139" v="4005" actId="404"/>
          <ac:spMkLst>
            <pc:docMk/>
            <pc:sldMk cId="1098005799" sldId="270"/>
            <ac:spMk id="2" creationId="{6B04C8C1-B515-E6D1-E09E-4E92948AE03D}"/>
          </ac:spMkLst>
        </pc:spChg>
        <pc:spChg chg="add del mod">
          <ac:chgData name="Vihang Ghalsasi" userId="2a3145cabc1bc5e0" providerId="LiveId" clId="{AB53C25D-D5B6-463B-9264-307B21E4D177}" dt="2022-08-08T15:08:07.555" v="4693" actId="6549"/>
          <ac:spMkLst>
            <pc:docMk/>
            <pc:sldMk cId="1098005799" sldId="270"/>
            <ac:spMk id="3" creationId="{C2AD283B-46CF-1270-8CA0-29CF507EEC2C}"/>
          </ac:spMkLst>
        </pc:spChg>
        <pc:spChg chg="add del mod">
          <ac:chgData name="Vihang Ghalsasi" userId="2a3145cabc1bc5e0" providerId="LiveId" clId="{AB53C25D-D5B6-463B-9264-307B21E4D177}" dt="2022-08-08T15:03:13.834" v="4151" actId="478"/>
          <ac:spMkLst>
            <pc:docMk/>
            <pc:sldMk cId="1098005799" sldId="270"/>
            <ac:spMk id="5" creationId="{F4FA406E-B8B8-DD5C-B684-259BD4029F45}"/>
          </ac:spMkLst>
        </pc:spChg>
        <pc:picChg chg="add mod">
          <ac:chgData name="Vihang Ghalsasi" userId="2a3145cabc1bc5e0" providerId="LiveId" clId="{AB53C25D-D5B6-463B-9264-307B21E4D177}" dt="2022-08-08T15:00:15.218" v="4002" actId="27614"/>
          <ac:picMkLst>
            <pc:docMk/>
            <pc:sldMk cId="1098005799" sldId="270"/>
            <ac:picMk id="4" creationId="{2D6B5A24-1EF1-06AD-1B10-99EA719C12A0}"/>
          </ac:picMkLst>
        </pc:picChg>
        <pc:picChg chg="add del">
          <ac:chgData name="Vihang Ghalsasi" userId="2a3145cabc1bc5e0" providerId="LiveId" clId="{AB53C25D-D5B6-463B-9264-307B21E4D177}" dt="2022-08-08T15:03:16.469" v="4152" actId="478"/>
          <ac:picMkLst>
            <pc:docMk/>
            <pc:sldMk cId="1098005799" sldId="270"/>
            <ac:picMk id="1026" creationId="{8EE028A2-A40B-FA29-3085-21056EA9BA36}"/>
          </ac:picMkLst>
        </pc:picChg>
      </pc:sldChg>
      <pc:sldChg chg="addSp modSp new mod">
        <pc:chgData name="Vihang Ghalsasi" userId="2a3145cabc1bc5e0" providerId="LiveId" clId="{AB53C25D-D5B6-463B-9264-307B21E4D177}" dt="2022-08-08T15:18:45.914" v="5206" actId="1076"/>
        <pc:sldMkLst>
          <pc:docMk/>
          <pc:sldMk cId="1713386260" sldId="271"/>
        </pc:sldMkLst>
        <pc:spChg chg="mod">
          <ac:chgData name="Vihang Ghalsasi" userId="2a3145cabc1bc5e0" providerId="LiveId" clId="{AB53C25D-D5B6-463B-9264-307B21E4D177}" dt="2022-08-08T14:53:27.722" v="3970" actId="404"/>
          <ac:spMkLst>
            <pc:docMk/>
            <pc:sldMk cId="1713386260" sldId="271"/>
            <ac:spMk id="2" creationId="{E24EA110-1F30-B70B-A457-A1B2EF571812}"/>
          </ac:spMkLst>
        </pc:spChg>
        <pc:spChg chg="mod">
          <ac:chgData name="Vihang Ghalsasi" userId="2a3145cabc1bc5e0" providerId="LiveId" clId="{AB53C25D-D5B6-463B-9264-307B21E4D177}" dt="2022-08-08T15:16:33.487" v="5202" actId="14100"/>
          <ac:spMkLst>
            <pc:docMk/>
            <pc:sldMk cId="1713386260" sldId="271"/>
            <ac:spMk id="3" creationId="{02448F8A-2AD9-06B2-7156-102C100176F7}"/>
          </ac:spMkLst>
        </pc:spChg>
        <pc:picChg chg="add mod">
          <ac:chgData name="Vihang Ghalsasi" userId="2a3145cabc1bc5e0" providerId="LiveId" clId="{AB53C25D-D5B6-463B-9264-307B21E4D177}" dt="2022-08-08T15:18:45.914" v="5206" actId="1076"/>
          <ac:picMkLst>
            <pc:docMk/>
            <pc:sldMk cId="1713386260" sldId="271"/>
            <ac:picMk id="5" creationId="{5FB5D2C2-586A-A671-373C-72C4592CD3D0}"/>
          </ac:picMkLst>
        </pc:picChg>
      </pc:sldChg>
      <pc:sldChg chg="addSp modSp new mod">
        <pc:chgData name="Vihang Ghalsasi" userId="2a3145cabc1bc5e0" providerId="LiveId" clId="{AB53C25D-D5B6-463B-9264-307B21E4D177}" dt="2022-08-11T11:29:23.259" v="7126" actId="20577"/>
        <pc:sldMkLst>
          <pc:docMk/>
          <pc:sldMk cId="344529262" sldId="272"/>
        </pc:sldMkLst>
        <pc:spChg chg="mod">
          <ac:chgData name="Vihang Ghalsasi" userId="2a3145cabc1bc5e0" providerId="LiveId" clId="{AB53C25D-D5B6-463B-9264-307B21E4D177}" dt="2022-08-08T15:19:05.303" v="5248" actId="20577"/>
          <ac:spMkLst>
            <pc:docMk/>
            <pc:sldMk cId="344529262" sldId="272"/>
            <ac:spMk id="2" creationId="{265D2606-DAF1-2DFE-0CA9-F02677FC0B6D}"/>
          </ac:spMkLst>
        </pc:spChg>
        <pc:spChg chg="mod">
          <ac:chgData name="Vihang Ghalsasi" userId="2a3145cabc1bc5e0" providerId="LiveId" clId="{AB53C25D-D5B6-463B-9264-307B21E4D177}" dt="2022-08-11T11:29:23.259" v="7126" actId="20577"/>
          <ac:spMkLst>
            <pc:docMk/>
            <pc:sldMk cId="344529262" sldId="272"/>
            <ac:spMk id="3" creationId="{2E10F6C9-D9EC-3808-0764-D97B65A2BE1F}"/>
          </ac:spMkLst>
        </pc:spChg>
        <pc:picChg chg="add mod modCrop">
          <ac:chgData name="Vihang Ghalsasi" userId="2a3145cabc1bc5e0" providerId="LiveId" clId="{AB53C25D-D5B6-463B-9264-307B21E4D177}" dt="2022-08-08T15:24:55.504" v="5842" actId="1076"/>
          <ac:picMkLst>
            <pc:docMk/>
            <pc:sldMk cId="344529262" sldId="272"/>
            <ac:picMk id="4" creationId="{39AECA50-B267-1D3A-8726-E20DFA11A304}"/>
          </ac:picMkLst>
        </pc:picChg>
      </pc:sldChg>
      <pc:sldChg chg="addSp delSp modSp new mod">
        <pc:chgData name="Vihang Ghalsasi" userId="2a3145cabc1bc5e0" providerId="LiveId" clId="{AB53C25D-D5B6-463B-9264-307B21E4D177}" dt="2022-08-12T09:20:04.771" v="7157" actId="165"/>
        <pc:sldMkLst>
          <pc:docMk/>
          <pc:sldMk cId="2251088369" sldId="273"/>
        </pc:sldMkLst>
        <pc:spChg chg="mod">
          <ac:chgData name="Vihang Ghalsasi" userId="2a3145cabc1bc5e0" providerId="LiveId" clId="{AB53C25D-D5B6-463B-9264-307B21E4D177}" dt="2022-08-11T11:02:29.685" v="5971" actId="404"/>
          <ac:spMkLst>
            <pc:docMk/>
            <pc:sldMk cId="2251088369" sldId="273"/>
            <ac:spMk id="2" creationId="{6BA898F5-71C8-F1D1-1074-F365B7D625A9}"/>
          </ac:spMkLst>
        </pc:spChg>
        <pc:spChg chg="mod">
          <ac:chgData name="Vihang Ghalsasi" userId="2a3145cabc1bc5e0" providerId="LiveId" clId="{AB53C25D-D5B6-463B-9264-307B21E4D177}" dt="2022-08-11T11:25:07.698" v="7041" actId="14100"/>
          <ac:spMkLst>
            <pc:docMk/>
            <pc:sldMk cId="2251088369" sldId="273"/>
            <ac:spMk id="3" creationId="{8BD81533-861F-532A-6B7B-50C198C6431F}"/>
          </ac:spMkLst>
        </pc:spChg>
        <pc:spChg chg="mod topLvl">
          <ac:chgData name="Vihang Ghalsasi" userId="2a3145cabc1bc5e0" providerId="LiveId" clId="{AB53C25D-D5B6-463B-9264-307B21E4D177}" dt="2022-08-12T09:20:04.771" v="7157" actId="165"/>
          <ac:spMkLst>
            <pc:docMk/>
            <pc:sldMk cId="2251088369" sldId="273"/>
            <ac:spMk id="14" creationId="{F7C62FA7-33A6-CF75-E469-22B3D4E7614F}"/>
          </ac:spMkLst>
        </pc:spChg>
        <pc:spChg chg="mod topLvl">
          <ac:chgData name="Vihang Ghalsasi" userId="2a3145cabc1bc5e0" providerId="LiveId" clId="{AB53C25D-D5B6-463B-9264-307B21E4D177}" dt="2022-08-12T09:20:04.771" v="7157" actId="165"/>
          <ac:spMkLst>
            <pc:docMk/>
            <pc:sldMk cId="2251088369" sldId="273"/>
            <ac:spMk id="15" creationId="{FA65A4CD-F9A1-7396-5921-FE96F2DDBA1D}"/>
          </ac:spMkLst>
        </pc:spChg>
        <pc:spChg chg="mod topLvl">
          <ac:chgData name="Vihang Ghalsasi" userId="2a3145cabc1bc5e0" providerId="LiveId" clId="{AB53C25D-D5B6-463B-9264-307B21E4D177}" dt="2022-08-12T09:20:04.771" v="7157" actId="165"/>
          <ac:spMkLst>
            <pc:docMk/>
            <pc:sldMk cId="2251088369" sldId="273"/>
            <ac:spMk id="16" creationId="{3E0B30B0-AC9E-9AEC-5D94-860613866DFF}"/>
          </ac:spMkLst>
        </pc:spChg>
        <pc:spChg chg="mod topLvl">
          <ac:chgData name="Vihang Ghalsasi" userId="2a3145cabc1bc5e0" providerId="LiveId" clId="{AB53C25D-D5B6-463B-9264-307B21E4D177}" dt="2022-08-12T09:20:04.771" v="7157" actId="165"/>
          <ac:spMkLst>
            <pc:docMk/>
            <pc:sldMk cId="2251088369" sldId="273"/>
            <ac:spMk id="17" creationId="{ABD24026-5D0D-602C-25CE-9E225E4E5B10}"/>
          </ac:spMkLst>
        </pc:spChg>
        <pc:spChg chg="mod topLvl">
          <ac:chgData name="Vihang Ghalsasi" userId="2a3145cabc1bc5e0" providerId="LiveId" clId="{AB53C25D-D5B6-463B-9264-307B21E4D177}" dt="2022-08-12T09:20:04.771" v="7157" actId="165"/>
          <ac:spMkLst>
            <pc:docMk/>
            <pc:sldMk cId="2251088369" sldId="273"/>
            <ac:spMk id="18" creationId="{5AD6CF80-1BD0-6DE7-8BE2-3C82293A1AEC}"/>
          </ac:spMkLst>
        </pc:spChg>
        <pc:spChg chg="mod topLvl">
          <ac:chgData name="Vihang Ghalsasi" userId="2a3145cabc1bc5e0" providerId="LiveId" clId="{AB53C25D-D5B6-463B-9264-307B21E4D177}" dt="2022-08-12T09:20:04.771" v="7157" actId="165"/>
          <ac:spMkLst>
            <pc:docMk/>
            <pc:sldMk cId="2251088369" sldId="273"/>
            <ac:spMk id="19" creationId="{70543960-6FAD-53F8-8B23-37FBFF562D92}"/>
          </ac:spMkLst>
        </pc:spChg>
        <pc:spChg chg="mod topLvl">
          <ac:chgData name="Vihang Ghalsasi" userId="2a3145cabc1bc5e0" providerId="LiveId" clId="{AB53C25D-D5B6-463B-9264-307B21E4D177}" dt="2022-08-12T09:20:04.771" v="7157" actId="165"/>
          <ac:spMkLst>
            <pc:docMk/>
            <pc:sldMk cId="2251088369" sldId="273"/>
            <ac:spMk id="20" creationId="{00D741B9-4F41-F816-47FB-961706D29597}"/>
          </ac:spMkLst>
        </pc:spChg>
        <pc:spChg chg="mod topLvl">
          <ac:chgData name="Vihang Ghalsasi" userId="2a3145cabc1bc5e0" providerId="LiveId" clId="{AB53C25D-D5B6-463B-9264-307B21E4D177}" dt="2022-08-12T09:20:04.771" v="7157" actId="165"/>
          <ac:spMkLst>
            <pc:docMk/>
            <pc:sldMk cId="2251088369" sldId="273"/>
            <ac:spMk id="21" creationId="{A4470D2C-9D65-5603-4346-CBED69A45573}"/>
          </ac:spMkLst>
        </pc:spChg>
        <pc:spChg chg="mod topLvl">
          <ac:chgData name="Vihang Ghalsasi" userId="2a3145cabc1bc5e0" providerId="LiveId" clId="{AB53C25D-D5B6-463B-9264-307B21E4D177}" dt="2022-08-12T09:20:04.771" v="7157" actId="165"/>
          <ac:spMkLst>
            <pc:docMk/>
            <pc:sldMk cId="2251088369" sldId="273"/>
            <ac:spMk id="22" creationId="{FEA91DA5-372D-4887-B6CA-3BB81B397DCA}"/>
          </ac:spMkLst>
        </pc:spChg>
        <pc:grpChg chg="add del mod">
          <ac:chgData name="Vihang Ghalsasi" userId="2a3145cabc1bc5e0" providerId="LiveId" clId="{AB53C25D-D5B6-463B-9264-307B21E4D177}" dt="2022-08-12T09:20:04.771" v="7157" actId="165"/>
          <ac:grpSpMkLst>
            <pc:docMk/>
            <pc:sldMk cId="2251088369" sldId="273"/>
            <ac:grpSpMk id="4" creationId="{3541B2BC-E53A-6D6A-8CC6-FBD7D340792D}"/>
          </ac:grpSpMkLst>
        </pc:grpChg>
        <pc:cxnChg chg="mod topLvl">
          <ac:chgData name="Vihang Ghalsasi" userId="2a3145cabc1bc5e0" providerId="LiveId" clId="{AB53C25D-D5B6-463B-9264-307B21E4D177}" dt="2022-08-12T09:20:04.771" v="7157" actId="165"/>
          <ac:cxnSpMkLst>
            <pc:docMk/>
            <pc:sldMk cId="2251088369" sldId="273"/>
            <ac:cxnSpMk id="5" creationId="{0E3100E5-7CCC-53BC-BC8A-B228D78FDB27}"/>
          </ac:cxnSpMkLst>
        </pc:cxnChg>
        <pc:cxnChg chg="mod topLvl">
          <ac:chgData name="Vihang Ghalsasi" userId="2a3145cabc1bc5e0" providerId="LiveId" clId="{AB53C25D-D5B6-463B-9264-307B21E4D177}" dt="2022-08-12T09:20:04.771" v="7157" actId="165"/>
          <ac:cxnSpMkLst>
            <pc:docMk/>
            <pc:sldMk cId="2251088369" sldId="273"/>
            <ac:cxnSpMk id="6" creationId="{2CF4BF70-7519-BFD0-2FD6-EECD7980158B}"/>
          </ac:cxnSpMkLst>
        </pc:cxnChg>
        <pc:cxnChg chg="mod topLvl">
          <ac:chgData name="Vihang Ghalsasi" userId="2a3145cabc1bc5e0" providerId="LiveId" clId="{AB53C25D-D5B6-463B-9264-307B21E4D177}" dt="2022-08-12T09:20:04.771" v="7157" actId="165"/>
          <ac:cxnSpMkLst>
            <pc:docMk/>
            <pc:sldMk cId="2251088369" sldId="273"/>
            <ac:cxnSpMk id="7" creationId="{EAA51EE3-7001-CEFD-67F2-427B4FD60523}"/>
          </ac:cxnSpMkLst>
        </pc:cxnChg>
        <pc:cxnChg chg="mod topLvl">
          <ac:chgData name="Vihang Ghalsasi" userId="2a3145cabc1bc5e0" providerId="LiveId" clId="{AB53C25D-D5B6-463B-9264-307B21E4D177}" dt="2022-08-12T09:20:04.771" v="7157" actId="165"/>
          <ac:cxnSpMkLst>
            <pc:docMk/>
            <pc:sldMk cId="2251088369" sldId="273"/>
            <ac:cxnSpMk id="8" creationId="{5444C20C-86F2-205E-44C8-6E848AC38185}"/>
          </ac:cxnSpMkLst>
        </pc:cxnChg>
        <pc:cxnChg chg="mod topLvl">
          <ac:chgData name="Vihang Ghalsasi" userId="2a3145cabc1bc5e0" providerId="LiveId" clId="{AB53C25D-D5B6-463B-9264-307B21E4D177}" dt="2022-08-12T09:20:04.771" v="7157" actId="165"/>
          <ac:cxnSpMkLst>
            <pc:docMk/>
            <pc:sldMk cId="2251088369" sldId="273"/>
            <ac:cxnSpMk id="9" creationId="{E74A4C92-382E-935C-6129-CD0099F7529B}"/>
          </ac:cxnSpMkLst>
        </pc:cxnChg>
        <pc:cxnChg chg="mod topLvl">
          <ac:chgData name="Vihang Ghalsasi" userId="2a3145cabc1bc5e0" providerId="LiveId" clId="{AB53C25D-D5B6-463B-9264-307B21E4D177}" dt="2022-08-12T09:20:04.771" v="7157" actId="165"/>
          <ac:cxnSpMkLst>
            <pc:docMk/>
            <pc:sldMk cId="2251088369" sldId="273"/>
            <ac:cxnSpMk id="10" creationId="{ABC1D2E6-7334-A801-96E5-2B9A7E8A143A}"/>
          </ac:cxnSpMkLst>
        </pc:cxnChg>
        <pc:cxnChg chg="mod topLvl">
          <ac:chgData name="Vihang Ghalsasi" userId="2a3145cabc1bc5e0" providerId="LiveId" clId="{AB53C25D-D5B6-463B-9264-307B21E4D177}" dt="2022-08-12T09:20:04.771" v="7157" actId="165"/>
          <ac:cxnSpMkLst>
            <pc:docMk/>
            <pc:sldMk cId="2251088369" sldId="273"/>
            <ac:cxnSpMk id="11" creationId="{44696E52-1DA2-EDA8-6F50-CF7EF302A299}"/>
          </ac:cxnSpMkLst>
        </pc:cxnChg>
        <pc:cxnChg chg="mod topLvl">
          <ac:chgData name="Vihang Ghalsasi" userId="2a3145cabc1bc5e0" providerId="LiveId" clId="{AB53C25D-D5B6-463B-9264-307B21E4D177}" dt="2022-08-12T09:20:04.771" v="7157" actId="165"/>
          <ac:cxnSpMkLst>
            <pc:docMk/>
            <pc:sldMk cId="2251088369" sldId="273"/>
            <ac:cxnSpMk id="12" creationId="{9CF2F441-BDD5-F4F8-4DF6-18841C0B7E18}"/>
          </ac:cxnSpMkLst>
        </pc:cxnChg>
        <pc:cxnChg chg="mod topLvl">
          <ac:chgData name="Vihang Ghalsasi" userId="2a3145cabc1bc5e0" providerId="LiveId" clId="{AB53C25D-D5B6-463B-9264-307B21E4D177}" dt="2022-08-12T09:20:04.771" v="7157" actId="165"/>
          <ac:cxnSpMkLst>
            <pc:docMk/>
            <pc:sldMk cId="2251088369" sldId="273"/>
            <ac:cxnSpMk id="13" creationId="{E59DDAED-6D79-7EB1-7453-1D9DD1CE6218}"/>
          </ac:cxnSpMkLst>
        </pc:cxnChg>
      </pc:sldChg>
      <pc:sldChg chg="addSp delSp modSp new del mod">
        <pc:chgData name="Vihang Ghalsasi" userId="2a3145cabc1bc5e0" providerId="LiveId" clId="{AB53C25D-D5B6-463B-9264-307B21E4D177}" dt="2022-08-11T11:24:51.183" v="7038" actId="47"/>
        <pc:sldMkLst>
          <pc:docMk/>
          <pc:sldMk cId="496375277" sldId="274"/>
        </pc:sldMkLst>
        <pc:spChg chg="add del mod">
          <ac:chgData name="Vihang Ghalsasi" userId="2a3145cabc1bc5e0" providerId="LiveId" clId="{AB53C25D-D5B6-463B-9264-307B21E4D177}" dt="2022-08-11T11:18:22.649" v="6862" actId="478"/>
          <ac:spMkLst>
            <pc:docMk/>
            <pc:sldMk cId="496375277" sldId="274"/>
            <ac:spMk id="8" creationId="{773EA786-6792-D056-CAC7-6B9DCB0DE297}"/>
          </ac:spMkLst>
        </pc:spChg>
        <pc:spChg chg="add del mod">
          <ac:chgData name="Vihang Ghalsasi" userId="2a3145cabc1bc5e0" providerId="LiveId" clId="{AB53C25D-D5B6-463B-9264-307B21E4D177}" dt="2022-08-11T11:18:20.754" v="6860" actId="478"/>
          <ac:spMkLst>
            <pc:docMk/>
            <pc:sldMk cId="496375277" sldId="274"/>
            <ac:spMk id="9" creationId="{7B4914BF-E4F2-9110-8B2B-902F0CEE1054}"/>
          </ac:spMkLst>
        </pc:spChg>
        <pc:spChg chg="add del mod">
          <ac:chgData name="Vihang Ghalsasi" userId="2a3145cabc1bc5e0" providerId="LiveId" clId="{AB53C25D-D5B6-463B-9264-307B21E4D177}" dt="2022-08-11T11:18:17.295" v="6857" actId="478"/>
          <ac:spMkLst>
            <pc:docMk/>
            <pc:sldMk cId="496375277" sldId="274"/>
            <ac:spMk id="10" creationId="{18D809BE-F297-A525-F637-ACD4F0E508E0}"/>
          </ac:spMkLst>
        </pc:spChg>
        <pc:spChg chg="add del mod">
          <ac:chgData name="Vihang Ghalsasi" userId="2a3145cabc1bc5e0" providerId="LiveId" clId="{AB53C25D-D5B6-463B-9264-307B21E4D177}" dt="2022-08-11T11:18:18.998" v="6858" actId="478"/>
          <ac:spMkLst>
            <pc:docMk/>
            <pc:sldMk cId="496375277" sldId="274"/>
            <ac:spMk id="11" creationId="{088A5546-9B6B-7620-9DFF-9FC3D59FAAAA}"/>
          </ac:spMkLst>
        </pc:spChg>
        <pc:spChg chg="add mod">
          <ac:chgData name="Vihang Ghalsasi" userId="2a3145cabc1bc5e0" providerId="LiveId" clId="{AB53C25D-D5B6-463B-9264-307B21E4D177}" dt="2022-08-11T11:23:56" v="7028" actId="164"/>
          <ac:spMkLst>
            <pc:docMk/>
            <pc:sldMk cId="496375277" sldId="274"/>
            <ac:spMk id="28" creationId="{83D16C11-DECB-C280-9C03-89C3BE5E7F03}"/>
          </ac:spMkLst>
        </pc:spChg>
        <pc:spChg chg="add mod">
          <ac:chgData name="Vihang Ghalsasi" userId="2a3145cabc1bc5e0" providerId="LiveId" clId="{AB53C25D-D5B6-463B-9264-307B21E4D177}" dt="2022-08-11T11:23:56" v="7028" actId="164"/>
          <ac:spMkLst>
            <pc:docMk/>
            <pc:sldMk cId="496375277" sldId="274"/>
            <ac:spMk id="29" creationId="{793EA337-8D3D-52CC-E6E5-71FFF5BBDE77}"/>
          </ac:spMkLst>
        </pc:spChg>
        <pc:spChg chg="add del mod">
          <ac:chgData name="Vihang Ghalsasi" userId="2a3145cabc1bc5e0" providerId="LiveId" clId="{AB53C25D-D5B6-463B-9264-307B21E4D177}" dt="2022-08-11T11:23:56" v="7028" actId="164"/>
          <ac:spMkLst>
            <pc:docMk/>
            <pc:sldMk cId="496375277" sldId="274"/>
            <ac:spMk id="30" creationId="{E8328EBF-CB42-A364-F9D2-1BF4B7102A61}"/>
          </ac:spMkLst>
        </pc:spChg>
        <pc:spChg chg="add del mod">
          <ac:chgData name="Vihang Ghalsasi" userId="2a3145cabc1bc5e0" providerId="LiveId" clId="{AB53C25D-D5B6-463B-9264-307B21E4D177}" dt="2022-08-11T11:23:56" v="7028" actId="164"/>
          <ac:spMkLst>
            <pc:docMk/>
            <pc:sldMk cId="496375277" sldId="274"/>
            <ac:spMk id="31" creationId="{93D0D158-BF75-8204-ECE7-5A480DC36200}"/>
          </ac:spMkLst>
        </pc:spChg>
        <pc:spChg chg="add mod">
          <ac:chgData name="Vihang Ghalsasi" userId="2a3145cabc1bc5e0" providerId="LiveId" clId="{AB53C25D-D5B6-463B-9264-307B21E4D177}" dt="2022-08-11T11:23:56" v="7028" actId="164"/>
          <ac:spMkLst>
            <pc:docMk/>
            <pc:sldMk cId="496375277" sldId="274"/>
            <ac:spMk id="32" creationId="{C96955B8-A9E9-6822-C372-AE5FF620ED53}"/>
          </ac:spMkLst>
        </pc:spChg>
        <pc:spChg chg="add mod">
          <ac:chgData name="Vihang Ghalsasi" userId="2a3145cabc1bc5e0" providerId="LiveId" clId="{AB53C25D-D5B6-463B-9264-307B21E4D177}" dt="2022-08-11T11:23:56" v="7028" actId="164"/>
          <ac:spMkLst>
            <pc:docMk/>
            <pc:sldMk cId="496375277" sldId="274"/>
            <ac:spMk id="33" creationId="{14445B83-85CA-666B-76C3-14FB44E3D22F}"/>
          </ac:spMkLst>
        </pc:spChg>
        <pc:spChg chg="add mod">
          <ac:chgData name="Vihang Ghalsasi" userId="2a3145cabc1bc5e0" providerId="LiveId" clId="{AB53C25D-D5B6-463B-9264-307B21E4D177}" dt="2022-08-11T11:23:56" v="7028" actId="164"/>
          <ac:spMkLst>
            <pc:docMk/>
            <pc:sldMk cId="496375277" sldId="274"/>
            <ac:spMk id="34" creationId="{D8588635-DD91-BE74-42BA-BFFC50C0A7AA}"/>
          </ac:spMkLst>
        </pc:spChg>
        <pc:spChg chg="add mod">
          <ac:chgData name="Vihang Ghalsasi" userId="2a3145cabc1bc5e0" providerId="LiveId" clId="{AB53C25D-D5B6-463B-9264-307B21E4D177}" dt="2022-08-11T11:23:56" v="7028" actId="164"/>
          <ac:spMkLst>
            <pc:docMk/>
            <pc:sldMk cId="496375277" sldId="274"/>
            <ac:spMk id="35" creationId="{5ACF3FD7-30B0-F1F2-5875-FC82F7E40BF0}"/>
          </ac:spMkLst>
        </pc:spChg>
        <pc:spChg chg="add mod">
          <ac:chgData name="Vihang Ghalsasi" userId="2a3145cabc1bc5e0" providerId="LiveId" clId="{AB53C25D-D5B6-463B-9264-307B21E4D177}" dt="2022-08-11T11:23:56" v="7028" actId="164"/>
          <ac:spMkLst>
            <pc:docMk/>
            <pc:sldMk cId="496375277" sldId="274"/>
            <ac:spMk id="36" creationId="{FA33B67B-78C6-1868-48AD-4351F87805E8}"/>
          </ac:spMkLst>
        </pc:spChg>
        <pc:grpChg chg="add del mod">
          <ac:chgData name="Vihang Ghalsasi" userId="2a3145cabc1bc5e0" providerId="LiveId" clId="{AB53C25D-D5B6-463B-9264-307B21E4D177}" dt="2022-08-11T11:23:59.593" v="7029" actId="21"/>
          <ac:grpSpMkLst>
            <pc:docMk/>
            <pc:sldMk cId="496375277" sldId="274"/>
            <ac:grpSpMk id="37" creationId="{1D5372C2-EB40-C5BD-5960-D5DBA088C8A8}"/>
          </ac:grpSpMkLst>
        </pc:grpChg>
        <pc:picChg chg="add del mod">
          <ac:chgData name="Vihang Ghalsasi" userId="2a3145cabc1bc5e0" providerId="LiveId" clId="{AB53C25D-D5B6-463B-9264-307B21E4D177}" dt="2022-08-11T11:11:21.691" v="6778" actId="478"/>
          <ac:picMkLst>
            <pc:docMk/>
            <pc:sldMk cId="496375277" sldId="274"/>
            <ac:picMk id="2" creationId="{F2F861B2-DB54-B75C-A821-8B1482FDE464}"/>
          </ac:picMkLst>
        </pc:picChg>
        <pc:cxnChg chg="add del mod">
          <ac:chgData name="Vihang Ghalsasi" userId="2a3145cabc1bc5e0" providerId="LiveId" clId="{AB53C25D-D5B6-463B-9264-307B21E4D177}" dt="2022-08-11T11:18:20.048" v="6859" actId="478"/>
          <ac:cxnSpMkLst>
            <pc:docMk/>
            <pc:sldMk cId="496375277" sldId="274"/>
            <ac:cxnSpMk id="4" creationId="{61D98627-1F89-6D4C-5D2D-DFE49C8F92CE}"/>
          </ac:cxnSpMkLst>
        </pc:cxnChg>
        <pc:cxnChg chg="add del mod">
          <ac:chgData name="Vihang Ghalsasi" userId="2a3145cabc1bc5e0" providerId="LiveId" clId="{AB53C25D-D5B6-463B-9264-307B21E4D177}" dt="2022-08-11T11:18:21.868" v="6861" actId="478"/>
          <ac:cxnSpMkLst>
            <pc:docMk/>
            <pc:sldMk cId="496375277" sldId="274"/>
            <ac:cxnSpMk id="5" creationId="{DDD516BD-80FF-D48F-60E7-CAE05A1919E2}"/>
          </ac:cxnSpMkLst>
        </pc:cxnChg>
        <pc:cxnChg chg="add mod">
          <ac:chgData name="Vihang Ghalsasi" userId="2a3145cabc1bc5e0" providerId="LiveId" clId="{AB53C25D-D5B6-463B-9264-307B21E4D177}" dt="2022-08-11T11:23:56" v="7028" actId="164"/>
          <ac:cxnSpMkLst>
            <pc:docMk/>
            <pc:sldMk cId="496375277" sldId="274"/>
            <ac:cxnSpMk id="13" creationId="{F7AB9A10-0EED-6CC4-2E7B-0EAF3ECAFD22}"/>
          </ac:cxnSpMkLst>
        </pc:cxnChg>
        <pc:cxnChg chg="add mod">
          <ac:chgData name="Vihang Ghalsasi" userId="2a3145cabc1bc5e0" providerId="LiveId" clId="{AB53C25D-D5B6-463B-9264-307B21E4D177}" dt="2022-08-11T11:23:56" v="7028" actId="164"/>
          <ac:cxnSpMkLst>
            <pc:docMk/>
            <pc:sldMk cId="496375277" sldId="274"/>
            <ac:cxnSpMk id="15" creationId="{A92A2993-727F-A6D3-B5EF-02B288C605BD}"/>
          </ac:cxnSpMkLst>
        </pc:cxnChg>
        <pc:cxnChg chg="add mod">
          <ac:chgData name="Vihang Ghalsasi" userId="2a3145cabc1bc5e0" providerId="LiveId" clId="{AB53C25D-D5B6-463B-9264-307B21E4D177}" dt="2022-08-11T11:23:56" v="7028" actId="164"/>
          <ac:cxnSpMkLst>
            <pc:docMk/>
            <pc:sldMk cId="496375277" sldId="274"/>
            <ac:cxnSpMk id="17" creationId="{22F6F05B-81DB-A679-E69E-F865F6510AF1}"/>
          </ac:cxnSpMkLst>
        </pc:cxnChg>
        <pc:cxnChg chg="add mod">
          <ac:chgData name="Vihang Ghalsasi" userId="2a3145cabc1bc5e0" providerId="LiveId" clId="{AB53C25D-D5B6-463B-9264-307B21E4D177}" dt="2022-08-11T11:23:56" v="7028" actId="164"/>
          <ac:cxnSpMkLst>
            <pc:docMk/>
            <pc:sldMk cId="496375277" sldId="274"/>
            <ac:cxnSpMk id="18" creationId="{216D1CFC-7472-BB82-7DE9-48BB9724B258}"/>
          </ac:cxnSpMkLst>
        </pc:cxnChg>
        <pc:cxnChg chg="add mod">
          <ac:chgData name="Vihang Ghalsasi" userId="2a3145cabc1bc5e0" providerId="LiveId" clId="{AB53C25D-D5B6-463B-9264-307B21E4D177}" dt="2022-08-11T11:23:56" v="7028" actId="164"/>
          <ac:cxnSpMkLst>
            <pc:docMk/>
            <pc:sldMk cId="496375277" sldId="274"/>
            <ac:cxnSpMk id="19" creationId="{F2CA62EB-C03F-4CB2-363D-80AFCBF94CBF}"/>
          </ac:cxnSpMkLst>
        </pc:cxnChg>
        <pc:cxnChg chg="add mod">
          <ac:chgData name="Vihang Ghalsasi" userId="2a3145cabc1bc5e0" providerId="LiveId" clId="{AB53C25D-D5B6-463B-9264-307B21E4D177}" dt="2022-08-11T11:23:56" v="7028" actId="164"/>
          <ac:cxnSpMkLst>
            <pc:docMk/>
            <pc:sldMk cId="496375277" sldId="274"/>
            <ac:cxnSpMk id="21" creationId="{E21528DD-49D3-21B0-1201-195ED4C4C6B9}"/>
          </ac:cxnSpMkLst>
        </pc:cxnChg>
        <pc:cxnChg chg="add del mod">
          <ac:chgData name="Vihang Ghalsasi" userId="2a3145cabc1bc5e0" providerId="LiveId" clId="{AB53C25D-D5B6-463B-9264-307B21E4D177}" dt="2022-08-11T11:16:28.117" v="6824" actId="478"/>
          <ac:cxnSpMkLst>
            <pc:docMk/>
            <pc:sldMk cId="496375277" sldId="274"/>
            <ac:cxnSpMk id="23" creationId="{9EBC6CF5-85AA-15F1-E191-12DCE5474D66}"/>
          </ac:cxnSpMkLst>
        </pc:cxnChg>
        <pc:cxnChg chg="add mod">
          <ac:chgData name="Vihang Ghalsasi" userId="2a3145cabc1bc5e0" providerId="LiveId" clId="{AB53C25D-D5B6-463B-9264-307B21E4D177}" dt="2022-08-11T11:23:56" v="7028" actId="164"/>
          <ac:cxnSpMkLst>
            <pc:docMk/>
            <pc:sldMk cId="496375277" sldId="274"/>
            <ac:cxnSpMk id="24" creationId="{F0F22E33-5AA8-1134-5DCB-7B0BDD4CCA8D}"/>
          </ac:cxnSpMkLst>
        </pc:cxnChg>
        <pc:cxnChg chg="add mod">
          <ac:chgData name="Vihang Ghalsasi" userId="2a3145cabc1bc5e0" providerId="LiveId" clId="{AB53C25D-D5B6-463B-9264-307B21E4D177}" dt="2022-08-11T11:23:56" v="7028" actId="164"/>
          <ac:cxnSpMkLst>
            <pc:docMk/>
            <pc:sldMk cId="496375277" sldId="274"/>
            <ac:cxnSpMk id="26" creationId="{E9C46EEA-77DD-6262-4C55-860F40F65325}"/>
          </ac:cxnSpMkLst>
        </pc:cxnChg>
        <pc:cxnChg chg="add mod">
          <ac:chgData name="Vihang Ghalsasi" userId="2a3145cabc1bc5e0" providerId="LiveId" clId="{AB53C25D-D5B6-463B-9264-307B21E4D177}" dt="2022-08-11T11:23:56" v="7028" actId="164"/>
          <ac:cxnSpMkLst>
            <pc:docMk/>
            <pc:sldMk cId="496375277" sldId="274"/>
            <ac:cxnSpMk id="27" creationId="{BECDD085-A261-FAAF-7109-A38C2B52C4C7}"/>
          </ac:cxnSpMkLst>
        </pc:cxnChg>
      </pc:sldChg>
      <pc:sldChg chg="addSp modSp new del mod">
        <pc:chgData name="Vihang Ghalsasi" userId="2a3145cabc1bc5e0" providerId="LiveId" clId="{AB53C25D-D5B6-463B-9264-307B21E4D177}" dt="2022-08-11T12:03:44.320" v="7155" actId="47"/>
        <pc:sldMkLst>
          <pc:docMk/>
          <pc:sldMk cId="1292739703" sldId="274"/>
        </pc:sldMkLst>
        <pc:cxnChg chg="add mod">
          <ac:chgData name="Vihang Ghalsasi" userId="2a3145cabc1bc5e0" providerId="LiveId" clId="{AB53C25D-D5B6-463B-9264-307B21E4D177}" dt="2022-08-11T11:35:21.433" v="7150" actId="14100"/>
          <ac:cxnSpMkLst>
            <pc:docMk/>
            <pc:sldMk cId="1292739703" sldId="274"/>
            <ac:cxnSpMk id="3" creationId="{7FBEF648-E34D-F9FB-4EF5-8E8C7CF34BB8}"/>
          </ac:cxnSpMkLst>
        </pc:cxnChg>
        <pc:cxnChg chg="add mod">
          <ac:chgData name="Vihang Ghalsasi" userId="2a3145cabc1bc5e0" providerId="LiveId" clId="{AB53C25D-D5B6-463B-9264-307B21E4D177}" dt="2022-08-11T11:35:05.047" v="7144" actId="1038"/>
          <ac:cxnSpMkLst>
            <pc:docMk/>
            <pc:sldMk cId="1292739703" sldId="274"/>
            <ac:cxnSpMk id="5" creationId="{CE1DF451-F044-A023-5CBE-187B824DCE0E}"/>
          </ac:cxnSpMkLst>
        </pc:cxnChg>
        <pc:cxnChg chg="add mod">
          <ac:chgData name="Vihang Ghalsasi" userId="2a3145cabc1bc5e0" providerId="LiveId" clId="{AB53C25D-D5B6-463B-9264-307B21E4D177}" dt="2022-08-11T11:35:30.858" v="7154" actId="1037"/>
          <ac:cxnSpMkLst>
            <pc:docMk/>
            <pc:sldMk cId="1292739703" sldId="274"/>
            <ac:cxnSpMk id="6" creationId="{32FCB171-6759-1585-509E-CF02554D5BE7}"/>
          </ac:cxnSpMkLst>
        </pc:cxnChg>
        <pc:cxnChg chg="add mod">
          <ac:chgData name="Vihang Ghalsasi" userId="2a3145cabc1bc5e0" providerId="LiveId" clId="{AB53C25D-D5B6-463B-9264-307B21E4D177}" dt="2022-08-11T11:35:07.696" v="7146"/>
          <ac:cxnSpMkLst>
            <pc:docMk/>
            <pc:sldMk cId="1292739703" sldId="274"/>
            <ac:cxnSpMk id="7" creationId="{A3776AFE-B38A-2670-4E23-CC7E3747EC90}"/>
          </ac:cxnSpMkLst>
        </pc:cxnChg>
        <pc:cxnChg chg="add mod">
          <ac:chgData name="Vihang Ghalsasi" userId="2a3145cabc1bc5e0" providerId="LiveId" clId="{AB53C25D-D5B6-463B-9264-307B21E4D177}" dt="2022-08-11T11:35:07.879" v="7147"/>
          <ac:cxnSpMkLst>
            <pc:docMk/>
            <pc:sldMk cId="1292739703" sldId="274"/>
            <ac:cxnSpMk id="8" creationId="{10C0C47F-6E1B-A87C-BA02-C573DD4F56B7}"/>
          </ac:cxnSpMkLst>
        </pc:cxnChg>
        <pc:cxnChg chg="add mod">
          <ac:chgData name="Vihang Ghalsasi" userId="2a3145cabc1bc5e0" providerId="LiveId" clId="{AB53C25D-D5B6-463B-9264-307B21E4D177}" dt="2022-08-11T11:35:08.041" v="7148"/>
          <ac:cxnSpMkLst>
            <pc:docMk/>
            <pc:sldMk cId="1292739703" sldId="274"/>
            <ac:cxnSpMk id="9" creationId="{206F5939-4CE1-FD03-ED2A-BBD30A951694}"/>
          </ac:cxnSpMkLst>
        </pc:cxnChg>
        <pc:cxnChg chg="add mod">
          <ac:chgData name="Vihang Ghalsasi" userId="2a3145cabc1bc5e0" providerId="LiveId" clId="{AB53C25D-D5B6-463B-9264-307B21E4D177}" dt="2022-08-11T11:35:08.219" v="7149"/>
          <ac:cxnSpMkLst>
            <pc:docMk/>
            <pc:sldMk cId="1292739703" sldId="274"/>
            <ac:cxnSpMk id="10" creationId="{7EF10782-A9F0-D3B3-6283-282B59C54F3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B0F7-730B-4EBB-8ADC-E43D93386CC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CB56-9D7E-4C4D-AE23-E688D42785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72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B0F7-730B-4EBB-8ADC-E43D93386CC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CB56-9D7E-4C4D-AE23-E688D4278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6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B0F7-730B-4EBB-8ADC-E43D93386CC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CB56-9D7E-4C4D-AE23-E688D4278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4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B0F7-730B-4EBB-8ADC-E43D93386CC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CB56-9D7E-4C4D-AE23-E688D4278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9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B0F7-730B-4EBB-8ADC-E43D93386CC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CB56-9D7E-4C4D-AE23-E688D42785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53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B0F7-730B-4EBB-8ADC-E43D93386CC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CB56-9D7E-4C4D-AE23-E688D4278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1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B0F7-730B-4EBB-8ADC-E43D93386CC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CB56-9D7E-4C4D-AE23-E688D4278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2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B0F7-730B-4EBB-8ADC-E43D93386CC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CB56-9D7E-4C4D-AE23-E688D4278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5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B0F7-730B-4EBB-8ADC-E43D93386CC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CB56-9D7E-4C4D-AE23-E688D4278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8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996B0F7-730B-4EBB-8ADC-E43D93386CC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59CB56-9D7E-4C4D-AE23-E688D4278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B0F7-730B-4EBB-8ADC-E43D93386CC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CB56-9D7E-4C4D-AE23-E688D4278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0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996B0F7-730B-4EBB-8ADC-E43D93386CC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759CB56-9D7E-4C4D-AE23-E688D42785C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64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lifescience.roche.com/en_in/blog/everyday-essentials-for-research/putting-the-p-in-pcr-a-retrospective-on-taq-polymerase-and-the-evolution-of-pc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A191-23B7-B9A8-5813-A3EEB35D8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en-US" sz="54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Polymerase Chain Reaction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1699A-A841-B930-6424-0ECD2615E1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Vihang Ghalsasi, PHD</a:t>
            </a:r>
          </a:p>
        </p:txBody>
      </p:sp>
    </p:spTree>
    <p:extLst>
      <p:ext uri="{BB962C8B-B14F-4D97-AF65-F5344CB8AC3E}">
        <p14:creationId xmlns:p14="http://schemas.microsoft.com/office/powerpoint/2010/main" val="134116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3BAF-8E4E-B36B-8505-0D51839C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Components of a PCR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E1BD7-0B2B-9C7D-3B35-85E03470B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19786"/>
          </a:xfrm>
        </p:spPr>
        <p:txBody>
          <a:bodyPr>
            <a:normAutofit/>
          </a:bodyPr>
          <a:lstStyle/>
          <a:p>
            <a:r>
              <a:rPr lang="en-US" sz="1800" b="1" dirty="0"/>
              <a:t>Buffer</a:t>
            </a:r>
            <a:r>
              <a:rPr lang="en-US" sz="1800" dirty="0"/>
              <a:t>: Maintains pH, contains salts to maintain the right ionic strength, usually available at 5X or 10X concentrations, provided by the enzyme manufacturer </a:t>
            </a:r>
          </a:p>
          <a:p>
            <a:r>
              <a:rPr lang="en-US" sz="1800" b="1" dirty="0"/>
              <a:t>Template DNA</a:t>
            </a:r>
            <a:r>
              <a:rPr lang="en-US" sz="1800" dirty="0"/>
              <a:t>: The DNA that contains the region to be amplified, ideally should be 10-50 ng</a:t>
            </a:r>
          </a:p>
          <a:p>
            <a:r>
              <a:rPr lang="en-US" sz="1800" b="1" dirty="0"/>
              <a:t>Forward and reverse primers</a:t>
            </a:r>
            <a:r>
              <a:rPr lang="en-US" sz="1800" dirty="0"/>
              <a:t>: Short oligonucleotides complementary to the ends of the DNA sequence to be amplified</a:t>
            </a:r>
          </a:p>
          <a:p>
            <a:r>
              <a:rPr lang="en-US" sz="1800" b="1" dirty="0"/>
              <a:t>dNTPs</a:t>
            </a:r>
            <a:r>
              <a:rPr lang="en-US" sz="1800" dirty="0"/>
              <a:t>: deoxy nucleoside triphosphates, building blocks of DNA, usually 20-500 </a:t>
            </a:r>
            <a:r>
              <a:rPr lang="el-GR" sz="1800" dirty="0"/>
              <a:t>μ</a:t>
            </a:r>
            <a:r>
              <a:rPr lang="en-US" sz="1800" dirty="0"/>
              <a:t>M each </a:t>
            </a:r>
            <a:endParaRPr lang="en-US" sz="1800" b="1" dirty="0"/>
          </a:p>
          <a:p>
            <a:r>
              <a:rPr lang="en-US" sz="1800" b="1" dirty="0"/>
              <a:t>Enzyme</a:t>
            </a:r>
            <a:r>
              <a:rPr lang="en-US" sz="1800" dirty="0"/>
              <a:t>: Taq polymerase, Phusion polymerase, Pfu polymerase, amount as defined by the manufacturer </a:t>
            </a:r>
          </a:p>
          <a:p>
            <a:r>
              <a:rPr lang="en-US" sz="1800" b="1" dirty="0"/>
              <a:t>Mg</a:t>
            </a:r>
            <a:r>
              <a:rPr lang="en-US" sz="1800" b="1" baseline="30000" dirty="0"/>
              <a:t>2+</a:t>
            </a:r>
            <a:r>
              <a:rPr lang="en-US" sz="1800" dirty="0"/>
              <a:t>: Required as a cofactor for polymerase at 0.5-5.0 mM, usually included in the buffer</a:t>
            </a:r>
            <a:endParaRPr lang="en-US" sz="1800" b="1" dirty="0"/>
          </a:p>
          <a:p>
            <a:r>
              <a:rPr lang="en-US" sz="1800" b="1" dirty="0"/>
              <a:t>Water</a:t>
            </a:r>
            <a:r>
              <a:rPr lang="en-US" sz="1800" dirty="0"/>
              <a:t>: As a solvent for all components </a:t>
            </a:r>
          </a:p>
          <a:p>
            <a:r>
              <a:rPr lang="en-US" sz="1800" b="1" dirty="0"/>
              <a:t>Other optional reagents</a:t>
            </a:r>
            <a:r>
              <a:rPr lang="en-US" sz="1800" dirty="0"/>
              <a:t>: DMSO, BSA</a:t>
            </a:r>
          </a:p>
        </p:txBody>
      </p:sp>
    </p:spTree>
    <p:extLst>
      <p:ext uri="{BB962C8B-B14F-4D97-AF65-F5344CB8AC3E}">
        <p14:creationId xmlns:p14="http://schemas.microsoft.com/office/powerpoint/2010/main" val="2660743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BCAB-981A-95FE-9C05-6B82BCD5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Conditions of a PCR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434FDE-B3A9-AF10-7121-D409DA7074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0033"/>
              </p:ext>
            </p:extLst>
          </p:nvPr>
        </p:nvGraphicFramePr>
        <p:xfrm>
          <a:off x="1097280" y="1836103"/>
          <a:ext cx="10058399" cy="363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397">
                  <a:extLst>
                    <a:ext uri="{9D8B030D-6E8A-4147-A177-3AD203B41FA5}">
                      <a16:colId xmlns:a16="http://schemas.microsoft.com/office/drawing/2014/main" val="1995452846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30453559"/>
                    </a:ext>
                  </a:extLst>
                </a:gridCol>
                <a:gridCol w="1869440">
                  <a:extLst>
                    <a:ext uri="{9D8B030D-6E8A-4147-A177-3AD203B41FA5}">
                      <a16:colId xmlns:a16="http://schemas.microsoft.com/office/drawing/2014/main" val="3359886411"/>
                    </a:ext>
                  </a:extLst>
                </a:gridCol>
                <a:gridCol w="2364629">
                  <a:extLst>
                    <a:ext uri="{9D8B030D-6E8A-4147-A177-3AD203B41FA5}">
                      <a16:colId xmlns:a16="http://schemas.microsoft.com/office/drawing/2014/main" val="4234187402"/>
                    </a:ext>
                  </a:extLst>
                </a:gridCol>
                <a:gridCol w="2999533">
                  <a:extLst>
                    <a:ext uri="{9D8B030D-6E8A-4147-A177-3AD203B41FA5}">
                      <a16:colId xmlns:a16="http://schemas.microsoft.com/office/drawing/2014/main" val="2363012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SrNo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94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Initial denaturation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94-98 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5-10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 allow complete denaturation of template DNA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87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Denaturation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94-98 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 allow denaturation of template in subsequent cycles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64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Annealing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As per primer 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15-30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 allow binding of primers to 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1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72 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As per amplicon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 allow synthesis of new DNA strand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884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Final extension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72 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5-10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 allow completion of incompletely synthesized strands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87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4-10 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Until 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 hold the reaction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744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E68BCCD-2620-F923-1829-8E94E9473066}"/>
              </a:ext>
            </a:extLst>
          </p:cNvPr>
          <p:cNvSpPr txBox="1"/>
          <p:nvPr/>
        </p:nvSpPr>
        <p:spPr>
          <a:xfrm>
            <a:off x="7208380" y="5669280"/>
            <a:ext cx="3947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Steps 2-4 are repeated 25-35 times in a routine PCR</a:t>
            </a:r>
          </a:p>
        </p:txBody>
      </p:sp>
    </p:spTree>
    <p:extLst>
      <p:ext uri="{BB962C8B-B14F-4D97-AF65-F5344CB8AC3E}">
        <p14:creationId xmlns:p14="http://schemas.microsoft.com/office/powerpoint/2010/main" val="476274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4C8C1-B515-E6D1-E09E-4E92948A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Determining optimum annealing 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D283B-46CF-1270-8CA0-29CF507EE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402666"/>
          </a:xfrm>
        </p:spPr>
        <p:txBody>
          <a:bodyPr>
            <a:normAutofit/>
          </a:bodyPr>
          <a:lstStyle/>
          <a:p>
            <a:r>
              <a:rPr lang="en-US" sz="1800" dirty="0"/>
              <a:t>Melting, i.e., denaturation of DNA, is separation of double stranded DNA into two single strands</a:t>
            </a:r>
          </a:p>
          <a:p>
            <a:r>
              <a:rPr lang="en-US" sz="1800" dirty="0"/>
              <a:t>Melting starts at ~50 °C and ends at ~90 °C; beyond 94 °C, all of dsDNA is melted </a:t>
            </a:r>
          </a:p>
          <a:p>
            <a:r>
              <a:rPr lang="en-US" sz="1800" dirty="0"/>
              <a:t>The temperature at which 50% of the dsDNA molecules are melted is known at melting temperature or T</a:t>
            </a:r>
            <a:r>
              <a:rPr lang="en-US" sz="1800" baseline="-25000" dirty="0"/>
              <a:t>m</a:t>
            </a:r>
            <a:r>
              <a:rPr lang="en-US" sz="1800" dirty="0"/>
              <a:t> </a:t>
            </a:r>
            <a:endParaRPr lang="en-US" sz="1800" baseline="-25000" dirty="0"/>
          </a:p>
          <a:p>
            <a:r>
              <a:rPr lang="en-US" sz="1800" dirty="0"/>
              <a:t>Tm depends on primer sequence; particularly the proportion of AT and GC</a:t>
            </a:r>
          </a:p>
          <a:p>
            <a:r>
              <a:rPr lang="en-US" sz="1800" dirty="0"/>
              <a:t>Determined by formula: </a:t>
            </a:r>
            <a:r>
              <a:rPr lang="fr-FR" sz="1800" dirty="0"/>
              <a:t>Tm ≈ 4(G-C) + 2(A-T)</a:t>
            </a:r>
            <a:endParaRPr lang="en-US" sz="1800" dirty="0"/>
          </a:p>
          <a:p>
            <a:r>
              <a:rPr lang="en-US" sz="1800" dirty="0"/>
              <a:t>Using online tools is recommended for Tm calculation </a:t>
            </a:r>
          </a:p>
          <a:p>
            <a:r>
              <a:rPr lang="en-US" sz="1800" dirty="0"/>
              <a:t>Annealing temperature is usually 3-5 °C lesser than the melting temperature of primers 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D6B5A24-1EF1-06AD-1B10-99EA719C1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570" y="2247556"/>
            <a:ext cx="3135109" cy="280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0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EA110-1F30-B70B-A457-A1B2EF57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Determining optimum extension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48F8A-2AD9-06B2-7156-102C10017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142480" cy="4023360"/>
          </a:xfrm>
        </p:spPr>
        <p:txBody>
          <a:bodyPr>
            <a:normAutofit/>
          </a:bodyPr>
          <a:lstStyle/>
          <a:p>
            <a:r>
              <a:rPr lang="en-US" sz="1800" dirty="0"/>
              <a:t>Extension time depends on the processivity and extension rate of the polymerase </a:t>
            </a:r>
          </a:p>
          <a:p>
            <a:r>
              <a:rPr lang="en-US" sz="1800" dirty="0"/>
              <a:t>Processivity: the number of base pairs synthesized before falling off</a:t>
            </a:r>
          </a:p>
          <a:p>
            <a:r>
              <a:rPr lang="en-US" sz="1800" dirty="0"/>
              <a:t>Extension rate: the number of base pairs synthesized per unit time </a:t>
            </a:r>
          </a:p>
          <a:p>
            <a:r>
              <a:rPr lang="en-US" sz="1800" dirty="0"/>
              <a:t>NEB Taq Polymerase extension rate = 1 min/kb</a:t>
            </a:r>
          </a:p>
          <a:p>
            <a:r>
              <a:rPr lang="en-US" sz="1800" dirty="0"/>
              <a:t>NEB Phusion High Fidelity DNA Polymerase = 15-30 s/kb </a:t>
            </a:r>
          </a:p>
          <a:p>
            <a:r>
              <a:rPr lang="en-US" sz="1800" dirty="0"/>
              <a:t>Extension time to be decided based on length and complexity of the amplicon </a:t>
            </a:r>
          </a:p>
          <a:p>
            <a:r>
              <a:rPr lang="en-US" sz="1800" dirty="0"/>
              <a:t>Manufacturer information must be checked for the respective enzymes </a:t>
            </a:r>
          </a:p>
          <a:p>
            <a:r>
              <a:rPr lang="en-US" sz="1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B5D2C2-586A-A671-373C-72C4592CD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804" y="2637120"/>
            <a:ext cx="3544666" cy="221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86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898F5-71C8-F1D1-1074-F365B7D6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Determining the number of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81533-861F-532A-6B7B-50C198C64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5778500" cy="4190995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For a routine PCR, 25 to 35 cycles are performed </a:t>
            </a:r>
          </a:p>
          <a:p>
            <a:r>
              <a:rPr lang="en-US" sz="1800" dirty="0"/>
              <a:t>If number of cycles is &lt;25, insufficient product will be formed</a:t>
            </a:r>
          </a:p>
          <a:p>
            <a:r>
              <a:rPr lang="en-US" sz="1800" dirty="0"/>
              <a:t>With increasing number of cycles, dNTPs and primers are exhausted and enzyme is slowly denatured, which results in errors in amplified fragments </a:t>
            </a:r>
          </a:p>
          <a:p>
            <a:r>
              <a:rPr lang="en-US" sz="1800" dirty="0"/>
              <a:t>Thus, maximum number of cycles for a PCR is 35</a:t>
            </a:r>
          </a:p>
          <a:p>
            <a:r>
              <a:rPr lang="en-US" sz="1800" dirty="0"/>
              <a:t>Exact number of cycles depends on purpose of PCR: analytical or preparative </a:t>
            </a:r>
          </a:p>
          <a:p>
            <a:r>
              <a:rPr lang="en-US" sz="1800" b="1" dirty="0"/>
              <a:t>Analytical PCR</a:t>
            </a:r>
            <a:r>
              <a:rPr lang="en-US" sz="1800" dirty="0"/>
              <a:t>: to detect the presence of certain gene (e.g., diagnosis), requires lesser number of cycles</a:t>
            </a:r>
          </a:p>
          <a:p>
            <a:r>
              <a:rPr lang="en-US" sz="1800" b="1" dirty="0"/>
              <a:t>Preparative PCR</a:t>
            </a:r>
            <a:r>
              <a:rPr lang="en-US" sz="1800" dirty="0"/>
              <a:t>: to obtain DNA for cloning, sequencing, or other downstream applications, requires a greater number of cycles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541B2BC-E53A-6D6A-8CC6-FBD7D340792D}"/>
              </a:ext>
            </a:extLst>
          </p:cNvPr>
          <p:cNvGrpSpPr/>
          <p:nvPr/>
        </p:nvGrpSpPr>
        <p:grpSpPr>
          <a:xfrm>
            <a:off x="6977380" y="2651259"/>
            <a:ext cx="4909605" cy="2412310"/>
            <a:chOff x="1094678" y="1116598"/>
            <a:chExt cx="5348242" cy="253902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E3100E5-7CCC-53BC-BC8A-B228D78FDB27}"/>
                </a:ext>
              </a:extLst>
            </p:cNvPr>
            <p:cNvCxnSpPr/>
            <p:nvPr/>
          </p:nvCxnSpPr>
          <p:spPr>
            <a:xfrm>
              <a:off x="1757679" y="1635760"/>
              <a:ext cx="736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CF4BF70-7519-BFD0-2FD6-EECD7980158B}"/>
                </a:ext>
              </a:extLst>
            </p:cNvPr>
            <p:cNvCxnSpPr/>
            <p:nvPr/>
          </p:nvCxnSpPr>
          <p:spPr>
            <a:xfrm>
              <a:off x="2494280" y="1635760"/>
              <a:ext cx="43688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51EE3-7001-CEFD-67F2-427B4FD60523}"/>
                </a:ext>
              </a:extLst>
            </p:cNvPr>
            <p:cNvCxnSpPr/>
            <p:nvPr/>
          </p:nvCxnSpPr>
          <p:spPr>
            <a:xfrm>
              <a:off x="2931159" y="1635760"/>
              <a:ext cx="279400" cy="882134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4C20C-86F2-205E-44C8-6E848AC38185}"/>
                </a:ext>
              </a:extLst>
            </p:cNvPr>
            <p:cNvCxnSpPr/>
            <p:nvPr/>
          </p:nvCxnSpPr>
          <p:spPr>
            <a:xfrm>
              <a:off x="3210559" y="2517894"/>
              <a:ext cx="43688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A4C92-382E-935C-6129-CD0099F752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440" y="2076827"/>
              <a:ext cx="177800" cy="44106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BC1D2E6-7334-A801-96E5-2B9A7E8A143A}"/>
                </a:ext>
              </a:extLst>
            </p:cNvPr>
            <p:cNvCxnSpPr>
              <a:cxnSpLocks/>
            </p:cNvCxnSpPr>
            <p:nvPr/>
          </p:nvCxnSpPr>
          <p:spPr>
            <a:xfrm>
              <a:off x="3825241" y="2076827"/>
              <a:ext cx="54864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4696E52-1DA2-EDA8-6F50-CF7EF302A299}"/>
                </a:ext>
              </a:extLst>
            </p:cNvPr>
            <p:cNvCxnSpPr>
              <a:cxnSpLocks/>
            </p:cNvCxnSpPr>
            <p:nvPr/>
          </p:nvCxnSpPr>
          <p:spPr>
            <a:xfrm>
              <a:off x="5070687" y="2069772"/>
              <a:ext cx="431800" cy="1585853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CF2F441-BDD5-F4F8-4DF6-18841C0B7E18}"/>
                </a:ext>
              </a:extLst>
            </p:cNvPr>
            <p:cNvCxnSpPr/>
            <p:nvPr/>
          </p:nvCxnSpPr>
          <p:spPr>
            <a:xfrm>
              <a:off x="5481320" y="3639397"/>
              <a:ext cx="736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59DDAED-6D79-7EB1-7453-1D9DD1CE6218}"/>
                </a:ext>
              </a:extLst>
            </p:cNvPr>
            <p:cNvCxnSpPr/>
            <p:nvPr/>
          </p:nvCxnSpPr>
          <p:spPr>
            <a:xfrm>
              <a:off x="4351020" y="2076827"/>
              <a:ext cx="736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F7C62FA7-33A6-CF75-E469-22B3D4E7614F}"/>
                </a:ext>
              </a:extLst>
            </p:cNvPr>
            <p:cNvSpPr/>
            <p:nvPr/>
          </p:nvSpPr>
          <p:spPr>
            <a:xfrm>
              <a:off x="2356867" y="1285240"/>
              <a:ext cx="279400" cy="138684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FA65A4CD-F9A1-7396-5921-FE96F2DDBA1D}"/>
                </a:ext>
              </a:extLst>
            </p:cNvPr>
            <p:cNvSpPr/>
            <p:nvPr/>
          </p:nvSpPr>
          <p:spPr>
            <a:xfrm>
              <a:off x="4254412" y="1285240"/>
              <a:ext cx="279398" cy="138684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0B30B0-AC9E-9AEC-5D94-860613866DFF}"/>
                </a:ext>
              </a:extLst>
            </p:cNvPr>
            <p:cNvSpPr txBox="1"/>
            <p:nvPr/>
          </p:nvSpPr>
          <p:spPr>
            <a:xfrm>
              <a:off x="4351020" y="2445284"/>
              <a:ext cx="7594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n </a:t>
              </a:r>
              <a:r>
                <a:rPr lang="en-US" sz="1400" b="1" dirty="0"/>
                <a:t>cycles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BD24026-5D0D-602C-25CE-9E225E4E5B10}"/>
                </a:ext>
              </a:extLst>
            </p:cNvPr>
            <p:cNvSpPr txBox="1"/>
            <p:nvPr/>
          </p:nvSpPr>
          <p:spPr>
            <a:xfrm>
              <a:off x="1094678" y="1641687"/>
              <a:ext cx="1380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Initial denaturation</a:t>
              </a:r>
            </a:p>
            <a:p>
              <a:pPr algn="ctr"/>
              <a:r>
                <a:rPr lang="en-US" sz="1200" dirty="0"/>
                <a:t>98 °C, 5 min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AD6CF80-1BD0-6DE7-8BE2-3C82293A1AEC}"/>
                </a:ext>
              </a:extLst>
            </p:cNvPr>
            <p:cNvSpPr txBox="1"/>
            <p:nvPr/>
          </p:nvSpPr>
          <p:spPr>
            <a:xfrm>
              <a:off x="2598532" y="1116598"/>
              <a:ext cx="10106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Denaturation</a:t>
              </a:r>
            </a:p>
            <a:p>
              <a:pPr algn="ctr"/>
              <a:r>
                <a:rPr lang="en-US" sz="1200" dirty="0"/>
                <a:t>98 °C, 30 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0543960-6FAD-53F8-8B23-37FBFF562D92}"/>
                </a:ext>
              </a:extLst>
            </p:cNvPr>
            <p:cNvSpPr txBox="1"/>
            <p:nvPr/>
          </p:nvSpPr>
          <p:spPr>
            <a:xfrm>
              <a:off x="3010009" y="2532614"/>
              <a:ext cx="8379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Annealing</a:t>
              </a:r>
            </a:p>
            <a:p>
              <a:pPr algn="ctr"/>
              <a:r>
                <a:rPr lang="en-US" sz="1200" dirty="0"/>
                <a:t>58 °C, 30 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D741B9-4F41-F816-47FB-961706D29597}"/>
                </a:ext>
              </a:extLst>
            </p:cNvPr>
            <p:cNvSpPr txBox="1"/>
            <p:nvPr/>
          </p:nvSpPr>
          <p:spPr>
            <a:xfrm>
              <a:off x="3571458" y="1575323"/>
              <a:ext cx="8379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Extension</a:t>
              </a:r>
            </a:p>
            <a:p>
              <a:pPr algn="ctr"/>
              <a:r>
                <a:rPr lang="en-US" sz="1200" dirty="0"/>
                <a:t>72 °C, 40 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470D2C-9D65-5603-4346-CBED69A45573}"/>
                </a:ext>
              </a:extLst>
            </p:cNvPr>
            <p:cNvSpPr txBox="1"/>
            <p:nvPr/>
          </p:nvSpPr>
          <p:spPr>
            <a:xfrm>
              <a:off x="4488688" y="1575324"/>
              <a:ext cx="1122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Final extension</a:t>
              </a:r>
            </a:p>
            <a:p>
              <a:pPr algn="ctr"/>
              <a:r>
                <a:rPr lang="en-US" sz="1200" dirty="0"/>
                <a:t>72 °C, 5 min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A91DA5-372D-4887-B6CA-3BB81B397DCA}"/>
                </a:ext>
              </a:extLst>
            </p:cNvPr>
            <p:cNvSpPr txBox="1"/>
            <p:nvPr/>
          </p:nvSpPr>
          <p:spPr>
            <a:xfrm>
              <a:off x="5434119" y="2960282"/>
              <a:ext cx="10088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Hold</a:t>
              </a:r>
            </a:p>
            <a:p>
              <a:pPr algn="ctr"/>
              <a:r>
                <a:rPr lang="en-US" sz="1200" dirty="0"/>
                <a:t>10 °C</a:t>
              </a:r>
            </a:p>
            <a:p>
              <a:pPr algn="ctr"/>
              <a:r>
                <a:rPr lang="en-US" sz="1200" dirty="0"/>
                <a:t>until stopped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1088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2606-DAF1-2DFE-0CA9-F02677FC0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Points to consider while designing primers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0F6C9-D9EC-3808-0764-D97B65A2B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898640" cy="4023360"/>
          </a:xfrm>
        </p:spPr>
        <p:txBody>
          <a:bodyPr>
            <a:normAutofit/>
          </a:bodyPr>
          <a:lstStyle/>
          <a:p>
            <a:r>
              <a:rPr lang="en-US" sz="1800" dirty="0"/>
              <a:t>Primer length should be 18-25 bp </a:t>
            </a:r>
          </a:p>
          <a:p>
            <a:r>
              <a:rPr lang="en-US" sz="1800" dirty="0"/>
              <a:t>GC content should be 40-60%</a:t>
            </a:r>
          </a:p>
          <a:p>
            <a:r>
              <a:rPr lang="en-US" sz="1800" dirty="0"/>
              <a:t>Sequence must be specific to the region to be amplified </a:t>
            </a:r>
          </a:p>
          <a:p>
            <a:r>
              <a:rPr lang="en-US" sz="1800" dirty="0"/>
              <a:t>Tm difference between forward and reverse primers should not be &gt;5 °C </a:t>
            </a:r>
          </a:p>
          <a:p>
            <a:r>
              <a:rPr lang="en-US" sz="1800" dirty="0"/>
              <a:t>Should not have self or inter complementary sequences</a:t>
            </a:r>
          </a:p>
          <a:p>
            <a:r>
              <a:rPr lang="en-US" sz="1800" dirty="0"/>
              <a:t>Should not have </a:t>
            </a:r>
            <a:r>
              <a:rPr lang="en-US" sz="1800" dirty="0" err="1"/>
              <a:t>homopolymeric</a:t>
            </a:r>
            <a:r>
              <a:rPr lang="en-US" sz="1800" dirty="0"/>
              <a:t> regions </a:t>
            </a:r>
          </a:p>
          <a:p>
            <a:r>
              <a:rPr lang="en-US" sz="1800" dirty="0"/>
              <a:t>Should not form secondary structures </a:t>
            </a:r>
          </a:p>
          <a:p>
            <a:r>
              <a:rPr lang="en-US" sz="1800" dirty="0"/>
              <a:t>Should not contain internal repeats </a:t>
            </a:r>
          </a:p>
          <a:p>
            <a:r>
              <a:rPr lang="en-US" sz="1800" dirty="0"/>
              <a:t>Use of online tools such as Primer Blast is recommended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AECA50-B267-1D3A-8726-E20DFA11A3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87" r="14280"/>
          <a:stretch/>
        </p:blipFill>
        <p:spPr>
          <a:xfrm>
            <a:off x="8310880" y="3132035"/>
            <a:ext cx="3108960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9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B484-D542-9049-3173-4F81AC9FD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84148-E764-D9E9-A1AC-8048F37BA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Putting the 'P' in PCR: A retrospective on Taq polymerase and the evolution of PCR </a:t>
            </a:r>
          </a:p>
          <a:p>
            <a:r>
              <a:rPr lang="en-US" dirty="0" err="1"/>
              <a:t>Ishino</a:t>
            </a:r>
            <a:r>
              <a:rPr lang="en-US" dirty="0"/>
              <a:t> S, </a:t>
            </a:r>
            <a:r>
              <a:rPr lang="en-US" dirty="0" err="1"/>
              <a:t>Ishino</a:t>
            </a:r>
            <a:r>
              <a:rPr lang="en-US" dirty="0"/>
              <a:t> Y. DNA polymerases as useful reagents for biotechnology - the history of developmental research in the field. Front </a:t>
            </a:r>
            <a:r>
              <a:rPr lang="en-US" dirty="0" err="1"/>
              <a:t>Microbiol</a:t>
            </a:r>
            <a:r>
              <a:rPr lang="en-US" dirty="0"/>
              <a:t>. 2014 Aug 29;5:465. </a:t>
            </a:r>
            <a:r>
              <a:rPr lang="en-US" dirty="0" err="1"/>
              <a:t>doi</a:t>
            </a:r>
            <a:r>
              <a:rPr lang="en-US" dirty="0"/>
              <a:t>: 10.3389/fmicb.2014.00465. PMID: 25221550; PMCID: PMC4148896.</a:t>
            </a:r>
          </a:p>
          <a:p>
            <a:r>
              <a:rPr lang="en-US" dirty="0"/>
              <a:t>Lorenz TC. Polymerase chain reaction: basic protocol plus troubleshooting and optimization strategies. J Vis Exp. 2012 May 22;(63):e3998. </a:t>
            </a:r>
            <a:r>
              <a:rPr lang="en-US" dirty="0" err="1"/>
              <a:t>doi</a:t>
            </a:r>
            <a:r>
              <a:rPr lang="en-US" dirty="0"/>
              <a:t>: 10.3791/3998. PMID: 22664923; PMCID: PMC4846334. </a:t>
            </a:r>
          </a:p>
          <a:p>
            <a:r>
              <a:rPr lang="en-US" dirty="0"/>
              <a:t>Gene Cloning and DNA Analysis. TA Brown. Chapter 9  </a:t>
            </a:r>
          </a:p>
        </p:txBody>
      </p:sp>
    </p:spTree>
    <p:extLst>
      <p:ext uri="{BB962C8B-B14F-4D97-AF65-F5344CB8AC3E}">
        <p14:creationId xmlns:p14="http://schemas.microsoft.com/office/powerpoint/2010/main" val="316152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6D78-634D-3016-B7DD-D9A3B11B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Polymerase chain reaction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31750-DC24-BCDA-E6E9-1BB2F5144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laboratory technique used to make many copies of a specific region of DNA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768796-4373-3CE2-EF67-D4AC99D3C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0" y="2560684"/>
            <a:ext cx="7071360" cy="324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3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6EFD7-A1DE-AEB6-819F-124F7B6C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sz="4000" dirty="0"/>
              <a:t>Why amplify DNA?</a:t>
            </a:r>
          </a:p>
        </p:txBody>
      </p:sp>
      <p:pic>
        <p:nvPicPr>
          <p:cNvPr id="6" name="Picture 5" descr="3D rendering of DNA">
            <a:extLst>
              <a:ext uri="{FF2B5EF4-FFF2-40B4-BE49-F238E27FC236}">
                <a16:creationId xmlns:a16="http://schemas.microsoft.com/office/drawing/2014/main" id="{2ABE4196-C164-C722-EA17-425AFB943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8F2A-B473-9CB1-9AF0-E3724E573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DNA from source organism is present in very low amounts</a:t>
            </a:r>
          </a:p>
          <a:p>
            <a:r>
              <a:rPr lang="en-US" dirty="0"/>
              <a:t>The desired sequence of that DNA is present in even lesser amount</a:t>
            </a:r>
          </a:p>
          <a:p>
            <a:r>
              <a:rPr lang="en-US" dirty="0"/>
              <a:t>Having enough fragments of desired DNA sequence is crucial for further studies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7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A7DE01C-79C4-D9D4-5089-0D59917A78B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2192000" cy="63497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F0BADB-1CF8-E4E2-01C5-74368B83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History of PCR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6314A-5472-70D8-226E-4C9DC72A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750560" cy="4023360"/>
          </a:xfrm>
        </p:spPr>
        <p:txBody>
          <a:bodyPr/>
          <a:lstStyle/>
          <a:p>
            <a:r>
              <a:rPr lang="en-US" b="1" dirty="0"/>
              <a:t>1969</a:t>
            </a:r>
            <a:r>
              <a:rPr lang="en-US" dirty="0"/>
              <a:t>: Researchers in the laboratory of Nobel Laureate H. Gobind Khorana made significant advancements in DNA amplification technology using an artificial system of primers and templates to copy DNA segments using a single primer-template complex</a:t>
            </a:r>
          </a:p>
          <a:p>
            <a:r>
              <a:rPr lang="en-US" b="1" dirty="0"/>
              <a:t>1969</a:t>
            </a:r>
            <a:r>
              <a:rPr lang="en-US" dirty="0"/>
              <a:t>: Indiana University microbiologists Thomas Brock and Hudson Freeze discovered an extreme species of thermophilic bacterium they named </a:t>
            </a:r>
            <a:r>
              <a:rPr lang="en-US" i="1" dirty="0"/>
              <a:t>Thermus aquaticus </a:t>
            </a:r>
            <a:r>
              <a:rPr lang="en-US" dirty="0"/>
              <a:t>at the Lower Geyser Basin at Yellowstone National Park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78715C-E584-12BB-E8CC-12F58239A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718" y="1950085"/>
            <a:ext cx="3698002" cy="2470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837DF9-EFBE-F8C9-4461-CA344F07CDC1}"/>
              </a:ext>
            </a:extLst>
          </p:cNvPr>
          <p:cNvSpPr txBox="1"/>
          <p:nvPr/>
        </p:nvSpPr>
        <p:spPr>
          <a:xfrm>
            <a:off x="7081401" y="4771492"/>
            <a:ext cx="47548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Thomas Brock in 1992 at a hot spring in Yellowstone National Park. It was there, 26 years earlier, that he found Thermus aquaticus, a species of bacteria that would be used to develop the chemical process behind PCR testing for the </a:t>
            </a:r>
            <a:r>
              <a:rPr lang="en-US" sz="1400" dirty="0" err="1"/>
              <a:t>coronavirus.Credit</a:t>
            </a:r>
            <a:r>
              <a:rPr lang="en-US" sz="1400" dirty="0"/>
              <a:t>...Peter Menzel/</a:t>
            </a:r>
            <a:r>
              <a:rPr lang="en-US" sz="1400" dirty="0" err="1"/>
              <a:t>Menzelphoto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2123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D913D-7A8A-F2EE-42DD-FEF08953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sz="4000" dirty="0"/>
              <a:t>History of PCR: important milestones</a:t>
            </a:r>
          </a:p>
        </p:txBody>
      </p:sp>
      <p:pic>
        <p:nvPicPr>
          <p:cNvPr id="5" name="Picture 4" descr="Person stepping into the light">
            <a:extLst>
              <a:ext uri="{FF2B5EF4-FFF2-40B4-BE49-F238E27FC236}">
                <a16:creationId xmlns:a16="http://schemas.microsoft.com/office/drawing/2014/main" id="{46974164-B0B1-FEEC-700B-F1C7D54888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95" r="7295" b="-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9676C-D6AD-525F-6A2D-2ECDB9514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3"/>
            <a:ext cx="6368142" cy="4135401"/>
          </a:xfrm>
        </p:spPr>
        <p:txBody>
          <a:bodyPr>
            <a:normAutofit/>
          </a:bodyPr>
          <a:lstStyle/>
          <a:p>
            <a:r>
              <a:rPr lang="en-US" sz="1800" b="1" dirty="0"/>
              <a:t>1971</a:t>
            </a:r>
            <a:r>
              <a:rPr lang="en-US" sz="1800" dirty="0"/>
              <a:t>: </a:t>
            </a:r>
            <a:r>
              <a:rPr lang="en-US" sz="1800" dirty="0" err="1"/>
              <a:t>Kjell</a:t>
            </a:r>
            <a:r>
              <a:rPr lang="en-US" sz="1800" dirty="0"/>
              <a:t> Kleppe described a method quite similar to PCR in which a two-primer system might result in replication of a DNA segment in one cycle, which could be repeated by adding a fresh dose of DNA polymerase each cycle</a:t>
            </a:r>
          </a:p>
          <a:p>
            <a:r>
              <a:rPr lang="en-US" sz="1800" b="1" dirty="0"/>
              <a:t>1976</a:t>
            </a:r>
            <a:r>
              <a:rPr lang="en-US" sz="1800" dirty="0"/>
              <a:t>: Alice </a:t>
            </a:r>
            <a:r>
              <a:rPr lang="en-US" sz="1800" dirty="0" err="1"/>
              <a:t>Chien</a:t>
            </a:r>
            <a:r>
              <a:rPr lang="en-US" sz="1800" dirty="0"/>
              <a:t> and John </a:t>
            </a:r>
            <a:r>
              <a:rPr lang="en-US" sz="1800" dirty="0" err="1"/>
              <a:t>Trela</a:t>
            </a:r>
            <a:r>
              <a:rPr lang="en-US" sz="1800" dirty="0"/>
              <a:t> from the University of Cincinnati isolated and purified a thermostable DNA polymerase from Thermus aquaticus – very sensibly named Taq polymerase – with a temperature preference of 75-80 degrees Celsius </a:t>
            </a:r>
          </a:p>
          <a:p>
            <a:r>
              <a:rPr lang="en-US" sz="1800" b="1" dirty="0"/>
              <a:t>1977</a:t>
            </a:r>
            <a:r>
              <a:rPr lang="en-US" sz="1800" dirty="0"/>
              <a:t>: Frederick Sanger published a novel method for sequencing DNA in 1977 using an oligonucleotide primer, DNA polymerase and modified nucleotide precursors that prevent primer extension in a sequence-dependent manner</a:t>
            </a:r>
          </a:p>
          <a:p>
            <a:r>
              <a:rPr lang="en-US" sz="1800" b="1" dirty="0"/>
              <a:t>1980</a:t>
            </a:r>
            <a:r>
              <a:rPr lang="en-US" sz="1800" dirty="0"/>
              <a:t>: Sanger was awarded a Nobel Prize in 1980 for this work</a:t>
            </a:r>
          </a:p>
        </p:txBody>
      </p:sp>
    </p:spTree>
    <p:extLst>
      <p:ext uri="{BB962C8B-B14F-4D97-AF65-F5344CB8AC3E}">
        <p14:creationId xmlns:p14="http://schemas.microsoft.com/office/powerpoint/2010/main" val="2320107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728479D-74CA-7D10-C6D2-9FE85BA65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History of PCR: the seminal publication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456CC1F-7973-E545-658B-0FB08EE1F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634653" cy="4023360"/>
          </a:xfrm>
        </p:spPr>
        <p:txBody>
          <a:bodyPr>
            <a:normAutofit/>
          </a:bodyPr>
          <a:lstStyle/>
          <a:p>
            <a:r>
              <a:rPr lang="en-US" sz="1800" b="1" i="0" dirty="0">
                <a:solidFill>
                  <a:srgbClr val="666666"/>
                </a:solidFill>
                <a:effectLst/>
                <a:latin typeface="Imagopro Book"/>
              </a:rPr>
              <a:t>1983</a:t>
            </a:r>
            <a:r>
              <a:rPr lang="en-US" sz="1800" b="0" i="0" dirty="0">
                <a:solidFill>
                  <a:srgbClr val="666666"/>
                </a:solidFill>
                <a:effectLst/>
                <a:latin typeface="Imagopro Book"/>
              </a:rPr>
              <a:t>: Kary Mullis, a biochemist at Cetus Corporation, began devising experiments using repeated thermal cycling to amplify small segments of a cloned gene</a:t>
            </a:r>
          </a:p>
          <a:p>
            <a:r>
              <a:rPr lang="en-US" sz="1800" b="1" dirty="0">
                <a:solidFill>
                  <a:srgbClr val="666666"/>
                </a:solidFill>
                <a:latin typeface="Imagopro Book"/>
              </a:rPr>
              <a:t>1985</a:t>
            </a:r>
            <a:r>
              <a:rPr lang="en-US" sz="1800" dirty="0">
                <a:solidFill>
                  <a:srgbClr val="666666"/>
                </a:solidFill>
                <a:latin typeface="Imagopro Book"/>
              </a:rPr>
              <a:t>: Mullis and team characterized and honed the process and presented </a:t>
            </a:r>
            <a:r>
              <a:rPr lang="en-US" sz="1800">
                <a:solidFill>
                  <a:srgbClr val="666666"/>
                </a:solidFill>
                <a:latin typeface="Imagopro Book"/>
              </a:rPr>
              <a:t>the work at </a:t>
            </a:r>
            <a:r>
              <a:rPr lang="en-US" sz="1800" dirty="0">
                <a:solidFill>
                  <a:srgbClr val="666666"/>
                </a:solidFill>
                <a:latin typeface="Imagopro Book"/>
              </a:rPr>
              <a:t>a conference and published in Science </a:t>
            </a:r>
          </a:p>
          <a:p>
            <a:r>
              <a:rPr lang="en-US" sz="1800" b="1" dirty="0">
                <a:solidFill>
                  <a:srgbClr val="666666"/>
                </a:solidFill>
                <a:latin typeface="Imagopro Book"/>
              </a:rPr>
              <a:t>1988</a:t>
            </a:r>
            <a:r>
              <a:rPr lang="en-US" sz="1800" dirty="0">
                <a:solidFill>
                  <a:srgbClr val="666666"/>
                </a:solidFill>
                <a:latin typeface="Imagopro Book"/>
              </a:rPr>
              <a:t>: Saiki experimented with polymerase isolated from </a:t>
            </a:r>
            <a:r>
              <a:rPr lang="en-US" sz="1800" i="1" dirty="0">
                <a:solidFill>
                  <a:srgbClr val="666666"/>
                </a:solidFill>
                <a:latin typeface="Imagopro Book"/>
              </a:rPr>
              <a:t>T. </a:t>
            </a:r>
            <a:r>
              <a:rPr lang="en-US" sz="1800" i="1" dirty="0" err="1">
                <a:solidFill>
                  <a:srgbClr val="666666"/>
                </a:solidFill>
                <a:latin typeface="Imagopro Book"/>
              </a:rPr>
              <a:t>acquaticus</a:t>
            </a:r>
            <a:r>
              <a:rPr lang="en-US" sz="1800" i="1" dirty="0">
                <a:solidFill>
                  <a:srgbClr val="666666"/>
                </a:solidFill>
                <a:latin typeface="Imagopro Book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Imagopro Book"/>
              </a:rPr>
              <a:t>and published the work in Science</a:t>
            </a:r>
          </a:p>
          <a:p>
            <a:r>
              <a:rPr lang="en-US" sz="1800" b="1" dirty="0">
                <a:solidFill>
                  <a:srgbClr val="666666"/>
                </a:solidFill>
                <a:latin typeface="Imagopro Book"/>
              </a:rPr>
              <a:t>Discovery turned out to become a game-changer for decades to come!</a:t>
            </a:r>
            <a:endParaRPr lang="en-US" sz="18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1028D8-61C4-5460-238F-1C10D5B90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852" y="1845734"/>
            <a:ext cx="5416828" cy="392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14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81FCA-14E9-3828-B626-6831E063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History of PCR: further developments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A6724-5F40-7927-E048-E3CCE7F54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7081521" cy="4460240"/>
          </a:xfrm>
        </p:spPr>
        <p:txBody>
          <a:bodyPr>
            <a:normAutofit lnSpcReduction="10000"/>
          </a:bodyPr>
          <a:lstStyle/>
          <a:p>
            <a:r>
              <a:rPr lang="en-US" sz="1800" b="1" dirty="0"/>
              <a:t>1988</a:t>
            </a:r>
            <a:r>
              <a:rPr lang="en-US" sz="1800" dirty="0"/>
              <a:t>: Cetus Corporation and Perkin Elmer together developed a machine that could rapidly change temperatures; this was the first commercially available Thermal Cycler PCR-1000. This machine along with commercially available Taq polymerase “</a:t>
            </a:r>
            <a:r>
              <a:rPr lang="en-US" sz="1800" dirty="0" err="1"/>
              <a:t>AmpliTaq</a:t>
            </a:r>
            <a:r>
              <a:rPr lang="en-US" sz="1800" dirty="0"/>
              <a:t> Polymerase” became massively successful. </a:t>
            </a:r>
          </a:p>
          <a:p>
            <a:r>
              <a:rPr lang="en-US" sz="1800" b="1" dirty="0"/>
              <a:t>1990s</a:t>
            </a:r>
            <a:r>
              <a:rPr lang="en-US" sz="1800" dirty="0"/>
              <a:t>: PCR was adopted for diagnosis, forensic sciences, and fundamental research </a:t>
            </a:r>
          </a:p>
          <a:p>
            <a:r>
              <a:rPr lang="en-US" sz="1800" b="1" dirty="0"/>
              <a:t>1993</a:t>
            </a:r>
            <a:r>
              <a:rPr lang="en-US" sz="1800" dirty="0"/>
              <a:t>: Karry Mullis was awarded a Nobel Prize</a:t>
            </a:r>
          </a:p>
          <a:p>
            <a:r>
              <a:rPr lang="en-US" sz="1800" b="1" dirty="0"/>
              <a:t>1991</a:t>
            </a:r>
            <a:r>
              <a:rPr lang="en-US" sz="1800" dirty="0"/>
              <a:t>: Another thermostable polymerase Pfu polymerase was derived from a </a:t>
            </a:r>
            <a:r>
              <a:rPr lang="en-US" sz="1800" dirty="0" err="1"/>
              <a:t>hyperthermophilic</a:t>
            </a:r>
            <a:r>
              <a:rPr lang="en-US" sz="1800" dirty="0"/>
              <a:t> archaeon </a:t>
            </a:r>
            <a:r>
              <a:rPr lang="en-US" sz="1800" i="1" dirty="0" err="1"/>
              <a:t>Pyrococcus</a:t>
            </a:r>
            <a:r>
              <a:rPr lang="en-US" sz="1800" i="1" dirty="0"/>
              <a:t> </a:t>
            </a:r>
            <a:r>
              <a:rPr lang="en-US" sz="1800" i="1" dirty="0" err="1"/>
              <a:t>furiosus</a:t>
            </a:r>
            <a:r>
              <a:rPr lang="en-US" sz="1800" dirty="0"/>
              <a:t>. Pfu DNA polymerase, unlike Taq DNA polymerase, has built in 3' to 5' exonuclease proofreading activity, meaning that it could correct nucleotide-incorporation errors, dramatically lower error rate, and offer increased specificity. </a:t>
            </a:r>
          </a:p>
          <a:p>
            <a:r>
              <a:rPr lang="en-US" sz="1800" b="1" dirty="0"/>
              <a:t>2003</a:t>
            </a:r>
            <a:r>
              <a:rPr lang="en-US" sz="1800" dirty="0"/>
              <a:t>: Next-generation DNA polymerases called Phusion Polymerases were developed. These were considerably more stable and accurate than Taq polymerases. </a:t>
            </a:r>
          </a:p>
        </p:txBody>
      </p:sp>
      <p:pic>
        <p:nvPicPr>
          <p:cNvPr id="4" name="Picture 3" descr="A person with his hand on his head&#10;&#10;Description automatically generated with medium confidence">
            <a:extLst>
              <a:ext uri="{FF2B5EF4-FFF2-40B4-BE49-F238E27FC236}">
                <a16:creationId xmlns:a16="http://schemas.microsoft.com/office/drawing/2014/main" id="{ADF28C01-3DBF-F192-0025-414252E15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8780" y="2017918"/>
            <a:ext cx="2316900" cy="34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4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3FFF-E6E5-F2F9-7A32-537B8B67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Steps in a PCR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36358-CE88-7AFF-E702-88B8A962E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6675120" cy="4531360"/>
          </a:xfrm>
        </p:spPr>
        <p:txBody>
          <a:bodyPr>
            <a:noAutofit/>
          </a:bodyPr>
          <a:lstStyle/>
          <a:p>
            <a:r>
              <a:rPr lang="en-US" sz="1800" b="1" dirty="0"/>
              <a:t>Denaturation</a:t>
            </a:r>
            <a:r>
              <a:rPr lang="en-US" sz="1800" dirty="0"/>
              <a:t> </a:t>
            </a:r>
          </a:p>
          <a:p>
            <a:pPr lvl="1"/>
            <a:r>
              <a:rPr lang="en-US" sz="1600" dirty="0"/>
              <a:t>Complete separation of the two strands of double-stranded DNA</a:t>
            </a:r>
          </a:p>
          <a:p>
            <a:pPr lvl="1"/>
            <a:r>
              <a:rPr lang="en-US" sz="1600" dirty="0"/>
              <a:t>Occurs at 94-98 °C </a:t>
            </a:r>
          </a:p>
          <a:p>
            <a:pPr lvl="1"/>
            <a:r>
              <a:rPr lang="en-US" sz="1600" dirty="0"/>
              <a:t>Takes 30 s to 5 min depending on the length of ds DNA</a:t>
            </a:r>
          </a:p>
          <a:p>
            <a:r>
              <a:rPr lang="en-US" sz="1800" b="1" dirty="0"/>
              <a:t>Annealing</a:t>
            </a:r>
            <a:r>
              <a:rPr lang="en-US" sz="1800" dirty="0"/>
              <a:t> </a:t>
            </a:r>
          </a:p>
          <a:p>
            <a:pPr lvl="1"/>
            <a:r>
              <a:rPr lang="en-US" sz="1600" dirty="0"/>
              <a:t>Binding of short oligonucleotides called primers to the denatured template DNA</a:t>
            </a:r>
          </a:p>
          <a:p>
            <a:pPr lvl="1"/>
            <a:r>
              <a:rPr lang="en-US" sz="1600" dirty="0"/>
              <a:t>Occurs at 50-65 °C depending on the length and sequence of the primers </a:t>
            </a:r>
          </a:p>
          <a:p>
            <a:pPr lvl="1"/>
            <a:r>
              <a:rPr lang="en-US" sz="1600" dirty="0"/>
              <a:t>Determining the correct annealing temperature is crucial for successful PCR </a:t>
            </a:r>
          </a:p>
          <a:p>
            <a:r>
              <a:rPr lang="en-US" sz="1800" b="1" dirty="0"/>
              <a:t>Extension</a:t>
            </a:r>
            <a:r>
              <a:rPr lang="en-US" sz="1800" dirty="0"/>
              <a:t> </a:t>
            </a:r>
          </a:p>
          <a:p>
            <a:pPr lvl="1"/>
            <a:r>
              <a:rPr lang="en-US" sz="1600" dirty="0"/>
              <a:t>Synthesis of a new DNA strand by copying the existing DNA strand with the help of Taq polymerase </a:t>
            </a:r>
          </a:p>
          <a:p>
            <a:pPr lvl="1"/>
            <a:r>
              <a:rPr lang="en-US" sz="1600" dirty="0"/>
              <a:t>Occurs at 72-74 °C </a:t>
            </a:r>
          </a:p>
          <a:p>
            <a:pPr lvl="1"/>
            <a:r>
              <a:rPr lang="en-US" sz="1600" dirty="0"/>
              <a:t>Required time depends on the extension rate of the polymerase and length of DNA sequence to be amplified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2C8008-CC31-2FFC-CCA5-9A4EADECE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720" y="286603"/>
            <a:ext cx="3546629" cy="595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90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4F5B4D5-4E67-B919-B10A-B74F09F6B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879" y="457686"/>
            <a:ext cx="3320522" cy="5050225"/>
          </a:xfrm>
          <a:prstGeom prst="rect">
            <a:avLst/>
          </a:prstGeom>
        </p:spPr>
      </p:pic>
      <p:pic>
        <p:nvPicPr>
          <p:cNvPr id="3" name="Picture 2" descr="Diagram&#10;&#10;Description automatically generated with low confidence">
            <a:extLst>
              <a:ext uri="{FF2B5EF4-FFF2-40B4-BE49-F238E27FC236}">
                <a16:creationId xmlns:a16="http://schemas.microsoft.com/office/drawing/2014/main" id="{FA8C60FA-D5D1-7791-1E78-6127F960C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95" y="457685"/>
            <a:ext cx="5069647" cy="50502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653B14-687A-881A-C79E-FA2FCC16B4A2}"/>
              </a:ext>
            </a:extLst>
          </p:cNvPr>
          <p:cNvSpPr txBox="1"/>
          <p:nvPr/>
        </p:nvSpPr>
        <p:spPr>
          <a:xfrm>
            <a:off x="401320" y="5780075"/>
            <a:ext cx="11389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Swiss721BT-RomanCondensed"/>
              </a:rPr>
              <a:t>The second and third cycles of a PCR, during which the first short products are synthesized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627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557</TotalTime>
  <Words>1468</Words>
  <Application>Microsoft Office PowerPoint</Application>
  <PresentationFormat>Widescreen</PresentationFormat>
  <Paragraphs>142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Imagopro Book</vt:lpstr>
      <vt:lpstr>Swiss721BT-RomanCondensed</vt:lpstr>
      <vt:lpstr>Retrospect</vt:lpstr>
      <vt:lpstr>Polymerase Chain Reaction</vt:lpstr>
      <vt:lpstr>Polymerase chain reaction</vt:lpstr>
      <vt:lpstr>Why amplify DNA?</vt:lpstr>
      <vt:lpstr>History of PCR</vt:lpstr>
      <vt:lpstr>History of PCR: important milestones</vt:lpstr>
      <vt:lpstr>History of PCR: the seminal publication</vt:lpstr>
      <vt:lpstr>History of PCR: further developments</vt:lpstr>
      <vt:lpstr>Steps in a PCR</vt:lpstr>
      <vt:lpstr>PowerPoint Presentation</vt:lpstr>
      <vt:lpstr>Components of a PCR</vt:lpstr>
      <vt:lpstr>Conditions of a PCR</vt:lpstr>
      <vt:lpstr>Determining optimum annealing temperature</vt:lpstr>
      <vt:lpstr>Determining optimum extension time</vt:lpstr>
      <vt:lpstr>Determining the number of cycles</vt:lpstr>
      <vt:lpstr>Points to consider while designing primers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 cloning to gene editing CSU1107</dc:title>
  <dc:creator>Vihang Ghalsasi</dc:creator>
  <cp:lastModifiedBy>Vihang Ghalsasi</cp:lastModifiedBy>
  <cp:revision>1</cp:revision>
  <dcterms:created xsi:type="dcterms:W3CDTF">2022-08-05T04:44:28Z</dcterms:created>
  <dcterms:modified xsi:type="dcterms:W3CDTF">2024-01-20T17:46:15Z</dcterms:modified>
</cp:coreProperties>
</file>