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71" r:id="rId13"/>
    <p:sldId id="266" r:id="rId14"/>
    <p:sldId id="272" r:id="rId15"/>
    <p:sldId id="270" r:id="rId16"/>
    <p:sldId id="269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5ACB-9E82-43AE-BBA2-CC93B200CAAA}" v="2" dt="2024-01-20T17:48:10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ng Ghalsasi" userId="2a3145cabc1bc5e0" providerId="LiveId" clId="{40465ACB-9E82-43AE-BBA2-CC93B200CAAA}"/>
    <pc:docChg chg="custSel delSld modSld">
      <pc:chgData name="Vihang Ghalsasi" userId="2a3145cabc1bc5e0" providerId="LiveId" clId="{40465ACB-9E82-43AE-BBA2-CC93B200CAAA}" dt="2024-01-20T17:48:10.260" v="94" actId="478"/>
      <pc:docMkLst>
        <pc:docMk/>
      </pc:docMkLst>
      <pc:sldChg chg="modSp mod">
        <pc:chgData name="Vihang Ghalsasi" userId="2a3145cabc1bc5e0" providerId="LiveId" clId="{40465ACB-9E82-43AE-BBA2-CC93B200CAAA}" dt="2024-01-20T17:47:11.035" v="87" actId="20577"/>
        <pc:sldMkLst>
          <pc:docMk/>
          <pc:sldMk cId="2328328689" sldId="256"/>
        </pc:sldMkLst>
        <pc:spChg chg="mod">
          <ac:chgData name="Vihang Ghalsasi" userId="2a3145cabc1bc5e0" providerId="LiveId" clId="{40465ACB-9E82-43AE-BBA2-CC93B200CAAA}" dt="2024-01-20T17:47:01.515" v="40" actId="20577"/>
          <ac:spMkLst>
            <pc:docMk/>
            <pc:sldMk cId="2328328689" sldId="256"/>
            <ac:spMk id="2" creationId="{801BCEAE-7BF1-B58F-54D1-F10298D216E5}"/>
          </ac:spMkLst>
        </pc:spChg>
        <pc:spChg chg="mod">
          <ac:chgData name="Vihang Ghalsasi" userId="2a3145cabc1bc5e0" providerId="LiveId" clId="{40465ACB-9E82-43AE-BBA2-CC93B200CAAA}" dt="2024-01-20T17:47:11.035" v="87" actId="20577"/>
          <ac:spMkLst>
            <pc:docMk/>
            <pc:sldMk cId="2328328689" sldId="256"/>
            <ac:spMk id="3" creationId="{71CFFB58-ACD9-E6C2-5339-C5EB76511C64}"/>
          </ac:spMkLst>
        </pc:spChg>
      </pc:sldChg>
      <pc:sldChg chg="modSp mod">
        <pc:chgData name="Vihang Ghalsasi" userId="2a3145cabc1bc5e0" providerId="LiveId" clId="{40465ACB-9E82-43AE-BBA2-CC93B200CAAA}" dt="2024-01-20T17:48:10.260" v="94" actId="478"/>
        <pc:sldMkLst>
          <pc:docMk/>
          <pc:sldMk cId="856262958" sldId="257"/>
        </pc:sldMkLst>
        <pc:graphicFrameChg chg="mod modGraphic">
          <ac:chgData name="Vihang Ghalsasi" userId="2a3145cabc1bc5e0" providerId="LiveId" clId="{40465ACB-9E82-43AE-BBA2-CC93B200CAAA}" dt="2024-01-20T17:48:10.260" v="94" actId="478"/>
          <ac:graphicFrameMkLst>
            <pc:docMk/>
            <pc:sldMk cId="856262958" sldId="257"/>
            <ac:graphicFrameMk id="5" creationId="{2F1D8AB7-9A20-F91E-3659-4CEFFB8C4601}"/>
          </ac:graphicFrameMkLst>
        </pc:graphicFrameChg>
      </pc:sldChg>
      <pc:sldChg chg="del">
        <pc:chgData name="Vihang Ghalsasi" userId="2a3145cabc1bc5e0" providerId="LiveId" clId="{40465ACB-9E82-43AE-BBA2-CC93B200CAAA}" dt="2024-01-20T17:47:38.351" v="91" actId="47"/>
        <pc:sldMkLst>
          <pc:docMk/>
          <pc:sldMk cId="1193134421" sldId="274"/>
        </pc:sldMkLst>
      </pc:sldChg>
      <pc:sldChg chg="del">
        <pc:chgData name="Vihang Ghalsasi" userId="2a3145cabc1bc5e0" providerId="LiveId" clId="{40465ACB-9E82-43AE-BBA2-CC93B200CAAA}" dt="2024-01-20T17:47:25.138" v="89" actId="47"/>
        <pc:sldMkLst>
          <pc:docMk/>
          <pc:sldMk cId="3927896342" sldId="275"/>
        </pc:sldMkLst>
      </pc:sldChg>
      <pc:sldChg chg="del">
        <pc:chgData name="Vihang Ghalsasi" userId="2a3145cabc1bc5e0" providerId="LiveId" clId="{40465ACB-9E82-43AE-BBA2-CC93B200CAAA}" dt="2024-01-20T17:47:36.652" v="90" actId="47"/>
        <pc:sldMkLst>
          <pc:docMk/>
          <pc:sldMk cId="3565153539" sldId="276"/>
        </pc:sldMkLst>
      </pc:sldChg>
      <pc:sldChg chg="del">
        <pc:chgData name="Vihang Ghalsasi" userId="2a3145cabc1bc5e0" providerId="LiveId" clId="{40465ACB-9E82-43AE-BBA2-CC93B200CAAA}" dt="2024-01-20T17:47:22.707" v="88" actId="47"/>
        <pc:sldMkLst>
          <pc:docMk/>
          <pc:sldMk cId="2502517791" sldId="277"/>
        </pc:sldMkLst>
      </pc:sldChg>
    </pc:docChg>
  </pc:docChgLst>
  <pc:docChgLst>
    <pc:chgData name="Vihang Ghalsasi" userId="2a3145cabc1bc5e0" providerId="LiveId" clId="{99F4646C-9206-4CC4-B0BD-BB65B55FB861}"/>
    <pc:docChg chg="undo redo custSel addSld modSld sldOrd">
      <pc:chgData name="Vihang Ghalsasi" userId="2a3145cabc1bc5e0" providerId="LiveId" clId="{99F4646C-9206-4CC4-B0BD-BB65B55FB861}" dt="2022-08-26T08:44:10.401" v="7726"/>
      <pc:docMkLst>
        <pc:docMk/>
      </pc:docMkLst>
      <pc:sldChg chg="addSp delSp modSp mod setBg">
        <pc:chgData name="Vihang Ghalsasi" userId="2a3145cabc1bc5e0" providerId="LiveId" clId="{99F4646C-9206-4CC4-B0BD-BB65B55FB861}" dt="2022-08-12T05:06:35.865" v="352" actId="404"/>
        <pc:sldMkLst>
          <pc:docMk/>
          <pc:sldMk cId="856262958" sldId="257"/>
        </pc:sldMkLst>
        <pc:spChg chg="mod">
          <ac:chgData name="Vihang Ghalsasi" userId="2a3145cabc1bc5e0" providerId="LiveId" clId="{99F4646C-9206-4CC4-B0BD-BB65B55FB861}" dt="2022-08-12T05:06:10.328" v="334" actId="26606"/>
          <ac:spMkLst>
            <pc:docMk/>
            <pc:sldMk cId="856262958" sldId="257"/>
            <ac:spMk id="2" creationId="{5E4FD67E-F772-F5F3-78B1-BF90C43A644D}"/>
          </ac:spMkLst>
        </pc:spChg>
        <pc:spChg chg="del mod">
          <ac:chgData name="Vihang Ghalsasi" userId="2a3145cabc1bc5e0" providerId="LiveId" clId="{99F4646C-9206-4CC4-B0BD-BB65B55FB861}" dt="2022-08-12T05:06:10.328" v="334" actId="26606"/>
          <ac:spMkLst>
            <pc:docMk/>
            <pc:sldMk cId="856262958" sldId="257"/>
            <ac:spMk id="3" creationId="{2BAC1375-2435-08E3-283F-EE498DD5CDEA}"/>
          </ac:spMkLst>
        </pc:spChg>
        <pc:spChg chg="add">
          <ac:chgData name="Vihang Ghalsasi" userId="2a3145cabc1bc5e0" providerId="LiveId" clId="{99F4646C-9206-4CC4-B0BD-BB65B55FB861}" dt="2022-08-12T05:06:10.328" v="334" actId="26606"/>
          <ac:spMkLst>
            <pc:docMk/>
            <pc:sldMk cId="856262958" sldId="257"/>
            <ac:spMk id="9" creationId="{FB5993E2-C02B-4335-ABA5-D8EC465551E3}"/>
          </ac:spMkLst>
        </pc:spChg>
        <pc:spChg chg="add">
          <ac:chgData name="Vihang Ghalsasi" userId="2a3145cabc1bc5e0" providerId="LiveId" clId="{99F4646C-9206-4CC4-B0BD-BB65B55FB861}" dt="2022-08-12T05:06:10.328" v="334" actId="26606"/>
          <ac:spMkLst>
            <pc:docMk/>
            <pc:sldMk cId="856262958" sldId="257"/>
            <ac:spMk id="11" creationId="{C0B801A2-5622-4BE8-9AD2-C337A2CD0022}"/>
          </ac:spMkLst>
        </pc:spChg>
        <pc:spChg chg="add">
          <ac:chgData name="Vihang Ghalsasi" userId="2a3145cabc1bc5e0" providerId="LiveId" clId="{99F4646C-9206-4CC4-B0BD-BB65B55FB861}" dt="2022-08-12T05:06:10.328" v="334" actId="26606"/>
          <ac:spMkLst>
            <pc:docMk/>
            <pc:sldMk cId="856262958" sldId="257"/>
            <ac:spMk id="13" creationId="{B7AF614F-5BC3-4086-99F5-B87C5847A071}"/>
          </ac:spMkLst>
        </pc:spChg>
        <pc:graphicFrameChg chg="add modGraphic">
          <ac:chgData name="Vihang Ghalsasi" userId="2a3145cabc1bc5e0" providerId="LiveId" clId="{99F4646C-9206-4CC4-B0BD-BB65B55FB861}" dt="2022-08-12T05:06:35.865" v="352" actId="404"/>
          <ac:graphicFrameMkLst>
            <pc:docMk/>
            <pc:sldMk cId="856262958" sldId="257"/>
            <ac:graphicFrameMk id="5" creationId="{2F1D8AB7-9A20-F91E-3659-4CEFFB8C4601}"/>
          </ac:graphicFrameMkLst>
        </pc:graphicFrameChg>
      </pc:sldChg>
      <pc:sldChg chg="addSp delSp modSp new mod setBg">
        <pc:chgData name="Vihang Ghalsasi" userId="2a3145cabc1bc5e0" providerId="LiveId" clId="{99F4646C-9206-4CC4-B0BD-BB65B55FB861}" dt="2022-08-15T14:38:13.455" v="1518" actId="20577"/>
        <pc:sldMkLst>
          <pc:docMk/>
          <pc:sldMk cId="125677056" sldId="258"/>
        </pc:sldMkLst>
        <pc:spChg chg="mod">
          <ac:chgData name="Vihang Ghalsasi" userId="2a3145cabc1bc5e0" providerId="LiveId" clId="{99F4646C-9206-4CC4-B0BD-BB65B55FB861}" dt="2022-08-12T05:20:31.449" v="669" actId="404"/>
          <ac:spMkLst>
            <pc:docMk/>
            <pc:sldMk cId="125677056" sldId="258"/>
            <ac:spMk id="2" creationId="{D1167684-D974-8134-D5DD-71CF6E3CB864}"/>
          </ac:spMkLst>
        </pc:spChg>
        <pc:spChg chg="mod ord">
          <ac:chgData name="Vihang Ghalsasi" userId="2a3145cabc1bc5e0" providerId="LiveId" clId="{99F4646C-9206-4CC4-B0BD-BB65B55FB861}" dt="2022-08-15T14:38:13.455" v="1518" actId="20577"/>
          <ac:spMkLst>
            <pc:docMk/>
            <pc:sldMk cId="125677056" sldId="258"/>
            <ac:spMk id="3" creationId="{3BF16081-9F03-4060-473E-1971F95FD328}"/>
          </ac:spMkLst>
        </pc:spChg>
        <pc:spChg chg="add">
          <ac:chgData name="Vihang Ghalsasi" userId="2a3145cabc1bc5e0" providerId="LiveId" clId="{99F4646C-9206-4CC4-B0BD-BB65B55FB861}" dt="2022-08-12T05:20:26.380" v="667" actId="26606"/>
          <ac:spMkLst>
            <pc:docMk/>
            <pc:sldMk cId="125677056" sldId="258"/>
            <ac:spMk id="10" creationId="{311973C2-EB8B-452A-A698-4A252FD3AE28}"/>
          </ac:spMkLst>
        </pc:spChg>
        <pc:spChg chg="add">
          <ac:chgData name="Vihang Ghalsasi" userId="2a3145cabc1bc5e0" providerId="LiveId" clId="{99F4646C-9206-4CC4-B0BD-BB65B55FB861}" dt="2022-08-12T05:20:26.380" v="667" actId="26606"/>
          <ac:spMkLst>
            <pc:docMk/>
            <pc:sldMk cId="125677056" sldId="258"/>
            <ac:spMk id="12" creationId="{10162E77-11AD-44A7-84EC-40C59EEFBD2E}"/>
          </ac:spMkLst>
        </pc:spChg>
        <pc:picChg chg="add mod">
          <ac:chgData name="Vihang Ghalsasi" userId="2a3145cabc1bc5e0" providerId="LiveId" clId="{99F4646C-9206-4CC4-B0BD-BB65B55FB861}" dt="2022-08-12T09:17:08.339" v="674" actId="29295"/>
          <ac:picMkLst>
            <pc:docMk/>
            <pc:sldMk cId="125677056" sldId="258"/>
            <ac:picMk id="5" creationId="{F835F9F4-34AB-74FE-9FE5-F20DB5C63FAF}"/>
          </ac:picMkLst>
        </pc:picChg>
        <pc:picChg chg="add del mod">
          <ac:chgData name="Vihang Ghalsasi" userId="2a3145cabc1bc5e0" providerId="LiveId" clId="{99F4646C-9206-4CC4-B0BD-BB65B55FB861}" dt="2022-08-12T05:20:06.857" v="663" actId="478"/>
          <ac:picMkLst>
            <pc:docMk/>
            <pc:sldMk cId="125677056" sldId="258"/>
            <ac:picMk id="7" creationId="{38EF1E71-74C6-ACB4-CC2C-2D743F7A0C69}"/>
          </ac:picMkLst>
        </pc:picChg>
        <pc:cxnChg chg="add">
          <ac:chgData name="Vihang Ghalsasi" userId="2a3145cabc1bc5e0" providerId="LiveId" clId="{99F4646C-9206-4CC4-B0BD-BB65B55FB861}" dt="2022-08-12T05:20:26.380" v="667" actId="26606"/>
          <ac:cxnSpMkLst>
            <pc:docMk/>
            <pc:sldMk cId="125677056" sldId="258"/>
            <ac:cxnSpMk id="14" creationId="{5AB158E9-1B40-4CD6-95F0-95CA11DF7B7A}"/>
          </ac:cxnSpMkLst>
        </pc:cxnChg>
      </pc:sldChg>
      <pc:sldChg chg="addSp modSp new mod">
        <pc:chgData name="Vihang Ghalsasi" userId="2a3145cabc1bc5e0" providerId="LiveId" clId="{99F4646C-9206-4CC4-B0BD-BB65B55FB861}" dt="2022-08-12T05:19:01.006" v="658" actId="20577"/>
        <pc:sldMkLst>
          <pc:docMk/>
          <pc:sldMk cId="3624467434" sldId="259"/>
        </pc:sldMkLst>
        <pc:spChg chg="mod">
          <ac:chgData name="Vihang Ghalsasi" userId="2a3145cabc1bc5e0" providerId="LiveId" clId="{99F4646C-9206-4CC4-B0BD-BB65B55FB861}" dt="2022-08-12T05:07:22.400" v="415" actId="403"/>
          <ac:spMkLst>
            <pc:docMk/>
            <pc:sldMk cId="3624467434" sldId="259"/>
            <ac:spMk id="2" creationId="{722E39BB-B4AE-094D-A5E6-3AADC48B9D35}"/>
          </ac:spMkLst>
        </pc:spChg>
        <pc:spChg chg="mod">
          <ac:chgData name="Vihang Ghalsasi" userId="2a3145cabc1bc5e0" providerId="LiveId" clId="{99F4646C-9206-4CC4-B0BD-BB65B55FB861}" dt="2022-08-12T05:19:01.006" v="658" actId="20577"/>
          <ac:spMkLst>
            <pc:docMk/>
            <pc:sldMk cId="3624467434" sldId="259"/>
            <ac:spMk id="3" creationId="{EE67421E-EC10-E92E-BD77-6DC01FEDB364}"/>
          </ac:spMkLst>
        </pc:spChg>
        <pc:picChg chg="add mod">
          <ac:chgData name="Vihang Ghalsasi" userId="2a3145cabc1bc5e0" providerId="LiveId" clId="{99F4646C-9206-4CC4-B0BD-BB65B55FB861}" dt="2022-08-12T05:07:56.121" v="419" actId="1076"/>
          <ac:picMkLst>
            <pc:docMk/>
            <pc:sldMk cId="3624467434" sldId="259"/>
            <ac:picMk id="4" creationId="{F2DCF010-9265-8560-4AC2-C643DB9B3194}"/>
          </ac:picMkLst>
        </pc:picChg>
      </pc:sldChg>
      <pc:sldChg chg="addSp delSp modSp new mod">
        <pc:chgData name="Vihang Ghalsasi" userId="2a3145cabc1bc5e0" providerId="LiveId" clId="{99F4646C-9206-4CC4-B0BD-BB65B55FB861}" dt="2022-08-12T09:24:34.884" v="770" actId="1076"/>
        <pc:sldMkLst>
          <pc:docMk/>
          <pc:sldMk cId="1409086154" sldId="260"/>
        </pc:sldMkLst>
        <pc:spChg chg="mod">
          <ac:chgData name="Vihang Ghalsasi" userId="2a3145cabc1bc5e0" providerId="LiveId" clId="{99F4646C-9206-4CC4-B0BD-BB65B55FB861}" dt="2022-08-12T09:19:15.693" v="722" actId="404"/>
          <ac:spMkLst>
            <pc:docMk/>
            <pc:sldMk cId="1409086154" sldId="260"/>
            <ac:spMk id="2" creationId="{18CF1D39-A73C-EB84-8480-41FF52E46B4D}"/>
          </ac:spMkLst>
        </pc:spChg>
        <pc:spChg chg="mod">
          <ac:chgData name="Vihang Ghalsasi" userId="2a3145cabc1bc5e0" providerId="LiveId" clId="{99F4646C-9206-4CC4-B0BD-BB65B55FB861}" dt="2022-08-12T09:18:54.445" v="699" actId="15"/>
          <ac:spMkLst>
            <pc:docMk/>
            <pc:sldMk cId="1409086154" sldId="260"/>
            <ac:spMk id="3" creationId="{CD863809-08BD-C571-C804-1F426A1B8CC3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8" creationId="{6880C824-6FD8-EA7F-53E3-E976055DAC3B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9" creationId="{ED3399C4-476F-8578-DB8F-7D3E061ABBA4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0" creationId="{079AA175-4E70-CC5C-4DB8-75C7B179DE55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1" creationId="{316E6AD0-D2BC-8C58-1147-48A1703BA9D8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2" creationId="{8B686E53-FCC3-D1EC-D750-B44572A55241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3" creationId="{055B6FD0-DE88-5347-0709-13338E2ED022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4" creationId="{4466CE9E-334C-7054-6A50-F268DEDEFC87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6" creationId="{7E6A5149-B7BD-B951-4095-C98C2AC6836A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7" creationId="{E6A29BEF-C115-3337-5B34-4796FB206676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8" creationId="{8DFFE051-485D-E0EA-F261-88CD1F7E6035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29" creationId="{E02317DD-282D-4129-F83B-8E4F27979D8D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0" creationId="{546EF4CB-37C2-8C0E-9A4B-E11910AE89DB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1" creationId="{3F9F5884-C06A-A285-D1B2-5D72585C64E7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2" creationId="{862183EA-C06A-5E55-7B96-A22AEFAC06DE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3" creationId="{13AF55D9-9482-EFF5-7572-47CA4BF0E97B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4" creationId="{6F7D81CC-FD45-9629-B265-7CB0E89EBB70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6" creationId="{8A95A36B-FB0A-54A2-985F-975C674884B0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7" creationId="{07477DB6-7C36-E5BC-EC4B-FF9541AAF137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8" creationId="{2B497B36-F262-BE28-88D2-F8838995ED2D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39" creationId="{4ABC74DA-D057-6B1E-6DAA-971F9BB81BB2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0" creationId="{21B89D46-2003-0258-9616-ED94655F4984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2" creationId="{5517810F-2C80-57F9-D2B1-A10664B659CD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3" creationId="{E73BA15B-9975-67F0-5485-C08D9426DA6E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4" creationId="{5B496678-67DC-FEFE-E861-E3DAD8AAF834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5" creationId="{1E732AB8-5C49-8282-57F1-B6A254ADE7B8}"/>
          </ac:spMkLst>
        </pc:spChg>
        <pc:spChg chg="mod">
          <ac:chgData name="Vihang Ghalsasi" userId="2a3145cabc1bc5e0" providerId="LiveId" clId="{99F4646C-9206-4CC4-B0BD-BB65B55FB861}" dt="2022-08-12T09:17:47.710" v="677"/>
          <ac:spMkLst>
            <pc:docMk/>
            <pc:sldMk cId="1409086154" sldId="260"/>
            <ac:spMk id="46" creationId="{FD0A0E20-E935-DDE9-CA9E-64241DE06B17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58" creationId="{73873A29-A9BC-1C86-632F-A2D81A9E622E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59" creationId="{633497AA-FEC0-C5C6-9774-230F654C9FAD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0" creationId="{F1CB3570-4B6F-8A33-EB03-972B32B56E71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1" creationId="{E49DF6F4-DBF0-92ED-713E-61CB47661CDD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2" creationId="{182BB3E8-A280-1001-B4EA-A4B65D0922A2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3" creationId="{1205524F-81F3-04D8-3EFF-0EC602FFABF2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4" creationId="{73F01F3B-183C-D896-569A-4E57360A36EC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5" creationId="{D2B5ED2B-1110-AC10-5BEF-5CE1AA9905B9}"/>
          </ac:spMkLst>
        </pc:spChg>
        <pc:spChg chg="mod">
          <ac:chgData name="Vihang Ghalsasi" userId="2a3145cabc1bc5e0" providerId="LiveId" clId="{99F4646C-9206-4CC4-B0BD-BB65B55FB861}" dt="2022-08-12T09:19:39.964" v="723"/>
          <ac:spMkLst>
            <pc:docMk/>
            <pc:sldMk cId="1409086154" sldId="260"/>
            <ac:spMk id="66" creationId="{D6B8AB1D-76D7-9D5A-E511-E9D672E7DEAE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76" creationId="{DABDEBEF-00A7-CEDD-B588-BC792F0FD71E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77" creationId="{4DD4EFC4-8707-E008-4802-4F0D723D5AFB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78" creationId="{6AFF1CBF-419E-F8CC-0CBC-69DEB58C67BD}"/>
          </ac:spMkLst>
        </pc:spChg>
        <pc:spChg chg="add del mod">
          <ac:chgData name="Vihang Ghalsasi" userId="2a3145cabc1bc5e0" providerId="LiveId" clId="{99F4646C-9206-4CC4-B0BD-BB65B55FB861}" dt="2022-08-12T09:23:06.347" v="753" actId="478"/>
          <ac:spMkLst>
            <pc:docMk/>
            <pc:sldMk cId="1409086154" sldId="260"/>
            <ac:spMk id="79" creationId="{C69B7BA3-AACC-C9B4-F9CC-C69B0ADFDF37}"/>
          </ac:spMkLst>
        </pc:spChg>
        <pc:spChg chg="add del mod">
          <ac:chgData name="Vihang Ghalsasi" userId="2a3145cabc1bc5e0" providerId="LiveId" clId="{99F4646C-9206-4CC4-B0BD-BB65B55FB861}" dt="2022-08-12T09:23:08.180" v="754" actId="478"/>
          <ac:spMkLst>
            <pc:docMk/>
            <pc:sldMk cId="1409086154" sldId="260"/>
            <ac:spMk id="80" creationId="{C8317913-750E-2123-D2FF-781509146161}"/>
          </ac:spMkLst>
        </pc:spChg>
        <pc:spChg chg="add del mod">
          <ac:chgData name="Vihang Ghalsasi" userId="2a3145cabc1bc5e0" providerId="LiveId" clId="{99F4646C-9206-4CC4-B0BD-BB65B55FB861}" dt="2022-08-12T09:23:25.002" v="761" actId="478"/>
          <ac:spMkLst>
            <pc:docMk/>
            <pc:sldMk cId="1409086154" sldId="260"/>
            <ac:spMk id="81" creationId="{4CECF698-C6E8-26C3-C378-C1C500172C68}"/>
          </ac:spMkLst>
        </pc:spChg>
        <pc:spChg chg="add del mod">
          <ac:chgData name="Vihang Ghalsasi" userId="2a3145cabc1bc5e0" providerId="LiveId" clId="{99F4646C-9206-4CC4-B0BD-BB65B55FB861}" dt="2022-08-12T09:23:29.142" v="763" actId="478"/>
          <ac:spMkLst>
            <pc:docMk/>
            <pc:sldMk cId="1409086154" sldId="260"/>
            <ac:spMk id="82" creationId="{FA4BF4AD-AA5F-0F89-B339-D279A3A7FB8F}"/>
          </ac:spMkLst>
        </pc:spChg>
        <pc:spChg chg="add del mod">
          <ac:chgData name="Vihang Ghalsasi" userId="2a3145cabc1bc5e0" providerId="LiveId" clId="{99F4646C-9206-4CC4-B0BD-BB65B55FB861}" dt="2022-08-12T09:23:29.881" v="764" actId="478"/>
          <ac:spMkLst>
            <pc:docMk/>
            <pc:sldMk cId="1409086154" sldId="260"/>
            <ac:spMk id="83" creationId="{97ECC921-415C-9885-6690-BBDC22A5B94F}"/>
          </ac:spMkLst>
        </pc:spChg>
        <pc:spChg chg="add del mod">
          <ac:chgData name="Vihang Ghalsasi" userId="2a3145cabc1bc5e0" providerId="LiveId" clId="{99F4646C-9206-4CC4-B0BD-BB65B55FB861}" dt="2022-08-12T09:23:31.872" v="765" actId="478"/>
          <ac:spMkLst>
            <pc:docMk/>
            <pc:sldMk cId="1409086154" sldId="260"/>
            <ac:spMk id="84" creationId="{39C63D2A-6FAD-893A-363E-B78D59989778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87" creationId="{47F7296E-99E1-9320-D803-92D716E7F840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88" creationId="{43007404-E4A9-DB52-FA99-EEEF62A50517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89" creationId="{83D22926-7872-1F43-777A-7358B69B4441}"/>
          </ac:spMkLst>
        </pc:spChg>
        <pc:spChg chg="add del mod">
          <ac:chgData name="Vihang Ghalsasi" userId="2a3145cabc1bc5e0" providerId="LiveId" clId="{99F4646C-9206-4CC4-B0BD-BB65B55FB861}" dt="2022-08-12T09:22:37.652" v="747" actId="478"/>
          <ac:spMkLst>
            <pc:docMk/>
            <pc:sldMk cId="1409086154" sldId="260"/>
            <ac:spMk id="90" creationId="{0D24AF34-6381-94A7-DC3F-7A52DE9D6F74}"/>
          </ac:spMkLst>
        </pc:spChg>
        <pc:spChg chg="add del mod">
          <ac:chgData name="Vihang Ghalsasi" userId="2a3145cabc1bc5e0" providerId="LiveId" clId="{99F4646C-9206-4CC4-B0BD-BB65B55FB861}" dt="2022-08-12T09:22:36.581" v="746" actId="478"/>
          <ac:spMkLst>
            <pc:docMk/>
            <pc:sldMk cId="1409086154" sldId="260"/>
            <ac:spMk id="91" creationId="{4F880AD2-79D3-67F7-0EF6-3D2FB2BDEDE4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2" creationId="{610991AE-E332-551C-3AA2-B91C5C6349FF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3" creationId="{91EF3AE2-B2F1-9B23-EAC6-C7A809829ADE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4" creationId="{D5C1BD72-8EC9-E1B8-467E-99E045CB386C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5" creationId="{20B0A531-33FF-490C-23D8-D816CEF7BBB6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6" creationId="{189A7AA6-A314-0637-521C-43B88D2430E0}"/>
          </ac:spMkLst>
        </pc:spChg>
        <pc:spChg chg="add mod">
          <ac:chgData name="Vihang Ghalsasi" userId="2a3145cabc1bc5e0" providerId="LiveId" clId="{99F4646C-9206-4CC4-B0BD-BB65B55FB861}" dt="2022-08-12T09:24:22.499" v="769" actId="164"/>
          <ac:spMkLst>
            <pc:docMk/>
            <pc:sldMk cId="1409086154" sldId="260"/>
            <ac:spMk id="97" creationId="{852B7858-061A-5CA8-D936-DE0DB18EF08A}"/>
          </ac:spMkLst>
        </pc:spChg>
        <pc:grpChg chg="add del mod">
          <ac:chgData name="Vihang Ghalsasi" userId="2a3145cabc1bc5e0" providerId="LiveId" clId="{99F4646C-9206-4CC4-B0BD-BB65B55FB861}" dt="2022-08-12T09:17:53.377" v="680"/>
          <ac:grpSpMkLst>
            <pc:docMk/>
            <pc:sldMk cId="1409086154" sldId="260"/>
            <ac:grpSpMk id="4" creationId="{69AE7517-EA9F-4595-3432-83CEDA1DBEE4}"/>
          </ac:grpSpMkLst>
        </pc:grpChg>
        <pc:grpChg chg="mod">
          <ac:chgData name="Vihang Ghalsasi" userId="2a3145cabc1bc5e0" providerId="LiveId" clId="{99F4646C-9206-4CC4-B0BD-BB65B55FB861}" dt="2022-08-12T09:17:47.710" v="677"/>
          <ac:grpSpMkLst>
            <pc:docMk/>
            <pc:sldMk cId="1409086154" sldId="260"/>
            <ac:grpSpMk id="5" creationId="{6EDE9BC0-CBC8-209B-8F7A-0889D1E7475B}"/>
          </ac:grpSpMkLst>
        </pc:grpChg>
        <pc:grpChg chg="mod">
          <ac:chgData name="Vihang Ghalsasi" userId="2a3145cabc1bc5e0" providerId="LiveId" clId="{99F4646C-9206-4CC4-B0BD-BB65B55FB861}" dt="2022-08-12T09:17:47.710" v="677"/>
          <ac:grpSpMkLst>
            <pc:docMk/>
            <pc:sldMk cId="1409086154" sldId="260"/>
            <ac:grpSpMk id="6" creationId="{4E150DFB-E2D0-10E5-756D-2B4C07EA83FC}"/>
          </ac:grpSpMkLst>
        </pc:grpChg>
        <pc:grpChg chg="mod">
          <ac:chgData name="Vihang Ghalsasi" userId="2a3145cabc1bc5e0" providerId="LiveId" clId="{99F4646C-9206-4CC4-B0BD-BB65B55FB861}" dt="2022-08-12T09:17:47.710" v="677"/>
          <ac:grpSpMkLst>
            <pc:docMk/>
            <pc:sldMk cId="1409086154" sldId="260"/>
            <ac:grpSpMk id="7" creationId="{23AE959F-3F42-59E1-EA36-36AF7C216EF1}"/>
          </ac:grpSpMkLst>
        </pc:grpChg>
        <pc:grpChg chg="add del mod">
          <ac:chgData name="Vihang Ghalsasi" userId="2a3145cabc1bc5e0" providerId="LiveId" clId="{99F4646C-9206-4CC4-B0BD-BB65B55FB861}" dt="2022-08-12T09:17:53.377" v="680"/>
          <ac:grpSpMkLst>
            <pc:docMk/>
            <pc:sldMk cId="1409086154" sldId="260"/>
            <ac:grpSpMk id="35" creationId="{4CA406C1-E29D-2C5D-60C9-1D94E4A4B195}"/>
          </ac:grpSpMkLst>
        </pc:grpChg>
        <pc:grpChg chg="mod">
          <ac:chgData name="Vihang Ghalsasi" userId="2a3145cabc1bc5e0" providerId="LiveId" clId="{99F4646C-9206-4CC4-B0BD-BB65B55FB861}" dt="2022-08-12T09:17:47.710" v="677"/>
          <ac:grpSpMkLst>
            <pc:docMk/>
            <pc:sldMk cId="1409086154" sldId="260"/>
            <ac:grpSpMk id="41" creationId="{20839378-C5D1-8C6B-4B8B-C0E630B0AD26}"/>
          </ac:grpSpMkLst>
        </pc:grpChg>
        <pc:grpChg chg="add del mod">
          <ac:chgData name="Vihang Ghalsasi" userId="2a3145cabc1bc5e0" providerId="LiveId" clId="{99F4646C-9206-4CC4-B0BD-BB65B55FB861}" dt="2022-08-12T09:19:59.579" v="724" actId="478"/>
          <ac:grpSpMkLst>
            <pc:docMk/>
            <pc:sldMk cId="1409086154" sldId="260"/>
            <ac:grpSpMk id="48" creationId="{99BC5E8F-93D2-D2AF-85BF-C6E21EA0D079}"/>
          </ac:grpSpMkLst>
        </pc:grpChg>
        <pc:grpChg chg="add mod">
          <ac:chgData name="Vihang Ghalsasi" userId="2a3145cabc1bc5e0" providerId="LiveId" clId="{99F4646C-9206-4CC4-B0BD-BB65B55FB861}" dt="2022-08-12T09:24:34.884" v="770" actId="1076"/>
          <ac:grpSpMkLst>
            <pc:docMk/>
            <pc:sldMk cId="1409086154" sldId="260"/>
            <ac:grpSpMk id="98" creationId="{22EBA7B5-1377-91CA-903E-E7F591F13656}"/>
          </ac:grpSpMkLst>
        </pc:grpChg>
        <pc:picChg chg="add del mod">
          <ac:chgData name="Vihang Ghalsasi" userId="2a3145cabc1bc5e0" providerId="LiveId" clId="{99F4646C-9206-4CC4-B0BD-BB65B55FB861}" dt="2022-08-12T09:18:23.541" v="685" actId="478"/>
          <ac:picMkLst>
            <pc:docMk/>
            <pc:sldMk cId="1409086154" sldId="260"/>
            <ac:picMk id="47" creationId="{7AB91ACE-4BB1-EDA3-E2A7-B16E079B8838}"/>
          </ac:picMkLst>
        </pc:pic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0" creationId="{A6FE967B-04CA-8299-1320-887C602B2BAC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1" creationId="{6C3D2F8F-D4E6-5915-2575-7826E8D1BE93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2" creationId="{07C8D067-D26F-9FC8-E3F5-0EEF54547EA9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3" creationId="{FDBFD591-37B3-A4B3-0641-DEEF183CD631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4" creationId="{425F6C71-0C5B-A1D5-D18B-EC3F20109F70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5" creationId="{C32A3E08-291E-EE3E-AB38-4E9303BF6177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6" creationId="{C7B8206E-705C-09C1-DC2D-97018B3C8565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7" creationId="{B59CAA4C-C401-14D5-DBF7-4F78B3100A01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8" creationId="{F206E537-BCCE-2762-343A-E0127D62A0C6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19" creationId="{A79BF444-9E5D-E767-CECD-B4299290565F}"/>
          </ac:cxnSpMkLst>
        </pc:cxnChg>
        <pc:cxnChg chg="mod">
          <ac:chgData name="Vihang Ghalsasi" userId="2a3145cabc1bc5e0" providerId="LiveId" clId="{99F4646C-9206-4CC4-B0BD-BB65B55FB861}" dt="2022-08-12T09:17:47.710" v="677"/>
          <ac:cxnSpMkLst>
            <pc:docMk/>
            <pc:sldMk cId="1409086154" sldId="260"/>
            <ac:cxnSpMk id="25" creationId="{BFEF2376-5C2F-7675-A9B8-D93A7C4E2056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49" creationId="{F674D3BE-0467-99C1-D837-49711C975DB9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0" creationId="{86472B39-EDBC-B825-37E7-26D8A9462EE8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1" creationId="{C1D1C42D-6F6E-20BB-D367-7F8498322E3E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2" creationId="{30C7030D-F9EE-429B-27DE-F42AA14EB048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3" creationId="{6620D160-4ACB-6F13-A1E2-08D75A980254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4" creationId="{980AD326-7102-AB5E-9E25-228C71558B31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5" creationId="{91D727A8-40D5-78D1-E39E-F2933D20E22C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6" creationId="{1F7317D7-BDD6-D4F5-F17E-220A351FB0ED}"/>
          </ac:cxnSpMkLst>
        </pc:cxnChg>
        <pc:cxnChg chg="mod">
          <ac:chgData name="Vihang Ghalsasi" userId="2a3145cabc1bc5e0" providerId="LiveId" clId="{99F4646C-9206-4CC4-B0BD-BB65B55FB861}" dt="2022-08-12T09:19:39.964" v="723"/>
          <ac:cxnSpMkLst>
            <pc:docMk/>
            <pc:sldMk cId="1409086154" sldId="260"/>
            <ac:cxnSpMk id="57" creationId="{80E88028-257A-5DC0-26A4-4F01C6DF52D1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67" creationId="{326F254F-AADF-502A-97F2-BDEC5D50533D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68" creationId="{8A692347-9643-37CA-0ED7-53CBFD560979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69" creationId="{39E327D8-1937-DFBD-2FB4-FC7496550EF1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0" creationId="{E2D8B303-0B2F-720E-56CF-769920391A23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1" creationId="{93FD9D64-937C-D10B-138C-580640F2A03E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2" creationId="{85C559DB-550A-C0A2-DD4C-B3AFF454551E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3" creationId="{5C353B46-4DBB-0716-788B-262F4515273E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4" creationId="{1F642380-C0EF-7398-D3B9-065C47A21C01}"/>
          </ac:cxnSpMkLst>
        </pc:cxnChg>
        <pc:cxnChg chg="add mo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75" creationId="{3F33CE94-FACC-BAF8-2A27-D77208E0AA63}"/>
          </ac:cxnSpMkLst>
        </pc:cxnChg>
        <pc:cxnChg chg="add mod ord">
          <ac:chgData name="Vihang Ghalsasi" userId="2a3145cabc1bc5e0" providerId="LiveId" clId="{99F4646C-9206-4CC4-B0BD-BB65B55FB861}" dt="2022-08-12T09:24:22.499" v="769" actId="164"/>
          <ac:cxnSpMkLst>
            <pc:docMk/>
            <pc:sldMk cId="1409086154" sldId="260"/>
            <ac:cxnSpMk id="85" creationId="{C4B7E9D6-829E-2050-9859-7F75841E04AC}"/>
          </ac:cxnSpMkLst>
        </pc:cxnChg>
      </pc:sldChg>
      <pc:sldChg chg="addSp delSp modSp new mod">
        <pc:chgData name="Vihang Ghalsasi" userId="2a3145cabc1bc5e0" providerId="LiveId" clId="{99F4646C-9206-4CC4-B0BD-BB65B55FB861}" dt="2022-08-12T09:28:35.188" v="909" actId="1076"/>
        <pc:sldMkLst>
          <pc:docMk/>
          <pc:sldMk cId="1157584347" sldId="261"/>
        </pc:sldMkLst>
        <pc:spChg chg="mod">
          <ac:chgData name="Vihang Ghalsasi" userId="2a3145cabc1bc5e0" providerId="LiveId" clId="{99F4646C-9206-4CC4-B0BD-BB65B55FB861}" dt="2022-08-12T09:25:12.364" v="786" actId="404"/>
          <ac:spMkLst>
            <pc:docMk/>
            <pc:sldMk cId="1157584347" sldId="261"/>
            <ac:spMk id="2" creationId="{17A379BA-E30B-C20E-D9CF-8FC8DD81EFD6}"/>
          </ac:spMkLst>
        </pc:spChg>
        <pc:spChg chg="mod">
          <ac:chgData name="Vihang Ghalsasi" userId="2a3145cabc1bc5e0" providerId="LiveId" clId="{99F4646C-9206-4CC4-B0BD-BB65B55FB861}" dt="2022-08-12T09:27:58.805" v="901" actId="20577"/>
          <ac:spMkLst>
            <pc:docMk/>
            <pc:sldMk cId="1157584347" sldId="261"/>
            <ac:spMk id="3" creationId="{F4A62C6A-9BD4-7145-1BAD-06B33CE101EA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6" creationId="{A2BC951C-6F0D-FB52-D6E6-571C23E26B41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9" creationId="{3E4645D7-2371-49BC-9FF2-C8FB73CEB7A4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27" creationId="{28233B67-8E66-27AF-CF25-6501FBB2D87A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28" creationId="{6AA6EBC4-EECA-8DF4-AEBE-8C4FAAD07D2C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29" creationId="{B99C1096-2B2B-8337-86D1-61C9D300CC1B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0" creationId="{FAD35CB8-4988-1D80-56B7-E4A46D4172A3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1" creationId="{B1B5D504-7122-BC47-49A8-166CDAABF172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3" creationId="{0377D938-5C1D-CDE2-BC76-86F2A17E07E6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4" creationId="{3B3BDC52-2CD8-9865-F85F-3D32E004967E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5" creationId="{EED7AA77-21E2-526B-EAA1-DA9833ACC883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6" creationId="{99ECBD5F-CCF5-4408-8FDA-9C39B4DD1C29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7" creationId="{E3BC2185-CA36-4A1D-C433-90386138C722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8" creationId="{1F83081D-E0ED-2CC9-740C-4A08F757E10D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39" creationId="{7F97201C-79A3-45CF-1D95-A74E8719D90E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40" creationId="{17CF24A7-C2FF-71AB-E5D7-08000E56370E}"/>
          </ac:spMkLst>
        </pc:spChg>
        <pc:spChg chg="mod">
          <ac:chgData name="Vihang Ghalsasi" userId="2a3145cabc1bc5e0" providerId="LiveId" clId="{99F4646C-9206-4CC4-B0BD-BB65B55FB861}" dt="2022-08-12T09:28:13.799" v="902"/>
          <ac:spMkLst>
            <pc:docMk/>
            <pc:sldMk cId="1157584347" sldId="261"/>
            <ac:spMk id="41" creationId="{45ADE84D-A4A9-E176-5BE3-5D00D1EB862E}"/>
          </ac:spMkLst>
        </pc:spChg>
        <pc:grpChg chg="add del mod">
          <ac:chgData name="Vihang Ghalsasi" userId="2a3145cabc1bc5e0" providerId="LiveId" clId="{99F4646C-9206-4CC4-B0BD-BB65B55FB861}" dt="2022-08-12T09:28:23.063" v="905"/>
          <ac:grpSpMkLst>
            <pc:docMk/>
            <pc:sldMk cId="1157584347" sldId="261"/>
            <ac:grpSpMk id="4" creationId="{FD57C8A8-4117-3D58-0170-04B577367A14}"/>
          </ac:grpSpMkLst>
        </pc:grpChg>
        <pc:grpChg chg="mod">
          <ac:chgData name="Vihang Ghalsasi" userId="2a3145cabc1bc5e0" providerId="LiveId" clId="{99F4646C-9206-4CC4-B0BD-BB65B55FB861}" dt="2022-08-12T09:28:13.799" v="902"/>
          <ac:grpSpMkLst>
            <pc:docMk/>
            <pc:sldMk cId="1157584347" sldId="261"/>
            <ac:grpSpMk id="5" creationId="{52400334-3A24-14C4-A8C1-5338C4F9DE2F}"/>
          </ac:grpSpMkLst>
        </pc:grpChg>
        <pc:grpChg chg="mod">
          <ac:chgData name="Vihang Ghalsasi" userId="2a3145cabc1bc5e0" providerId="LiveId" clId="{99F4646C-9206-4CC4-B0BD-BB65B55FB861}" dt="2022-08-12T09:28:13.799" v="902"/>
          <ac:grpSpMkLst>
            <pc:docMk/>
            <pc:sldMk cId="1157584347" sldId="261"/>
            <ac:grpSpMk id="7" creationId="{2639D569-22CC-D8D3-C4A7-5F76409D87A4}"/>
          </ac:grpSpMkLst>
        </pc:grpChg>
        <pc:grpChg chg="mod">
          <ac:chgData name="Vihang Ghalsasi" userId="2a3145cabc1bc5e0" providerId="LiveId" clId="{99F4646C-9206-4CC4-B0BD-BB65B55FB861}" dt="2022-08-12T09:28:13.799" v="902"/>
          <ac:grpSpMkLst>
            <pc:docMk/>
            <pc:sldMk cId="1157584347" sldId="261"/>
            <ac:grpSpMk id="8" creationId="{8364C370-9FE7-AE32-26A4-D84C8F123C5E}"/>
          </ac:grpSpMkLst>
        </pc:grpChg>
        <pc:grpChg chg="mod">
          <ac:chgData name="Vihang Ghalsasi" userId="2a3145cabc1bc5e0" providerId="LiveId" clId="{99F4646C-9206-4CC4-B0BD-BB65B55FB861}" dt="2022-08-12T09:28:13.799" v="902"/>
          <ac:grpSpMkLst>
            <pc:docMk/>
            <pc:sldMk cId="1157584347" sldId="261"/>
            <ac:grpSpMk id="10" creationId="{61F2BFE3-522D-32A9-29FC-BD0A29EE2A40}"/>
          </ac:grpSpMkLst>
        </pc:grpChg>
        <pc:picChg chg="add mod">
          <ac:chgData name="Vihang Ghalsasi" userId="2a3145cabc1bc5e0" providerId="LiveId" clId="{99F4646C-9206-4CC4-B0BD-BB65B55FB861}" dt="2022-08-12T09:28:35.188" v="909" actId="1076"/>
          <ac:picMkLst>
            <pc:docMk/>
            <pc:sldMk cId="1157584347" sldId="261"/>
            <ac:picMk id="42" creationId="{4EDA6D63-40C9-A436-C2B1-CA55BAEA15B9}"/>
          </ac:picMkLst>
        </pc:pic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1" creationId="{E58A5E6E-FF05-664D-06F6-B4CA54FE003F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2" creationId="{979888BE-8BA3-3179-9983-0EB47B8D6BFB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3" creationId="{4C10EFC5-21B4-AAF6-80EE-42789CA90BF2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4" creationId="{FD2118C7-E1F2-9791-16E6-6F02AE10A337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5" creationId="{C787EBCE-0916-4419-E67A-EF2AAF352CC8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6" creationId="{169D2C01-BA07-EE7C-3B86-74A27C1070A2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7" creationId="{6F187609-BCDE-7B18-AE3C-9E107F2639E4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8" creationId="{EC639403-C4D4-DD1A-175B-F79E7FABC81B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19" creationId="{65A15734-BE0E-E27A-4523-EB9126F9A914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0" creationId="{B7B69B0B-1B11-836A-7D14-4FCA9E3371DC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1" creationId="{C469C2B8-92AB-DDBD-DAC0-3A1374DD48CC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2" creationId="{0C185F9E-E047-B809-66F1-8F75122906F4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3" creationId="{A302CC05-ECE5-D379-1949-7A9F1FF42BB8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4" creationId="{FF7AD892-3821-6997-0704-79349E5085BD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5" creationId="{A2815ECA-0F60-55D7-7553-23B011E17349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26" creationId="{F4F3E6E2-558B-8B20-A8BC-D11908D6D50D}"/>
          </ac:cxnSpMkLst>
        </pc:cxnChg>
        <pc:cxnChg chg="mod">
          <ac:chgData name="Vihang Ghalsasi" userId="2a3145cabc1bc5e0" providerId="LiveId" clId="{99F4646C-9206-4CC4-B0BD-BB65B55FB861}" dt="2022-08-12T09:28:13.799" v="902"/>
          <ac:cxnSpMkLst>
            <pc:docMk/>
            <pc:sldMk cId="1157584347" sldId="261"/>
            <ac:cxnSpMk id="32" creationId="{4C03A2D2-93B8-C815-3F79-6D2B92739E78}"/>
          </ac:cxnSpMkLst>
        </pc:cxnChg>
      </pc:sldChg>
      <pc:sldChg chg="addSp modSp new mod">
        <pc:chgData name="Vihang Ghalsasi" userId="2a3145cabc1bc5e0" providerId="LiveId" clId="{99F4646C-9206-4CC4-B0BD-BB65B55FB861}" dt="2022-08-15T14:37:19.496" v="1512" actId="1440"/>
        <pc:sldMkLst>
          <pc:docMk/>
          <pc:sldMk cId="4088383153" sldId="262"/>
        </pc:sldMkLst>
        <pc:spChg chg="mod">
          <ac:chgData name="Vihang Ghalsasi" userId="2a3145cabc1bc5e0" providerId="LiveId" clId="{99F4646C-9206-4CC4-B0BD-BB65B55FB861}" dt="2022-08-12T09:28:57.284" v="924" actId="404"/>
          <ac:spMkLst>
            <pc:docMk/>
            <pc:sldMk cId="4088383153" sldId="262"/>
            <ac:spMk id="2" creationId="{63A10D0C-6080-5B94-7B86-638A9F8B6BB0}"/>
          </ac:spMkLst>
        </pc:spChg>
        <pc:spChg chg="mod">
          <ac:chgData name="Vihang Ghalsasi" userId="2a3145cabc1bc5e0" providerId="LiveId" clId="{99F4646C-9206-4CC4-B0BD-BB65B55FB861}" dt="2022-08-15T14:36:27.201" v="1504" actId="27636"/>
          <ac:spMkLst>
            <pc:docMk/>
            <pc:sldMk cId="4088383153" sldId="262"/>
            <ac:spMk id="3" creationId="{55D994BC-F487-8F5E-9668-D93F39E743FD}"/>
          </ac:spMkLst>
        </pc:spChg>
        <pc:spChg chg="add mod">
          <ac:chgData name="Vihang Ghalsasi" userId="2a3145cabc1bc5e0" providerId="LiveId" clId="{99F4646C-9206-4CC4-B0BD-BB65B55FB861}" dt="2022-08-15T14:37:01.364" v="1509" actId="1076"/>
          <ac:spMkLst>
            <pc:docMk/>
            <pc:sldMk cId="4088383153" sldId="262"/>
            <ac:spMk id="5" creationId="{A5056943-5A94-DE03-E026-0B7DBBD7CCE4}"/>
          </ac:spMkLst>
        </pc:spChg>
        <pc:picChg chg="add mod">
          <ac:chgData name="Vihang Ghalsasi" userId="2a3145cabc1bc5e0" providerId="LiveId" clId="{99F4646C-9206-4CC4-B0BD-BB65B55FB861}" dt="2022-08-15T14:37:19.496" v="1512" actId="1440"/>
          <ac:picMkLst>
            <pc:docMk/>
            <pc:sldMk cId="4088383153" sldId="262"/>
            <ac:picMk id="6" creationId="{C536E684-BD81-733E-8348-7F0F3F08DCD3}"/>
          </ac:picMkLst>
        </pc:picChg>
      </pc:sldChg>
      <pc:sldChg chg="addSp delSp modSp new mod">
        <pc:chgData name="Vihang Ghalsasi" userId="2a3145cabc1bc5e0" providerId="LiveId" clId="{99F4646C-9206-4CC4-B0BD-BB65B55FB861}" dt="2022-08-15T14:56:42.986" v="2229" actId="1076"/>
        <pc:sldMkLst>
          <pc:docMk/>
          <pc:sldMk cId="3092509952" sldId="263"/>
        </pc:sldMkLst>
        <pc:spChg chg="mod">
          <ac:chgData name="Vihang Ghalsasi" userId="2a3145cabc1bc5e0" providerId="LiveId" clId="{99F4646C-9206-4CC4-B0BD-BB65B55FB861}" dt="2022-08-15T14:38:26.101" v="1532" actId="404"/>
          <ac:spMkLst>
            <pc:docMk/>
            <pc:sldMk cId="3092509952" sldId="263"/>
            <ac:spMk id="2" creationId="{7500A72F-FDC4-94F5-0790-3EC1A8E40B52}"/>
          </ac:spMkLst>
        </pc:spChg>
        <pc:spChg chg="mod">
          <ac:chgData name="Vihang Ghalsasi" userId="2a3145cabc1bc5e0" providerId="LiveId" clId="{99F4646C-9206-4CC4-B0BD-BB65B55FB861}" dt="2022-08-15T14:55:05.902" v="2217" actId="404"/>
          <ac:spMkLst>
            <pc:docMk/>
            <pc:sldMk cId="3092509952" sldId="263"/>
            <ac:spMk id="3" creationId="{4193388A-D6B5-3F1F-F80D-5BA061C7D97F}"/>
          </ac:spMkLst>
        </pc:spChg>
        <pc:spChg chg="add mod">
          <ac:chgData name="Vihang Ghalsasi" userId="2a3145cabc1bc5e0" providerId="LiveId" clId="{99F4646C-9206-4CC4-B0BD-BB65B55FB861}" dt="2022-08-15T14:56:42.986" v="2229" actId="1076"/>
          <ac:spMkLst>
            <pc:docMk/>
            <pc:sldMk cId="3092509952" sldId="263"/>
            <ac:spMk id="7" creationId="{6887C9BA-CDE7-F14C-5437-0FB044D245A7}"/>
          </ac:spMkLst>
        </pc:spChg>
        <pc:picChg chg="add del mod">
          <ac:chgData name="Vihang Ghalsasi" userId="2a3145cabc1bc5e0" providerId="LiveId" clId="{99F4646C-9206-4CC4-B0BD-BB65B55FB861}" dt="2022-08-15T14:56:07.445" v="2220" actId="478"/>
          <ac:picMkLst>
            <pc:docMk/>
            <pc:sldMk cId="3092509952" sldId="263"/>
            <ac:picMk id="4" creationId="{CF0D9075-7A32-9187-BD3C-74D6A923F9C7}"/>
          </ac:picMkLst>
        </pc:picChg>
        <pc:picChg chg="add mod">
          <ac:chgData name="Vihang Ghalsasi" userId="2a3145cabc1bc5e0" providerId="LiveId" clId="{99F4646C-9206-4CC4-B0BD-BB65B55FB861}" dt="2022-08-15T14:56:20.081" v="2223" actId="1076"/>
          <ac:picMkLst>
            <pc:docMk/>
            <pc:sldMk cId="3092509952" sldId="263"/>
            <ac:picMk id="5" creationId="{E73A145E-E2F8-23F1-10E1-FC4E13BC05A0}"/>
          </ac:picMkLst>
        </pc:picChg>
      </pc:sldChg>
      <pc:sldChg chg="addSp modSp new mod ord">
        <pc:chgData name="Vihang Ghalsasi" userId="2a3145cabc1bc5e0" providerId="LiveId" clId="{99F4646C-9206-4CC4-B0BD-BB65B55FB861}" dt="2022-08-15T15:33:03.024" v="3500" actId="1076"/>
        <pc:sldMkLst>
          <pc:docMk/>
          <pc:sldMk cId="17290622" sldId="264"/>
        </pc:sldMkLst>
        <pc:spChg chg="mod">
          <ac:chgData name="Vihang Ghalsasi" userId="2a3145cabc1bc5e0" providerId="LiveId" clId="{99F4646C-9206-4CC4-B0BD-BB65B55FB861}" dt="2022-08-15T15:26:21.196" v="2727" actId="20577"/>
          <ac:spMkLst>
            <pc:docMk/>
            <pc:sldMk cId="17290622" sldId="264"/>
            <ac:spMk id="2" creationId="{44336D63-6A3A-7366-B3F5-70D1AB72A4BF}"/>
          </ac:spMkLst>
        </pc:spChg>
        <pc:spChg chg="mod">
          <ac:chgData name="Vihang Ghalsasi" userId="2a3145cabc1bc5e0" providerId="LiveId" clId="{99F4646C-9206-4CC4-B0BD-BB65B55FB861}" dt="2022-08-15T15:32:53.359" v="3498" actId="14100"/>
          <ac:spMkLst>
            <pc:docMk/>
            <pc:sldMk cId="17290622" sldId="264"/>
            <ac:spMk id="3" creationId="{532499CB-AA71-3061-03FF-E8B47E70E3E8}"/>
          </ac:spMkLst>
        </pc:spChg>
        <pc:picChg chg="add mod">
          <ac:chgData name="Vihang Ghalsasi" userId="2a3145cabc1bc5e0" providerId="LiveId" clId="{99F4646C-9206-4CC4-B0BD-BB65B55FB861}" dt="2022-08-15T15:33:03.024" v="3500" actId="1076"/>
          <ac:picMkLst>
            <pc:docMk/>
            <pc:sldMk cId="17290622" sldId="264"/>
            <ac:picMk id="4" creationId="{2EDFFDA3-365C-2B2C-1B09-55D7016B59E8}"/>
          </ac:picMkLst>
        </pc:picChg>
      </pc:sldChg>
      <pc:sldChg chg="addSp modSp new mod">
        <pc:chgData name="Vihang Ghalsasi" userId="2a3145cabc1bc5e0" providerId="LiveId" clId="{99F4646C-9206-4CC4-B0BD-BB65B55FB861}" dt="2022-08-15T15:23:54.824" v="2705" actId="404"/>
        <pc:sldMkLst>
          <pc:docMk/>
          <pc:sldMk cId="2469762009" sldId="265"/>
        </pc:sldMkLst>
        <pc:spChg chg="mod">
          <ac:chgData name="Vihang Ghalsasi" userId="2a3145cabc1bc5e0" providerId="LiveId" clId="{99F4646C-9206-4CC4-B0BD-BB65B55FB861}" dt="2022-08-15T14:38:43.462" v="1563" actId="404"/>
          <ac:spMkLst>
            <pc:docMk/>
            <pc:sldMk cId="2469762009" sldId="265"/>
            <ac:spMk id="2" creationId="{0C357620-C3DE-AF1B-280E-DD4FAF9F25F2}"/>
          </ac:spMkLst>
        </pc:spChg>
        <pc:spChg chg="mod">
          <ac:chgData name="Vihang Ghalsasi" userId="2a3145cabc1bc5e0" providerId="LiveId" clId="{99F4646C-9206-4CC4-B0BD-BB65B55FB861}" dt="2022-08-15T15:23:54.824" v="2705" actId="404"/>
          <ac:spMkLst>
            <pc:docMk/>
            <pc:sldMk cId="2469762009" sldId="265"/>
            <ac:spMk id="3" creationId="{16A550EE-95BF-8AA3-0BC1-2E449647571F}"/>
          </ac:spMkLst>
        </pc:spChg>
        <pc:picChg chg="add mod">
          <ac:chgData name="Vihang Ghalsasi" userId="2a3145cabc1bc5e0" providerId="LiveId" clId="{99F4646C-9206-4CC4-B0BD-BB65B55FB861}" dt="2022-08-15T15:23:50.160" v="2704" actId="1076"/>
          <ac:picMkLst>
            <pc:docMk/>
            <pc:sldMk cId="2469762009" sldId="265"/>
            <ac:picMk id="4" creationId="{E06C10E5-1F2A-A0F4-96C6-0E6B97BB287E}"/>
          </ac:picMkLst>
        </pc:picChg>
      </pc:sldChg>
      <pc:sldChg chg="addSp modSp new mod">
        <pc:chgData name="Vihang Ghalsasi" userId="2a3145cabc1bc5e0" providerId="LiveId" clId="{99F4646C-9206-4CC4-B0BD-BB65B55FB861}" dt="2022-08-15T16:20:58.710" v="4772" actId="1076"/>
        <pc:sldMkLst>
          <pc:docMk/>
          <pc:sldMk cId="2735658577" sldId="266"/>
        </pc:sldMkLst>
        <pc:spChg chg="mod">
          <ac:chgData name="Vihang Ghalsasi" userId="2a3145cabc1bc5e0" providerId="LiveId" clId="{99F4646C-9206-4CC4-B0BD-BB65B55FB861}" dt="2022-08-15T14:39:36.978" v="1598" actId="20577"/>
          <ac:spMkLst>
            <pc:docMk/>
            <pc:sldMk cId="2735658577" sldId="266"/>
            <ac:spMk id="2" creationId="{ADE4B05F-53DD-35D7-E00F-FFFC2E6D07DE}"/>
          </ac:spMkLst>
        </pc:spChg>
        <pc:spChg chg="mod">
          <ac:chgData name="Vihang Ghalsasi" userId="2a3145cabc1bc5e0" providerId="LiveId" clId="{99F4646C-9206-4CC4-B0BD-BB65B55FB861}" dt="2022-08-15T16:20:43.826" v="4768" actId="27636"/>
          <ac:spMkLst>
            <pc:docMk/>
            <pc:sldMk cId="2735658577" sldId="266"/>
            <ac:spMk id="3" creationId="{D3038F6A-AFBF-D3E8-35E0-C2B4D7DB5DF9}"/>
          </ac:spMkLst>
        </pc:spChg>
        <pc:picChg chg="add mod">
          <ac:chgData name="Vihang Ghalsasi" userId="2a3145cabc1bc5e0" providerId="LiveId" clId="{99F4646C-9206-4CC4-B0BD-BB65B55FB861}" dt="2022-08-15T16:20:58.710" v="4772" actId="1076"/>
          <ac:picMkLst>
            <pc:docMk/>
            <pc:sldMk cId="2735658577" sldId="266"/>
            <ac:picMk id="4" creationId="{DA6FC6D6-6CDA-227B-3B2E-CC2A2E274008}"/>
          </ac:picMkLst>
        </pc:picChg>
      </pc:sldChg>
      <pc:sldChg chg="modSp new mod">
        <pc:chgData name="Vihang Ghalsasi" userId="2a3145cabc1bc5e0" providerId="LiveId" clId="{99F4646C-9206-4CC4-B0BD-BB65B55FB861}" dt="2022-08-15T17:22:50.524" v="7667" actId="20577"/>
        <pc:sldMkLst>
          <pc:docMk/>
          <pc:sldMk cId="3623777112" sldId="267"/>
        </pc:sldMkLst>
        <pc:spChg chg="mod">
          <ac:chgData name="Vihang Ghalsasi" userId="2a3145cabc1bc5e0" providerId="LiveId" clId="{99F4646C-9206-4CC4-B0BD-BB65B55FB861}" dt="2022-08-15T16:49:15.302" v="6299" actId="404"/>
          <ac:spMkLst>
            <pc:docMk/>
            <pc:sldMk cId="3623777112" sldId="267"/>
            <ac:spMk id="2" creationId="{656FAB95-B048-A2E9-2342-CDE72E0CEFF5}"/>
          </ac:spMkLst>
        </pc:spChg>
        <pc:spChg chg="mod">
          <ac:chgData name="Vihang Ghalsasi" userId="2a3145cabc1bc5e0" providerId="LiveId" clId="{99F4646C-9206-4CC4-B0BD-BB65B55FB861}" dt="2022-08-15T17:22:50.524" v="7667" actId="20577"/>
          <ac:spMkLst>
            <pc:docMk/>
            <pc:sldMk cId="3623777112" sldId="267"/>
            <ac:spMk id="3" creationId="{137E3095-1CAF-A30C-1098-85184FA8B06C}"/>
          </ac:spMkLst>
        </pc:spChg>
      </pc:sldChg>
      <pc:sldChg chg="addSp delSp modSp new mod ord chgLayout">
        <pc:chgData name="Vihang Ghalsasi" userId="2a3145cabc1bc5e0" providerId="LiveId" clId="{99F4646C-9206-4CC4-B0BD-BB65B55FB861}" dt="2022-08-15T16:10:26.204" v="4139" actId="20577"/>
        <pc:sldMkLst>
          <pc:docMk/>
          <pc:sldMk cId="1882258630" sldId="268"/>
        </pc:sldMkLst>
        <pc:spChg chg="mod ord">
          <ac:chgData name="Vihang Ghalsasi" userId="2a3145cabc1bc5e0" providerId="LiveId" clId="{99F4646C-9206-4CC4-B0BD-BB65B55FB861}" dt="2022-08-15T14:50:22.165" v="1641" actId="700"/>
          <ac:spMkLst>
            <pc:docMk/>
            <pc:sldMk cId="1882258630" sldId="268"/>
            <ac:spMk id="2" creationId="{3429B45D-5BFF-5D08-0DA7-103E72950E86}"/>
          </ac:spMkLst>
        </pc:spChg>
        <pc:spChg chg="del">
          <ac:chgData name="Vihang Ghalsasi" userId="2a3145cabc1bc5e0" providerId="LiveId" clId="{99F4646C-9206-4CC4-B0BD-BB65B55FB861}" dt="2022-08-15T14:50:22.165" v="1641" actId="700"/>
          <ac:spMkLst>
            <pc:docMk/>
            <pc:sldMk cId="1882258630" sldId="268"/>
            <ac:spMk id="3" creationId="{C7FD0FAC-B0EF-DC6F-2EAD-D5DA5F9F4512}"/>
          </ac:spMkLst>
        </pc:spChg>
        <pc:spChg chg="add mod ord">
          <ac:chgData name="Vihang Ghalsasi" userId="2a3145cabc1bc5e0" providerId="LiveId" clId="{99F4646C-9206-4CC4-B0BD-BB65B55FB861}" dt="2022-08-15T16:10:26.204" v="4139" actId="20577"/>
          <ac:spMkLst>
            <pc:docMk/>
            <pc:sldMk cId="1882258630" sldId="268"/>
            <ac:spMk id="4" creationId="{7BE491E5-FB23-ACBE-8BEF-B1AB5E64A3F8}"/>
          </ac:spMkLst>
        </pc:spChg>
        <pc:picChg chg="add del mod">
          <ac:chgData name="Vihang Ghalsasi" userId="2a3145cabc1bc5e0" providerId="LiveId" clId="{99F4646C-9206-4CC4-B0BD-BB65B55FB861}" dt="2022-08-15T16:08:52.551" v="3895" actId="478"/>
          <ac:picMkLst>
            <pc:docMk/>
            <pc:sldMk cId="1882258630" sldId="268"/>
            <ac:picMk id="5" creationId="{A7121535-E482-F301-A127-86BB400FEA87}"/>
          </ac:picMkLst>
        </pc:picChg>
        <pc:picChg chg="add mod">
          <ac:chgData name="Vihang Ghalsasi" userId="2a3145cabc1bc5e0" providerId="LiveId" clId="{99F4646C-9206-4CC4-B0BD-BB65B55FB861}" dt="2022-08-15T16:08:59.094" v="3898" actId="1076"/>
          <ac:picMkLst>
            <pc:docMk/>
            <pc:sldMk cId="1882258630" sldId="268"/>
            <ac:picMk id="6" creationId="{2346181C-7931-E858-E9C3-56E8D880A483}"/>
          </ac:picMkLst>
        </pc:picChg>
      </pc:sldChg>
      <pc:sldChg chg="addSp delSp modSp new mod ord setBg modClrScheme chgLayout">
        <pc:chgData name="Vihang Ghalsasi" userId="2a3145cabc1bc5e0" providerId="LiveId" clId="{99F4646C-9206-4CC4-B0BD-BB65B55FB861}" dt="2022-08-15T16:30:22.905" v="5078"/>
        <pc:sldMkLst>
          <pc:docMk/>
          <pc:sldMk cId="1756190517" sldId="269"/>
        </pc:sldMkLst>
        <pc:spChg chg="del mod">
          <ac:chgData name="Vihang Ghalsasi" userId="2a3145cabc1bc5e0" providerId="LiveId" clId="{99F4646C-9206-4CC4-B0BD-BB65B55FB861}" dt="2022-08-15T15:53:54.339" v="3510" actId="478"/>
          <ac:spMkLst>
            <pc:docMk/>
            <pc:sldMk cId="1756190517" sldId="269"/>
            <ac:spMk id="2" creationId="{AA37784D-888F-37CB-13F7-2C1740D30F09}"/>
          </ac:spMkLst>
        </pc:spChg>
        <pc:spChg chg="del mod">
          <ac:chgData name="Vihang Ghalsasi" userId="2a3145cabc1bc5e0" providerId="LiveId" clId="{99F4646C-9206-4CC4-B0BD-BB65B55FB861}" dt="2022-08-15T15:53:57.689" v="3511" actId="700"/>
          <ac:spMkLst>
            <pc:docMk/>
            <pc:sldMk cId="1756190517" sldId="269"/>
            <ac:spMk id="3" creationId="{43E5E0D9-E84A-F016-938C-8AFB61761D86}"/>
          </ac:spMkLst>
        </pc:spChg>
        <pc:spChg chg="add del mod">
          <ac:chgData name="Vihang Ghalsasi" userId="2a3145cabc1bc5e0" providerId="LiveId" clId="{99F4646C-9206-4CC4-B0BD-BB65B55FB861}" dt="2022-08-15T15:53:57.689" v="3511" actId="700"/>
          <ac:spMkLst>
            <pc:docMk/>
            <pc:sldMk cId="1756190517" sldId="269"/>
            <ac:spMk id="6" creationId="{8D068F92-7060-84A3-A6C1-39BCFD8B5AD8}"/>
          </ac:spMkLst>
        </pc:spChg>
        <pc:spChg chg="add del">
          <ac:chgData name="Vihang Ghalsasi" userId="2a3145cabc1bc5e0" providerId="LiveId" clId="{99F4646C-9206-4CC4-B0BD-BB65B55FB861}" dt="2022-08-15T15:53:42.605" v="3507" actId="26606"/>
          <ac:spMkLst>
            <pc:docMk/>
            <pc:sldMk cId="1756190517" sldId="269"/>
            <ac:spMk id="9" creationId="{990D0034-F768-41E7-85D4-F38C4DE85770}"/>
          </ac:spMkLst>
        </pc:spChg>
        <pc:spChg chg="add del">
          <ac:chgData name="Vihang Ghalsasi" userId="2a3145cabc1bc5e0" providerId="LiveId" clId="{99F4646C-9206-4CC4-B0BD-BB65B55FB861}" dt="2022-08-15T15:53:42.605" v="3507" actId="26606"/>
          <ac:spMkLst>
            <pc:docMk/>
            <pc:sldMk cId="1756190517" sldId="269"/>
            <ac:spMk id="11" creationId="{C4F7E42D-8B5A-4FC8-81CD-9E60171F7FA8}"/>
          </ac:spMkLst>
        </pc:spChg>
        <pc:spChg chg="add del">
          <ac:chgData name="Vihang Ghalsasi" userId="2a3145cabc1bc5e0" providerId="LiveId" clId="{99F4646C-9206-4CC4-B0BD-BB65B55FB861}" dt="2022-08-15T15:53:42.605" v="3507" actId="26606"/>
          <ac:spMkLst>
            <pc:docMk/>
            <pc:sldMk cId="1756190517" sldId="269"/>
            <ac:spMk id="13" creationId="{8C04651D-B9F4-4935-A02D-364153FBDF54}"/>
          </ac:spMkLst>
        </pc:spChg>
        <pc:spChg chg="add del">
          <ac:chgData name="Vihang Ghalsasi" userId="2a3145cabc1bc5e0" providerId="LiveId" clId="{99F4646C-9206-4CC4-B0BD-BB65B55FB861}" dt="2022-08-15T15:53:41.906" v="3506" actId="26606"/>
          <ac:spMkLst>
            <pc:docMk/>
            <pc:sldMk cId="1756190517" sldId="269"/>
            <ac:spMk id="18" creationId="{990D0034-F768-41E7-85D4-F38C4DE85770}"/>
          </ac:spMkLst>
        </pc:spChg>
        <pc:spChg chg="add del">
          <ac:chgData name="Vihang Ghalsasi" userId="2a3145cabc1bc5e0" providerId="LiveId" clId="{99F4646C-9206-4CC4-B0BD-BB65B55FB861}" dt="2022-08-15T15:53:41.906" v="3506" actId="26606"/>
          <ac:spMkLst>
            <pc:docMk/>
            <pc:sldMk cId="1756190517" sldId="269"/>
            <ac:spMk id="20" creationId="{C4F7E42D-8B5A-4FC8-81CD-9E60171F7FA8}"/>
          </ac:spMkLst>
        </pc:spChg>
        <pc:spChg chg="add del">
          <ac:chgData name="Vihang Ghalsasi" userId="2a3145cabc1bc5e0" providerId="LiveId" clId="{99F4646C-9206-4CC4-B0BD-BB65B55FB861}" dt="2022-08-15T15:53:41.906" v="3506" actId="26606"/>
          <ac:spMkLst>
            <pc:docMk/>
            <pc:sldMk cId="1756190517" sldId="269"/>
            <ac:spMk id="22" creationId="{8C04651D-B9F4-4935-A02D-364153FBDF54}"/>
          </ac:spMkLst>
        </pc:spChg>
        <pc:picChg chg="add mod">
          <ac:chgData name="Vihang Ghalsasi" userId="2a3145cabc1bc5e0" providerId="LiveId" clId="{99F4646C-9206-4CC4-B0BD-BB65B55FB861}" dt="2022-08-15T15:54:21.126" v="3516" actId="1076"/>
          <ac:picMkLst>
            <pc:docMk/>
            <pc:sldMk cId="1756190517" sldId="269"/>
            <ac:picMk id="4" creationId="{43EFBAB6-8659-5B36-509C-AF73763B6DE3}"/>
          </ac:picMkLst>
        </pc:picChg>
      </pc:sldChg>
      <pc:sldChg chg="addSp modSp new mod ord">
        <pc:chgData name="Vihang Ghalsasi" userId="2a3145cabc1bc5e0" providerId="LiveId" clId="{99F4646C-9206-4CC4-B0BD-BB65B55FB861}" dt="2022-08-23T10:30:53.694" v="7678" actId="20577"/>
        <pc:sldMkLst>
          <pc:docMk/>
          <pc:sldMk cId="3750163600" sldId="270"/>
        </pc:sldMkLst>
        <pc:spChg chg="mod">
          <ac:chgData name="Vihang Ghalsasi" userId="2a3145cabc1bc5e0" providerId="LiveId" clId="{99F4646C-9206-4CC4-B0BD-BB65B55FB861}" dt="2022-08-15T15:55:12.033" v="3528" actId="404"/>
          <ac:spMkLst>
            <pc:docMk/>
            <pc:sldMk cId="3750163600" sldId="270"/>
            <ac:spMk id="2" creationId="{8F175D58-B3D7-98B0-9054-E3475B218947}"/>
          </ac:spMkLst>
        </pc:spChg>
        <pc:spChg chg="mod">
          <ac:chgData name="Vihang Ghalsasi" userId="2a3145cabc1bc5e0" providerId="LiveId" clId="{99F4646C-9206-4CC4-B0BD-BB65B55FB861}" dt="2022-08-15T16:37:50.336" v="5538" actId="20577"/>
          <ac:spMkLst>
            <pc:docMk/>
            <pc:sldMk cId="3750163600" sldId="270"/>
            <ac:spMk id="3" creationId="{ACD3B7D3-9C54-D560-C192-167780BF2254}"/>
          </ac:spMkLst>
        </pc:spChg>
        <pc:graphicFrameChg chg="add mod modGraphic">
          <ac:chgData name="Vihang Ghalsasi" userId="2a3145cabc1bc5e0" providerId="LiveId" clId="{99F4646C-9206-4CC4-B0BD-BB65B55FB861}" dt="2022-08-23T10:30:53.694" v="7678" actId="20577"/>
          <ac:graphicFrameMkLst>
            <pc:docMk/>
            <pc:sldMk cId="3750163600" sldId="270"/>
            <ac:graphicFrameMk id="4" creationId="{CEDC0E46-9561-EE4D-09D2-22526F1EDA66}"/>
          </ac:graphicFrameMkLst>
        </pc:graphicFrameChg>
      </pc:sldChg>
      <pc:sldChg chg="addSp delSp modSp new mod chgLayout">
        <pc:chgData name="Vihang Ghalsasi" userId="2a3145cabc1bc5e0" providerId="LiveId" clId="{99F4646C-9206-4CC4-B0BD-BB65B55FB861}" dt="2022-08-15T16:18:43.877" v="4753" actId="1076"/>
        <pc:sldMkLst>
          <pc:docMk/>
          <pc:sldMk cId="2764980483" sldId="271"/>
        </pc:sldMkLst>
        <pc:spChg chg="mod ord">
          <ac:chgData name="Vihang Ghalsasi" userId="2a3145cabc1bc5e0" providerId="LiveId" clId="{99F4646C-9206-4CC4-B0BD-BB65B55FB861}" dt="2022-08-15T16:12:59.924" v="4189" actId="20577"/>
          <ac:spMkLst>
            <pc:docMk/>
            <pc:sldMk cId="2764980483" sldId="271"/>
            <ac:spMk id="2" creationId="{B9DA58C4-A7CF-DC03-9193-DE3DCE05C297}"/>
          </ac:spMkLst>
        </pc:spChg>
        <pc:spChg chg="del">
          <ac:chgData name="Vihang Ghalsasi" userId="2a3145cabc1bc5e0" providerId="LiveId" clId="{99F4646C-9206-4CC4-B0BD-BB65B55FB861}" dt="2022-08-15T16:11:23.016" v="4171"/>
          <ac:spMkLst>
            <pc:docMk/>
            <pc:sldMk cId="2764980483" sldId="271"/>
            <ac:spMk id="3" creationId="{217BBC03-017B-8E25-74E4-10ED7467C484}"/>
          </ac:spMkLst>
        </pc:spChg>
        <pc:spChg chg="add mod">
          <ac:chgData name="Vihang Ghalsasi" userId="2a3145cabc1bc5e0" providerId="LiveId" clId="{99F4646C-9206-4CC4-B0BD-BB65B55FB861}" dt="2022-08-15T16:18:31.021" v="4750" actId="14100"/>
          <ac:spMkLst>
            <pc:docMk/>
            <pc:sldMk cId="2764980483" sldId="271"/>
            <ac:spMk id="7" creationId="{FB21AC16-2712-FC5F-65B6-AD468ECF3747}"/>
          </ac:spMkLst>
        </pc:spChg>
        <pc:picChg chg="add del mod ord">
          <ac:chgData name="Vihang Ghalsasi" userId="2a3145cabc1bc5e0" providerId="LiveId" clId="{99F4646C-9206-4CC4-B0BD-BB65B55FB861}" dt="2022-08-15T16:11:38.771" v="4178" actId="478"/>
          <ac:picMkLst>
            <pc:docMk/>
            <pc:sldMk cId="2764980483" sldId="271"/>
            <ac:picMk id="5" creationId="{1685DC82-535C-F5CD-EBAB-3B53162F0BCD}"/>
          </ac:picMkLst>
        </pc:picChg>
        <pc:picChg chg="add mod">
          <ac:chgData name="Vihang Ghalsasi" userId="2a3145cabc1bc5e0" providerId="LiveId" clId="{99F4646C-9206-4CC4-B0BD-BB65B55FB861}" dt="2022-08-15T16:18:43.877" v="4753" actId="1076"/>
          <ac:picMkLst>
            <pc:docMk/>
            <pc:sldMk cId="2764980483" sldId="271"/>
            <ac:picMk id="9" creationId="{D9D6795C-3F6B-7C0F-75CE-CD091020EE41}"/>
          </ac:picMkLst>
        </pc:picChg>
      </pc:sldChg>
      <pc:sldChg chg="addSp delSp modSp new mod">
        <pc:chgData name="Vihang Ghalsasi" userId="2a3145cabc1bc5e0" providerId="LiveId" clId="{99F4646C-9206-4CC4-B0BD-BB65B55FB861}" dt="2022-08-15T16:35:37.399" v="5388" actId="113"/>
        <pc:sldMkLst>
          <pc:docMk/>
          <pc:sldMk cId="3744317177" sldId="272"/>
        </pc:sldMkLst>
        <pc:spChg chg="mod">
          <ac:chgData name="Vihang Ghalsasi" userId="2a3145cabc1bc5e0" providerId="LiveId" clId="{99F4646C-9206-4CC4-B0BD-BB65B55FB861}" dt="2022-08-15T16:26:33.522" v="4804"/>
          <ac:spMkLst>
            <pc:docMk/>
            <pc:sldMk cId="3744317177" sldId="272"/>
            <ac:spMk id="2" creationId="{44D7CF83-6AC3-D079-78F3-0C4A51BA78A7}"/>
          </ac:spMkLst>
        </pc:spChg>
        <pc:spChg chg="mod">
          <ac:chgData name="Vihang Ghalsasi" userId="2a3145cabc1bc5e0" providerId="LiveId" clId="{99F4646C-9206-4CC4-B0BD-BB65B55FB861}" dt="2022-08-15T16:35:37.399" v="5388" actId="113"/>
          <ac:spMkLst>
            <pc:docMk/>
            <pc:sldMk cId="3744317177" sldId="272"/>
            <ac:spMk id="3" creationId="{AC629837-C782-F8F8-B4A3-FD634168E997}"/>
          </ac:spMkLst>
        </pc:spChg>
        <pc:spChg chg="add del">
          <ac:chgData name="Vihang Ghalsasi" userId="2a3145cabc1bc5e0" providerId="LiveId" clId="{99F4646C-9206-4CC4-B0BD-BB65B55FB861}" dt="2022-08-15T16:29:43.981" v="5069" actId="22"/>
          <ac:spMkLst>
            <pc:docMk/>
            <pc:sldMk cId="3744317177" sldId="272"/>
            <ac:spMk id="5" creationId="{9D8C007F-C658-7B7F-FD57-317A254A5D87}"/>
          </ac:spMkLst>
        </pc:spChg>
        <pc:graphicFrameChg chg="add del mod modGraphic">
          <ac:chgData name="Vihang Ghalsasi" userId="2a3145cabc1bc5e0" providerId="LiveId" clId="{99F4646C-9206-4CC4-B0BD-BB65B55FB861}" dt="2022-08-15T16:31:51.024" v="5214" actId="21"/>
          <ac:graphicFrameMkLst>
            <pc:docMk/>
            <pc:sldMk cId="3744317177" sldId="272"/>
            <ac:graphicFrameMk id="6" creationId="{C3F9889E-4D83-1245-D168-BAAD6C9734FC}"/>
          </ac:graphicFrameMkLst>
        </pc:graphicFrameChg>
        <pc:picChg chg="add mod">
          <ac:chgData name="Vihang Ghalsasi" userId="2a3145cabc1bc5e0" providerId="LiveId" clId="{99F4646C-9206-4CC4-B0BD-BB65B55FB861}" dt="2022-08-15T16:35:18.604" v="5385" actId="1076"/>
          <ac:picMkLst>
            <pc:docMk/>
            <pc:sldMk cId="3744317177" sldId="272"/>
            <ac:picMk id="7" creationId="{FA604952-32FB-0D4E-0CA4-F4BC33B02620}"/>
          </ac:picMkLst>
        </pc:picChg>
      </pc:sldChg>
      <pc:sldChg chg="modSp new mod">
        <pc:chgData name="Vihang Ghalsasi" userId="2a3145cabc1bc5e0" providerId="LiveId" clId="{99F4646C-9206-4CC4-B0BD-BB65B55FB861}" dt="2022-08-25T08:12:30.257" v="7684" actId="20577"/>
        <pc:sldMkLst>
          <pc:docMk/>
          <pc:sldMk cId="1324285534" sldId="273"/>
        </pc:sldMkLst>
        <pc:spChg chg="mod">
          <ac:chgData name="Vihang Ghalsasi" userId="2a3145cabc1bc5e0" providerId="LiveId" clId="{99F4646C-9206-4CC4-B0BD-BB65B55FB861}" dt="2022-08-25T08:12:30.257" v="7684" actId="20577"/>
          <ac:spMkLst>
            <pc:docMk/>
            <pc:sldMk cId="1324285534" sldId="273"/>
            <ac:spMk id="2" creationId="{1C2CA6DF-1B8B-4801-01C1-3A6A7C57BD02}"/>
          </ac:spMkLst>
        </pc:spChg>
        <pc:spChg chg="mod">
          <ac:chgData name="Vihang Ghalsasi" userId="2a3145cabc1bc5e0" providerId="LiveId" clId="{99F4646C-9206-4CC4-B0BD-BB65B55FB861}" dt="2022-08-15T16:38:22.889" v="5555" actId="20577"/>
          <ac:spMkLst>
            <pc:docMk/>
            <pc:sldMk cId="1324285534" sldId="273"/>
            <ac:spMk id="3" creationId="{0655DFBC-FBF9-03F7-E597-9A8541DE8B14}"/>
          </ac:spMkLst>
        </pc:spChg>
        <pc:spChg chg="mod">
          <ac:chgData name="Vihang Ghalsasi" userId="2a3145cabc1bc5e0" providerId="LiveId" clId="{99F4646C-9206-4CC4-B0BD-BB65B55FB861}" dt="2022-08-15T16:46:29.284" v="6258" actId="27636"/>
          <ac:spMkLst>
            <pc:docMk/>
            <pc:sldMk cId="1324285534" sldId="273"/>
            <ac:spMk id="4" creationId="{15342A7E-1AB6-6918-E391-9A0A16AE9AD5}"/>
          </ac:spMkLst>
        </pc:spChg>
        <pc:spChg chg="mod">
          <ac:chgData name="Vihang Ghalsasi" userId="2a3145cabc1bc5e0" providerId="LiveId" clId="{99F4646C-9206-4CC4-B0BD-BB65B55FB861}" dt="2022-08-15T16:38:26.716" v="5559" actId="20577"/>
          <ac:spMkLst>
            <pc:docMk/>
            <pc:sldMk cId="1324285534" sldId="273"/>
            <ac:spMk id="5" creationId="{79D30B0E-3D9E-40D8-1F8F-31C0A04E2CA2}"/>
          </ac:spMkLst>
        </pc:spChg>
        <pc:spChg chg="mod">
          <ac:chgData name="Vihang Ghalsasi" userId="2a3145cabc1bc5e0" providerId="LiveId" clId="{99F4646C-9206-4CC4-B0BD-BB65B55FB861}" dt="2022-08-15T16:46:30.687" v="6268" actId="20577"/>
          <ac:spMkLst>
            <pc:docMk/>
            <pc:sldMk cId="1324285534" sldId="273"/>
            <ac:spMk id="6" creationId="{34F19319-C4E2-6ACF-68FF-7498D44FB352}"/>
          </ac:spMkLst>
        </pc:spChg>
      </pc:sldChg>
      <pc:sldChg chg="addSp modSp new mod">
        <pc:chgData name="Vihang Ghalsasi" userId="2a3145cabc1bc5e0" providerId="LiveId" clId="{99F4646C-9206-4CC4-B0BD-BB65B55FB861}" dt="2022-08-15T16:55:32.474" v="6826" actId="1076"/>
        <pc:sldMkLst>
          <pc:docMk/>
          <pc:sldMk cId="1193134421" sldId="274"/>
        </pc:sldMkLst>
        <pc:spChg chg="mod">
          <ac:chgData name="Vihang Ghalsasi" userId="2a3145cabc1bc5e0" providerId="LiveId" clId="{99F4646C-9206-4CC4-B0BD-BB65B55FB861}" dt="2022-08-15T16:46:45.302" v="6284" actId="404"/>
          <ac:spMkLst>
            <pc:docMk/>
            <pc:sldMk cId="1193134421" sldId="274"/>
            <ac:spMk id="2" creationId="{DA34D067-1F21-DDC8-2D09-4B9459A17360}"/>
          </ac:spMkLst>
        </pc:spChg>
        <pc:spChg chg="mod">
          <ac:chgData name="Vihang Ghalsasi" userId="2a3145cabc1bc5e0" providerId="LiveId" clId="{99F4646C-9206-4CC4-B0BD-BB65B55FB861}" dt="2022-08-15T16:54:34.234" v="6800" actId="14100"/>
          <ac:spMkLst>
            <pc:docMk/>
            <pc:sldMk cId="1193134421" sldId="274"/>
            <ac:spMk id="3" creationId="{995E443E-A353-B66A-BE8D-4ABE2F197F4E}"/>
          </ac:spMkLst>
        </pc:spChg>
        <pc:spChg chg="add mod">
          <ac:chgData name="Vihang Ghalsasi" userId="2a3145cabc1bc5e0" providerId="LiveId" clId="{99F4646C-9206-4CC4-B0BD-BB65B55FB861}" dt="2022-08-15T16:55:32.474" v="6826" actId="1076"/>
          <ac:spMkLst>
            <pc:docMk/>
            <pc:sldMk cId="1193134421" sldId="274"/>
            <ac:spMk id="5" creationId="{4A27B79E-1A68-B741-2844-726F692C66A7}"/>
          </ac:spMkLst>
        </pc:spChg>
        <pc:picChg chg="add mod">
          <ac:chgData name="Vihang Ghalsasi" userId="2a3145cabc1bc5e0" providerId="LiveId" clId="{99F4646C-9206-4CC4-B0BD-BB65B55FB861}" dt="2022-08-15T16:54:58.273" v="6804" actId="1076"/>
          <ac:picMkLst>
            <pc:docMk/>
            <pc:sldMk cId="1193134421" sldId="274"/>
            <ac:picMk id="4" creationId="{1DBB4CD7-937B-2DAA-3934-734E341C5442}"/>
          </ac:picMkLst>
        </pc:picChg>
      </pc:sldChg>
      <pc:sldChg chg="modSp new mod">
        <pc:chgData name="Vihang Ghalsasi" userId="2a3145cabc1bc5e0" providerId="LiveId" clId="{99F4646C-9206-4CC4-B0BD-BB65B55FB861}" dt="2022-08-15T17:05:29.042" v="7474" actId="14100"/>
        <pc:sldMkLst>
          <pc:docMk/>
          <pc:sldMk cId="3927896342" sldId="275"/>
        </pc:sldMkLst>
        <pc:spChg chg="mod">
          <ac:chgData name="Vihang Ghalsasi" userId="2a3145cabc1bc5e0" providerId="LiveId" clId="{99F4646C-9206-4CC4-B0BD-BB65B55FB861}" dt="2022-08-15T17:01:06.962" v="7207" actId="20577"/>
          <ac:spMkLst>
            <pc:docMk/>
            <pc:sldMk cId="3927896342" sldId="275"/>
            <ac:spMk id="2" creationId="{1AEB28EE-D280-564C-85A6-0EE2A8FBAD17}"/>
          </ac:spMkLst>
        </pc:spChg>
        <pc:spChg chg="mod">
          <ac:chgData name="Vihang Ghalsasi" userId="2a3145cabc1bc5e0" providerId="LiveId" clId="{99F4646C-9206-4CC4-B0BD-BB65B55FB861}" dt="2022-08-15T17:05:29.042" v="7474" actId="14100"/>
          <ac:spMkLst>
            <pc:docMk/>
            <pc:sldMk cId="3927896342" sldId="275"/>
            <ac:spMk id="3" creationId="{E5152B16-384C-55AD-B440-53E1EEC4661B}"/>
          </ac:spMkLst>
        </pc:spChg>
      </pc:sldChg>
      <pc:sldChg chg="addSp delSp modSp new mod ord setBg delAnim modAnim">
        <pc:chgData name="Vihang Ghalsasi" userId="2a3145cabc1bc5e0" providerId="LiveId" clId="{99F4646C-9206-4CC4-B0BD-BB65B55FB861}" dt="2022-08-26T08:44:10.401" v="7726"/>
        <pc:sldMkLst>
          <pc:docMk/>
          <pc:sldMk cId="3565153539" sldId="276"/>
        </pc:sldMkLst>
        <pc:spChg chg="mod">
          <ac:chgData name="Vihang Ghalsasi" userId="2a3145cabc1bc5e0" providerId="LiveId" clId="{99F4646C-9206-4CC4-B0BD-BB65B55FB861}" dt="2022-08-15T17:17:49.189" v="7574" actId="113"/>
          <ac:spMkLst>
            <pc:docMk/>
            <pc:sldMk cId="3565153539" sldId="276"/>
            <ac:spMk id="2" creationId="{A72A8251-5723-36EF-9919-48FDBB937B71}"/>
          </ac:spMkLst>
        </pc:spChg>
        <pc:spChg chg="mod ord">
          <ac:chgData name="Vihang Ghalsasi" userId="2a3145cabc1bc5e0" providerId="LiveId" clId="{99F4646C-9206-4CC4-B0BD-BB65B55FB861}" dt="2022-08-15T17:17:42.797" v="7572" actId="20577"/>
          <ac:spMkLst>
            <pc:docMk/>
            <pc:sldMk cId="3565153539" sldId="276"/>
            <ac:spMk id="3" creationId="{58F57F19-3F63-9AEE-737B-55BA1E520910}"/>
          </ac:spMkLst>
        </pc:spChg>
        <pc:spChg chg="add mod">
          <ac:chgData name="Vihang Ghalsasi" userId="2a3145cabc1bc5e0" providerId="LiveId" clId="{99F4646C-9206-4CC4-B0BD-BB65B55FB861}" dt="2022-08-26T08:44:10.401" v="7726"/>
          <ac:spMkLst>
            <pc:docMk/>
            <pc:sldMk cId="3565153539" sldId="276"/>
            <ac:spMk id="5" creationId="{C9626D6C-242B-6AFF-C4A3-57EBA548B674}"/>
          </ac:spMkLst>
        </pc:spChg>
        <pc:spChg chg="add del">
          <ac:chgData name="Vihang Ghalsasi" userId="2a3145cabc1bc5e0" providerId="LiveId" clId="{99F4646C-9206-4CC4-B0BD-BB65B55FB861}" dt="2022-08-15T17:17:20.416" v="7496" actId="26606"/>
          <ac:spMkLst>
            <pc:docMk/>
            <pc:sldMk cId="3565153539" sldId="276"/>
            <ac:spMk id="9" creationId="{284B70D5-875B-433D-BDBD-1522A85D6C1D}"/>
          </ac:spMkLst>
        </pc:spChg>
        <pc:spChg chg="add del">
          <ac:chgData name="Vihang Ghalsasi" userId="2a3145cabc1bc5e0" providerId="LiveId" clId="{99F4646C-9206-4CC4-B0BD-BB65B55FB861}" dt="2022-08-15T17:17:20.416" v="7496" actId="26606"/>
          <ac:spMkLst>
            <pc:docMk/>
            <pc:sldMk cId="3565153539" sldId="276"/>
            <ac:spMk id="13" creationId="{1E299956-A9E7-4FC1-A0B1-D590CA9730E8}"/>
          </ac:spMkLst>
        </pc:spChg>
        <pc:spChg chg="add del">
          <ac:chgData name="Vihang Ghalsasi" userId="2a3145cabc1bc5e0" providerId="LiveId" clId="{99F4646C-9206-4CC4-B0BD-BB65B55FB861}" dt="2022-08-15T17:17:20.416" v="7496" actId="26606"/>
          <ac:spMkLst>
            <pc:docMk/>
            <pc:sldMk cId="3565153539" sldId="276"/>
            <ac:spMk id="15" creationId="{17FC539C-B783-4B03-9F9E-D13430F3F64F}"/>
          </ac:spMkLst>
        </pc:spChg>
        <pc:spChg chg="add">
          <ac:chgData name="Vihang Ghalsasi" userId="2a3145cabc1bc5e0" providerId="LiveId" clId="{99F4646C-9206-4CC4-B0BD-BB65B55FB861}" dt="2022-08-15T17:17:20.423" v="7497" actId="26606"/>
          <ac:spMkLst>
            <pc:docMk/>
            <pc:sldMk cId="3565153539" sldId="276"/>
            <ac:spMk id="17" creationId="{44CC594A-A820-450F-B363-C19201FCFEC6}"/>
          </ac:spMkLst>
        </pc:spChg>
        <pc:spChg chg="add">
          <ac:chgData name="Vihang Ghalsasi" userId="2a3145cabc1bc5e0" providerId="LiveId" clId="{99F4646C-9206-4CC4-B0BD-BB65B55FB861}" dt="2022-08-15T17:17:20.423" v="7497" actId="26606"/>
          <ac:spMkLst>
            <pc:docMk/>
            <pc:sldMk cId="3565153539" sldId="276"/>
            <ac:spMk id="18" creationId="{59FAB3DA-E9ED-4574-ABCC-378BC0FF1BBC}"/>
          </ac:spMkLst>
        </pc:spChg>
        <pc:spChg chg="add">
          <ac:chgData name="Vihang Ghalsasi" userId="2a3145cabc1bc5e0" providerId="LiveId" clId="{99F4646C-9206-4CC4-B0BD-BB65B55FB861}" dt="2022-08-15T17:17:20.423" v="7497" actId="26606"/>
          <ac:spMkLst>
            <pc:docMk/>
            <pc:sldMk cId="3565153539" sldId="276"/>
            <ac:spMk id="19" creationId="{53B8D6B0-55D6-48DC-86D8-FD95D5F118AB}"/>
          </ac:spMkLst>
        </pc:spChg>
        <pc:picChg chg="add del mod">
          <ac:chgData name="Vihang Ghalsasi" userId="2a3145cabc1bc5e0" providerId="LiveId" clId="{99F4646C-9206-4CC4-B0BD-BB65B55FB861}" dt="2022-08-26T08:43:38.538" v="7685" actId="478"/>
          <ac:picMkLst>
            <pc:docMk/>
            <pc:sldMk cId="3565153539" sldId="276"/>
            <ac:picMk id="4" creationId="{0496482A-5FBD-2B27-1F67-E5BAC8E46E43}"/>
          </ac:picMkLst>
        </pc:picChg>
        <pc:cxnChg chg="add del">
          <ac:chgData name="Vihang Ghalsasi" userId="2a3145cabc1bc5e0" providerId="LiveId" clId="{99F4646C-9206-4CC4-B0BD-BB65B55FB861}" dt="2022-08-15T17:17:20.416" v="7496" actId="26606"/>
          <ac:cxnSpMkLst>
            <pc:docMk/>
            <pc:sldMk cId="3565153539" sldId="276"/>
            <ac:cxnSpMk id="11" creationId="{C947DF4A-614C-4B4C-8B80-E5B9D8E8CFED}"/>
          </ac:cxnSpMkLst>
        </pc:cxnChg>
      </pc:sldChg>
      <pc:sldChg chg="addSp delSp modSp new mod setBg delAnim modAnim">
        <pc:chgData name="Vihang Ghalsasi" userId="2a3145cabc1bc5e0" providerId="LiveId" clId="{99F4646C-9206-4CC4-B0BD-BB65B55FB861}" dt="2022-08-26T08:44:07.612" v="7725" actId="1076"/>
        <pc:sldMkLst>
          <pc:docMk/>
          <pc:sldMk cId="2502517791" sldId="277"/>
        </pc:sldMkLst>
        <pc:spChg chg="mod">
          <ac:chgData name="Vihang Ghalsasi" userId="2a3145cabc1bc5e0" providerId="LiveId" clId="{99F4646C-9206-4CC4-B0BD-BB65B55FB861}" dt="2022-08-15T17:18:16.236" v="7598" actId="113"/>
          <ac:spMkLst>
            <pc:docMk/>
            <pc:sldMk cId="2502517791" sldId="277"/>
            <ac:spMk id="2" creationId="{FA934373-B962-B213-CE31-7311336A9FC4}"/>
          </ac:spMkLst>
        </pc:spChg>
        <pc:spChg chg="mod">
          <ac:chgData name="Vihang Ghalsasi" userId="2a3145cabc1bc5e0" providerId="LiveId" clId="{99F4646C-9206-4CC4-B0BD-BB65B55FB861}" dt="2022-08-15T17:18:36.070" v="7625" actId="20577"/>
          <ac:spMkLst>
            <pc:docMk/>
            <pc:sldMk cId="2502517791" sldId="277"/>
            <ac:spMk id="3" creationId="{0FAD9812-D2CC-CAF1-69B8-68F8D5F78833}"/>
          </ac:spMkLst>
        </pc:spChg>
        <pc:spChg chg="add mod">
          <ac:chgData name="Vihang Ghalsasi" userId="2a3145cabc1bc5e0" providerId="LiveId" clId="{99F4646C-9206-4CC4-B0BD-BB65B55FB861}" dt="2022-08-26T08:44:07.612" v="7725" actId="1076"/>
          <ac:spMkLst>
            <pc:docMk/>
            <pc:sldMk cId="2502517791" sldId="277"/>
            <ac:spMk id="5" creationId="{E0C60495-FDD7-768C-2096-8017E78196D5}"/>
          </ac:spMkLst>
        </pc:spChg>
        <pc:spChg chg="add">
          <ac:chgData name="Vihang Ghalsasi" userId="2a3145cabc1bc5e0" providerId="LiveId" clId="{99F4646C-9206-4CC4-B0BD-BB65B55FB861}" dt="2022-08-15T17:18:06.310" v="7577" actId="26606"/>
          <ac:spMkLst>
            <pc:docMk/>
            <pc:sldMk cId="2502517791" sldId="277"/>
            <ac:spMk id="9" creationId="{44CC594A-A820-450F-B363-C19201FCFEC6}"/>
          </ac:spMkLst>
        </pc:spChg>
        <pc:spChg chg="add">
          <ac:chgData name="Vihang Ghalsasi" userId="2a3145cabc1bc5e0" providerId="LiveId" clId="{99F4646C-9206-4CC4-B0BD-BB65B55FB861}" dt="2022-08-15T17:18:06.310" v="7577" actId="26606"/>
          <ac:spMkLst>
            <pc:docMk/>
            <pc:sldMk cId="2502517791" sldId="277"/>
            <ac:spMk id="11" creationId="{59FAB3DA-E9ED-4574-ABCC-378BC0FF1BBC}"/>
          </ac:spMkLst>
        </pc:spChg>
        <pc:spChg chg="add">
          <ac:chgData name="Vihang Ghalsasi" userId="2a3145cabc1bc5e0" providerId="LiveId" clId="{99F4646C-9206-4CC4-B0BD-BB65B55FB861}" dt="2022-08-15T17:18:06.310" v="7577" actId="26606"/>
          <ac:spMkLst>
            <pc:docMk/>
            <pc:sldMk cId="2502517791" sldId="277"/>
            <ac:spMk id="13" creationId="{53B8D6B0-55D6-48DC-86D8-FD95D5F118AB}"/>
          </ac:spMkLst>
        </pc:spChg>
        <pc:picChg chg="add del mod">
          <ac:chgData name="Vihang Ghalsasi" userId="2a3145cabc1bc5e0" providerId="LiveId" clId="{99F4646C-9206-4CC4-B0BD-BB65B55FB861}" dt="2022-08-26T08:43:45.033" v="7686" actId="478"/>
          <ac:picMkLst>
            <pc:docMk/>
            <pc:sldMk cId="2502517791" sldId="277"/>
            <ac:picMk id="4" creationId="{7A2D6C6D-AB83-DCBF-FE83-AD1765ECD1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8559F-9274-47DA-ACD4-55D5AA36F66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0750B3-FCD0-40F5-8C8C-CFFD4A2E4814}">
      <dgm:prSet custT="1"/>
      <dgm:spPr/>
      <dgm:t>
        <a:bodyPr/>
        <a:lstStyle/>
        <a:p>
          <a:r>
            <a:rPr lang="en-US" sz="2400" dirty="0"/>
            <a:t>Why use variants? </a:t>
          </a:r>
        </a:p>
      </dgm:t>
    </dgm:pt>
    <dgm:pt modelId="{C31B5FE2-5C49-40A3-84F0-61D05EF4D2F5}" type="parTrans" cxnId="{3306B8C6-2D37-4486-8855-90868DD86659}">
      <dgm:prSet/>
      <dgm:spPr/>
      <dgm:t>
        <a:bodyPr/>
        <a:lstStyle/>
        <a:p>
          <a:endParaRPr lang="en-US"/>
        </a:p>
      </dgm:t>
    </dgm:pt>
    <dgm:pt modelId="{B36273E8-6785-42D0-AB00-0824CC31F75F}" type="sibTrans" cxnId="{3306B8C6-2D37-4486-8855-90868DD86659}">
      <dgm:prSet/>
      <dgm:spPr/>
      <dgm:t>
        <a:bodyPr/>
        <a:lstStyle/>
        <a:p>
          <a:endParaRPr lang="en-US"/>
        </a:p>
      </dgm:t>
    </dgm:pt>
    <dgm:pt modelId="{88360011-926F-4F85-9769-87D0EEBB5A20}">
      <dgm:prSet custT="1"/>
      <dgm:spPr/>
      <dgm:t>
        <a:bodyPr/>
        <a:lstStyle/>
        <a:p>
          <a:r>
            <a:rPr lang="en-US" sz="2400" dirty="0"/>
            <a:t>Hot start PCR</a:t>
          </a:r>
        </a:p>
      </dgm:t>
    </dgm:pt>
    <dgm:pt modelId="{F76EC8D5-AF86-453E-ACDF-229C28A5566C}" type="parTrans" cxnId="{7FC3E9BF-36D4-44E8-8EE1-4D16C3B82CFA}">
      <dgm:prSet/>
      <dgm:spPr/>
      <dgm:t>
        <a:bodyPr/>
        <a:lstStyle/>
        <a:p>
          <a:endParaRPr lang="en-US"/>
        </a:p>
      </dgm:t>
    </dgm:pt>
    <dgm:pt modelId="{5042A36D-F272-4488-92A7-5C0488D8CE42}" type="sibTrans" cxnId="{7FC3E9BF-36D4-44E8-8EE1-4D16C3B82CFA}">
      <dgm:prSet/>
      <dgm:spPr/>
      <dgm:t>
        <a:bodyPr/>
        <a:lstStyle/>
        <a:p>
          <a:endParaRPr lang="en-US"/>
        </a:p>
      </dgm:t>
    </dgm:pt>
    <dgm:pt modelId="{2B7C8938-78A2-4BEC-9758-1CAFCF935E9E}">
      <dgm:prSet custT="1"/>
      <dgm:spPr/>
      <dgm:t>
        <a:bodyPr/>
        <a:lstStyle/>
        <a:p>
          <a:r>
            <a:rPr lang="en-US" sz="2400" dirty="0"/>
            <a:t>Touchdown PCR</a:t>
          </a:r>
        </a:p>
      </dgm:t>
    </dgm:pt>
    <dgm:pt modelId="{68395E00-C6A2-429A-9F90-77093EEF747C}" type="parTrans" cxnId="{D9DFC662-09F8-42F4-8B96-2C7945C60201}">
      <dgm:prSet/>
      <dgm:spPr/>
      <dgm:t>
        <a:bodyPr/>
        <a:lstStyle/>
        <a:p>
          <a:endParaRPr lang="en-US"/>
        </a:p>
      </dgm:t>
    </dgm:pt>
    <dgm:pt modelId="{1D1794D3-34B9-4E72-9E15-C56EC3F35370}" type="sibTrans" cxnId="{D9DFC662-09F8-42F4-8B96-2C7945C60201}">
      <dgm:prSet/>
      <dgm:spPr/>
      <dgm:t>
        <a:bodyPr/>
        <a:lstStyle/>
        <a:p>
          <a:endParaRPr lang="en-US"/>
        </a:p>
      </dgm:t>
    </dgm:pt>
    <dgm:pt modelId="{696E33E0-3F25-481F-B52F-C20CB3472A15}">
      <dgm:prSet custT="1"/>
      <dgm:spPr/>
      <dgm:t>
        <a:bodyPr/>
        <a:lstStyle/>
        <a:p>
          <a:r>
            <a:rPr lang="en-US" sz="2400" dirty="0"/>
            <a:t>Gradient PCR</a:t>
          </a:r>
        </a:p>
      </dgm:t>
    </dgm:pt>
    <dgm:pt modelId="{CE154D97-1E2D-4DD2-8842-C79614351DC6}" type="parTrans" cxnId="{06594C94-E7FD-48B1-8B47-68F127C7CBF7}">
      <dgm:prSet/>
      <dgm:spPr/>
      <dgm:t>
        <a:bodyPr/>
        <a:lstStyle/>
        <a:p>
          <a:endParaRPr lang="en-US"/>
        </a:p>
      </dgm:t>
    </dgm:pt>
    <dgm:pt modelId="{FF46963E-6425-43F0-A27D-030ECCF8F950}" type="sibTrans" cxnId="{06594C94-E7FD-48B1-8B47-68F127C7CBF7}">
      <dgm:prSet/>
      <dgm:spPr/>
      <dgm:t>
        <a:bodyPr/>
        <a:lstStyle/>
        <a:p>
          <a:endParaRPr lang="en-US"/>
        </a:p>
      </dgm:t>
    </dgm:pt>
    <dgm:pt modelId="{B3FFF086-9D47-457F-A895-38196924C131}">
      <dgm:prSet custT="1"/>
      <dgm:spPr/>
      <dgm:t>
        <a:bodyPr/>
        <a:lstStyle/>
        <a:p>
          <a:r>
            <a:rPr lang="en-US" sz="2400" dirty="0"/>
            <a:t>Colony PCR</a:t>
          </a:r>
        </a:p>
      </dgm:t>
    </dgm:pt>
    <dgm:pt modelId="{A3EAD932-E73A-474B-BD95-41398F810FCE}" type="parTrans" cxnId="{4958D4F4-8446-4EFA-B877-B6BEEA4EEFE8}">
      <dgm:prSet/>
      <dgm:spPr/>
      <dgm:t>
        <a:bodyPr/>
        <a:lstStyle/>
        <a:p>
          <a:endParaRPr lang="en-US"/>
        </a:p>
      </dgm:t>
    </dgm:pt>
    <dgm:pt modelId="{46BD85A1-3B10-4B4E-A005-7C770378293E}" type="sibTrans" cxnId="{4958D4F4-8446-4EFA-B877-B6BEEA4EEFE8}">
      <dgm:prSet/>
      <dgm:spPr/>
      <dgm:t>
        <a:bodyPr/>
        <a:lstStyle/>
        <a:p>
          <a:endParaRPr lang="en-US"/>
        </a:p>
      </dgm:t>
    </dgm:pt>
    <dgm:pt modelId="{A8C0424D-7B42-4433-8D36-650DA702F24E}">
      <dgm:prSet custT="1"/>
      <dgm:spPr/>
      <dgm:t>
        <a:bodyPr/>
        <a:lstStyle/>
        <a:p>
          <a:r>
            <a:rPr lang="en-US" sz="2400" dirty="0"/>
            <a:t>Inverse PCR</a:t>
          </a:r>
        </a:p>
      </dgm:t>
    </dgm:pt>
    <dgm:pt modelId="{107DBC40-3101-4DD8-B2C2-416F90341D53}" type="parTrans" cxnId="{50C85A1C-7857-49A8-836C-227C7D21D2A7}">
      <dgm:prSet/>
      <dgm:spPr/>
      <dgm:t>
        <a:bodyPr/>
        <a:lstStyle/>
        <a:p>
          <a:endParaRPr lang="en-US"/>
        </a:p>
      </dgm:t>
    </dgm:pt>
    <dgm:pt modelId="{C7AAF93B-BA64-4FB4-BCD8-99EFD307F0EF}" type="sibTrans" cxnId="{50C85A1C-7857-49A8-836C-227C7D21D2A7}">
      <dgm:prSet/>
      <dgm:spPr/>
      <dgm:t>
        <a:bodyPr/>
        <a:lstStyle/>
        <a:p>
          <a:endParaRPr lang="en-US"/>
        </a:p>
      </dgm:t>
    </dgm:pt>
    <dgm:pt modelId="{A4A86D38-B901-471E-BE43-2CB74921DB3A}">
      <dgm:prSet custT="1"/>
      <dgm:spPr/>
      <dgm:t>
        <a:bodyPr/>
        <a:lstStyle/>
        <a:p>
          <a:r>
            <a:rPr lang="en-US" sz="2400" dirty="0"/>
            <a:t>Assembly PCR</a:t>
          </a:r>
        </a:p>
      </dgm:t>
    </dgm:pt>
    <dgm:pt modelId="{773C8A19-A0ED-425A-A690-B3FA63C86566}" type="parTrans" cxnId="{ECE31FD0-42FF-4343-BC6B-A0F926FBD11E}">
      <dgm:prSet/>
      <dgm:spPr/>
      <dgm:t>
        <a:bodyPr/>
        <a:lstStyle/>
        <a:p>
          <a:endParaRPr lang="en-US"/>
        </a:p>
      </dgm:t>
    </dgm:pt>
    <dgm:pt modelId="{6E960FFD-CBA1-4731-80DF-434F290D3193}" type="sibTrans" cxnId="{ECE31FD0-42FF-4343-BC6B-A0F926FBD11E}">
      <dgm:prSet/>
      <dgm:spPr/>
      <dgm:t>
        <a:bodyPr/>
        <a:lstStyle/>
        <a:p>
          <a:endParaRPr lang="en-US"/>
        </a:p>
      </dgm:t>
    </dgm:pt>
    <dgm:pt modelId="{A829DB70-DB93-4CAA-81AE-B55C6B1A7597}">
      <dgm:prSet custT="1"/>
      <dgm:spPr/>
      <dgm:t>
        <a:bodyPr/>
        <a:lstStyle/>
        <a:p>
          <a:r>
            <a:rPr lang="en-US" sz="2400" dirty="0"/>
            <a:t>qPCR and RT-PCR</a:t>
          </a:r>
        </a:p>
      </dgm:t>
    </dgm:pt>
    <dgm:pt modelId="{192A957D-08B0-445E-B24A-906393A16452}" type="parTrans" cxnId="{E28320C2-5CE4-445E-8BFC-EC1AAA9F40A7}">
      <dgm:prSet/>
      <dgm:spPr/>
      <dgm:t>
        <a:bodyPr/>
        <a:lstStyle/>
        <a:p>
          <a:endParaRPr lang="en-US"/>
        </a:p>
      </dgm:t>
    </dgm:pt>
    <dgm:pt modelId="{880FABF5-C62C-4128-BF4A-95FE07F9F055}" type="sibTrans" cxnId="{E28320C2-5CE4-445E-8BFC-EC1AAA9F40A7}">
      <dgm:prSet/>
      <dgm:spPr/>
      <dgm:t>
        <a:bodyPr/>
        <a:lstStyle/>
        <a:p>
          <a:endParaRPr lang="en-US"/>
        </a:p>
      </dgm:t>
    </dgm:pt>
    <dgm:pt modelId="{918661B4-4097-4020-9D15-4CE9ED4105A1}" type="pres">
      <dgm:prSet presAssocID="{6628559F-9274-47DA-ACD4-55D5AA36F664}" presName="diagram" presStyleCnt="0">
        <dgm:presLayoutVars>
          <dgm:dir/>
          <dgm:resizeHandles val="exact"/>
        </dgm:presLayoutVars>
      </dgm:prSet>
      <dgm:spPr/>
    </dgm:pt>
    <dgm:pt modelId="{8A7D0CE2-48AE-401B-845D-5BABEF424093}" type="pres">
      <dgm:prSet presAssocID="{CE0750B3-FCD0-40F5-8C8C-CFFD4A2E4814}" presName="node" presStyleLbl="node1" presStyleIdx="0" presStyleCnt="8">
        <dgm:presLayoutVars>
          <dgm:bulletEnabled val="1"/>
        </dgm:presLayoutVars>
      </dgm:prSet>
      <dgm:spPr/>
    </dgm:pt>
    <dgm:pt modelId="{ED29E8FC-7B79-462F-A825-67792A7B402E}" type="pres">
      <dgm:prSet presAssocID="{B36273E8-6785-42D0-AB00-0824CC31F75F}" presName="sibTrans" presStyleCnt="0"/>
      <dgm:spPr/>
    </dgm:pt>
    <dgm:pt modelId="{5F82AE4D-B55A-4DB0-8CCB-C123694639CE}" type="pres">
      <dgm:prSet presAssocID="{88360011-926F-4F85-9769-87D0EEBB5A20}" presName="node" presStyleLbl="node1" presStyleIdx="1" presStyleCnt="8">
        <dgm:presLayoutVars>
          <dgm:bulletEnabled val="1"/>
        </dgm:presLayoutVars>
      </dgm:prSet>
      <dgm:spPr/>
    </dgm:pt>
    <dgm:pt modelId="{79018F20-CE3D-4675-ABB1-4B0D06CF3A54}" type="pres">
      <dgm:prSet presAssocID="{5042A36D-F272-4488-92A7-5C0488D8CE42}" presName="sibTrans" presStyleCnt="0"/>
      <dgm:spPr/>
    </dgm:pt>
    <dgm:pt modelId="{29324631-FF4F-47DC-9206-B88F0CD08DF1}" type="pres">
      <dgm:prSet presAssocID="{2B7C8938-78A2-4BEC-9758-1CAFCF935E9E}" presName="node" presStyleLbl="node1" presStyleIdx="2" presStyleCnt="8">
        <dgm:presLayoutVars>
          <dgm:bulletEnabled val="1"/>
        </dgm:presLayoutVars>
      </dgm:prSet>
      <dgm:spPr/>
    </dgm:pt>
    <dgm:pt modelId="{907BE78E-967B-4A41-B18D-3DD659E7C863}" type="pres">
      <dgm:prSet presAssocID="{1D1794D3-34B9-4E72-9E15-C56EC3F35370}" presName="sibTrans" presStyleCnt="0"/>
      <dgm:spPr/>
    </dgm:pt>
    <dgm:pt modelId="{F258D663-ADBD-4FD5-ABF3-724335102E34}" type="pres">
      <dgm:prSet presAssocID="{696E33E0-3F25-481F-B52F-C20CB3472A15}" presName="node" presStyleLbl="node1" presStyleIdx="3" presStyleCnt="8">
        <dgm:presLayoutVars>
          <dgm:bulletEnabled val="1"/>
        </dgm:presLayoutVars>
      </dgm:prSet>
      <dgm:spPr/>
    </dgm:pt>
    <dgm:pt modelId="{88295D12-0988-4307-A158-B12550B74DDD}" type="pres">
      <dgm:prSet presAssocID="{FF46963E-6425-43F0-A27D-030ECCF8F950}" presName="sibTrans" presStyleCnt="0"/>
      <dgm:spPr/>
    </dgm:pt>
    <dgm:pt modelId="{F794094A-916E-49A8-9450-C2D5F1BAB213}" type="pres">
      <dgm:prSet presAssocID="{B3FFF086-9D47-457F-A895-38196924C131}" presName="node" presStyleLbl="node1" presStyleIdx="4" presStyleCnt="8">
        <dgm:presLayoutVars>
          <dgm:bulletEnabled val="1"/>
        </dgm:presLayoutVars>
      </dgm:prSet>
      <dgm:spPr/>
    </dgm:pt>
    <dgm:pt modelId="{B4CC79EE-A82D-4F01-A29F-FBBB5D50058F}" type="pres">
      <dgm:prSet presAssocID="{46BD85A1-3B10-4B4E-A005-7C770378293E}" presName="sibTrans" presStyleCnt="0"/>
      <dgm:spPr/>
    </dgm:pt>
    <dgm:pt modelId="{4C375C42-D650-4863-9355-BA85B70DCB5B}" type="pres">
      <dgm:prSet presAssocID="{A8C0424D-7B42-4433-8D36-650DA702F24E}" presName="node" presStyleLbl="node1" presStyleIdx="5" presStyleCnt="8">
        <dgm:presLayoutVars>
          <dgm:bulletEnabled val="1"/>
        </dgm:presLayoutVars>
      </dgm:prSet>
      <dgm:spPr/>
    </dgm:pt>
    <dgm:pt modelId="{1C8CFA65-E06D-4353-8796-BFC10F77FF34}" type="pres">
      <dgm:prSet presAssocID="{C7AAF93B-BA64-4FB4-BCD8-99EFD307F0EF}" presName="sibTrans" presStyleCnt="0"/>
      <dgm:spPr/>
    </dgm:pt>
    <dgm:pt modelId="{B01D2645-C179-417D-8887-E0699EB1A5B0}" type="pres">
      <dgm:prSet presAssocID="{A4A86D38-B901-471E-BE43-2CB74921DB3A}" presName="node" presStyleLbl="node1" presStyleIdx="6" presStyleCnt="8">
        <dgm:presLayoutVars>
          <dgm:bulletEnabled val="1"/>
        </dgm:presLayoutVars>
      </dgm:prSet>
      <dgm:spPr/>
    </dgm:pt>
    <dgm:pt modelId="{29E4132C-4756-4548-963F-ECECFA8B1648}" type="pres">
      <dgm:prSet presAssocID="{6E960FFD-CBA1-4731-80DF-434F290D3193}" presName="sibTrans" presStyleCnt="0"/>
      <dgm:spPr/>
    </dgm:pt>
    <dgm:pt modelId="{46BD0608-F477-43F0-9D3F-E6C32A0DCD12}" type="pres">
      <dgm:prSet presAssocID="{A829DB70-DB93-4CAA-81AE-B55C6B1A7597}" presName="node" presStyleLbl="node1" presStyleIdx="7" presStyleCnt="8">
        <dgm:presLayoutVars>
          <dgm:bulletEnabled val="1"/>
        </dgm:presLayoutVars>
      </dgm:prSet>
      <dgm:spPr/>
    </dgm:pt>
  </dgm:ptLst>
  <dgm:cxnLst>
    <dgm:cxn modelId="{50C85A1C-7857-49A8-836C-227C7D21D2A7}" srcId="{6628559F-9274-47DA-ACD4-55D5AA36F664}" destId="{A8C0424D-7B42-4433-8D36-650DA702F24E}" srcOrd="5" destOrd="0" parTransId="{107DBC40-3101-4DD8-B2C2-416F90341D53}" sibTransId="{C7AAF93B-BA64-4FB4-BCD8-99EFD307F0EF}"/>
    <dgm:cxn modelId="{7E40581F-AE71-4B61-A5DF-2BE1209A752F}" type="presOf" srcId="{88360011-926F-4F85-9769-87D0EEBB5A20}" destId="{5F82AE4D-B55A-4DB0-8CCB-C123694639CE}" srcOrd="0" destOrd="0" presId="urn:microsoft.com/office/officeart/2005/8/layout/default"/>
    <dgm:cxn modelId="{5770F73C-E325-47CB-9318-0D8F367F8DAC}" type="presOf" srcId="{2B7C8938-78A2-4BEC-9758-1CAFCF935E9E}" destId="{29324631-FF4F-47DC-9206-B88F0CD08DF1}" srcOrd="0" destOrd="0" presId="urn:microsoft.com/office/officeart/2005/8/layout/default"/>
    <dgm:cxn modelId="{D9DFC662-09F8-42F4-8B96-2C7945C60201}" srcId="{6628559F-9274-47DA-ACD4-55D5AA36F664}" destId="{2B7C8938-78A2-4BEC-9758-1CAFCF935E9E}" srcOrd="2" destOrd="0" parTransId="{68395E00-C6A2-429A-9F90-77093EEF747C}" sibTransId="{1D1794D3-34B9-4E72-9E15-C56EC3F35370}"/>
    <dgm:cxn modelId="{7904CE69-884B-4343-BBD6-874CB90E74ED}" type="presOf" srcId="{CE0750B3-FCD0-40F5-8C8C-CFFD4A2E4814}" destId="{8A7D0CE2-48AE-401B-845D-5BABEF424093}" srcOrd="0" destOrd="0" presId="urn:microsoft.com/office/officeart/2005/8/layout/default"/>
    <dgm:cxn modelId="{0CDADB4D-A409-490C-9DD7-B1D7D24339FF}" type="presOf" srcId="{A4A86D38-B901-471E-BE43-2CB74921DB3A}" destId="{B01D2645-C179-417D-8887-E0699EB1A5B0}" srcOrd="0" destOrd="0" presId="urn:microsoft.com/office/officeart/2005/8/layout/default"/>
    <dgm:cxn modelId="{6681CE8D-BAF5-489E-B6D4-CA97473F0734}" type="presOf" srcId="{696E33E0-3F25-481F-B52F-C20CB3472A15}" destId="{F258D663-ADBD-4FD5-ABF3-724335102E34}" srcOrd="0" destOrd="0" presId="urn:microsoft.com/office/officeart/2005/8/layout/default"/>
    <dgm:cxn modelId="{06594C94-E7FD-48B1-8B47-68F127C7CBF7}" srcId="{6628559F-9274-47DA-ACD4-55D5AA36F664}" destId="{696E33E0-3F25-481F-B52F-C20CB3472A15}" srcOrd="3" destOrd="0" parTransId="{CE154D97-1E2D-4DD2-8842-C79614351DC6}" sibTransId="{FF46963E-6425-43F0-A27D-030ECCF8F950}"/>
    <dgm:cxn modelId="{15AD4CA0-CC97-4FBB-B836-246CC45D222D}" type="presOf" srcId="{A829DB70-DB93-4CAA-81AE-B55C6B1A7597}" destId="{46BD0608-F477-43F0-9D3F-E6C32A0DCD12}" srcOrd="0" destOrd="0" presId="urn:microsoft.com/office/officeart/2005/8/layout/default"/>
    <dgm:cxn modelId="{4CE433BD-0F27-4199-A9A2-C051B647D26A}" type="presOf" srcId="{A8C0424D-7B42-4433-8D36-650DA702F24E}" destId="{4C375C42-D650-4863-9355-BA85B70DCB5B}" srcOrd="0" destOrd="0" presId="urn:microsoft.com/office/officeart/2005/8/layout/default"/>
    <dgm:cxn modelId="{02FD64BF-4E40-4C70-A795-B751029B1939}" type="presOf" srcId="{6628559F-9274-47DA-ACD4-55D5AA36F664}" destId="{918661B4-4097-4020-9D15-4CE9ED4105A1}" srcOrd="0" destOrd="0" presId="urn:microsoft.com/office/officeart/2005/8/layout/default"/>
    <dgm:cxn modelId="{7FC3E9BF-36D4-44E8-8EE1-4D16C3B82CFA}" srcId="{6628559F-9274-47DA-ACD4-55D5AA36F664}" destId="{88360011-926F-4F85-9769-87D0EEBB5A20}" srcOrd="1" destOrd="0" parTransId="{F76EC8D5-AF86-453E-ACDF-229C28A5566C}" sibTransId="{5042A36D-F272-4488-92A7-5C0488D8CE42}"/>
    <dgm:cxn modelId="{E28320C2-5CE4-445E-8BFC-EC1AAA9F40A7}" srcId="{6628559F-9274-47DA-ACD4-55D5AA36F664}" destId="{A829DB70-DB93-4CAA-81AE-B55C6B1A7597}" srcOrd="7" destOrd="0" parTransId="{192A957D-08B0-445E-B24A-906393A16452}" sibTransId="{880FABF5-C62C-4128-BF4A-95FE07F9F055}"/>
    <dgm:cxn modelId="{BA98CFC5-1F57-4E2A-A75F-22533F5087F1}" type="presOf" srcId="{B3FFF086-9D47-457F-A895-38196924C131}" destId="{F794094A-916E-49A8-9450-C2D5F1BAB213}" srcOrd="0" destOrd="0" presId="urn:microsoft.com/office/officeart/2005/8/layout/default"/>
    <dgm:cxn modelId="{3306B8C6-2D37-4486-8855-90868DD86659}" srcId="{6628559F-9274-47DA-ACD4-55D5AA36F664}" destId="{CE0750B3-FCD0-40F5-8C8C-CFFD4A2E4814}" srcOrd="0" destOrd="0" parTransId="{C31B5FE2-5C49-40A3-84F0-61D05EF4D2F5}" sibTransId="{B36273E8-6785-42D0-AB00-0824CC31F75F}"/>
    <dgm:cxn modelId="{ECE31FD0-42FF-4343-BC6B-A0F926FBD11E}" srcId="{6628559F-9274-47DA-ACD4-55D5AA36F664}" destId="{A4A86D38-B901-471E-BE43-2CB74921DB3A}" srcOrd="6" destOrd="0" parTransId="{773C8A19-A0ED-425A-A690-B3FA63C86566}" sibTransId="{6E960FFD-CBA1-4731-80DF-434F290D3193}"/>
    <dgm:cxn modelId="{4958D4F4-8446-4EFA-B877-B6BEEA4EEFE8}" srcId="{6628559F-9274-47DA-ACD4-55D5AA36F664}" destId="{B3FFF086-9D47-457F-A895-38196924C131}" srcOrd="4" destOrd="0" parTransId="{A3EAD932-E73A-474B-BD95-41398F810FCE}" sibTransId="{46BD85A1-3B10-4B4E-A005-7C770378293E}"/>
    <dgm:cxn modelId="{2E7C704B-A589-4284-BEB9-E0751E38EC22}" type="presParOf" srcId="{918661B4-4097-4020-9D15-4CE9ED4105A1}" destId="{8A7D0CE2-48AE-401B-845D-5BABEF424093}" srcOrd="0" destOrd="0" presId="urn:microsoft.com/office/officeart/2005/8/layout/default"/>
    <dgm:cxn modelId="{AF189C8C-DFFF-4B73-90EC-33A200C57184}" type="presParOf" srcId="{918661B4-4097-4020-9D15-4CE9ED4105A1}" destId="{ED29E8FC-7B79-462F-A825-67792A7B402E}" srcOrd="1" destOrd="0" presId="urn:microsoft.com/office/officeart/2005/8/layout/default"/>
    <dgm:cxn modelId="{DBF49BAD-1EAE-47C3-B1E1-D9786E810405}" type="presParOf" srcId="{918661B4-4097-4020-9D15-4CE9ED4105A1}" destId="{5F82AE4D-B55A-4DB0-8CCB-C123694639CE}" srcOrd="2" destOrd="0" presId="urn:microsoft.com/office/officeart/2005/8/layout/default"/>
    <dgm:cxn modelId="{9F60D065-1DC6-49CB-8FD8-524247502775}" type="presParOf" srcId="{918661B4-4097-4020-9D15-4CE9ED4105A1}" destId="{79018F20-CE3D-4675-ABB1-4B0D06CF3A54}" srcOrd="3" destOrd="0" presId="urn:microsoft.com/office/officeart/2005/8/layout/default"/>
    <dgm:cxn modelId="{8E89EF6A-6B63-43FD-86C9-74D93E53AE56}" type="presParOf" srcId="{918661B4-4097-4020-9D15-4CE9ED4105A1}" destId="{29324631-FF4F-47DC-9206-B88F0CD08DF1}" srcOrd="4" destOrd="0" presId="urn:microsoft.com/office/officeart/2005/8/layout/default"/>
    <dgm:cxn modelId="{F8D5CED3-5CDB-4470-8A02-24E4B97C59B5}" type="presParOf" srcId="{918661B4-4097-4020-9D15-4CE9ED4105A1}" destId="{907BE78E-967B-4A41-B18D-3DD659E7C863}" srcOrd="5" destOrd="0" presId="urn:microsoft.com/office/officeart/2005/8/layout/default"/>
    <dgm:cxn modelId="{99518F90-4029-4612-AF3F-2D9425E5A647}" type="presParOf" srcId="{918661B4-4097-4020-9D15-4CE9ED4105A1}" destId="{F258D663-ADBD-4FD5-ABF3-724335102E34}" srcOrd="6" destOrd="0" presId="urn:microsoft.com/office/officeart/2005/8/layout/default"/>
    <dgm:cxn modelId="{E2DBE549-C9CB-4F43-92A8-2D4960FA5D42}" type="presParOf" srcId="{918661B4-4097-4020-9D15-4CE9ED4105A1}" destId="{88295D12-0988-4307-A158-B12550B74DDD}" srcOrd="7" destOrd="0" presId="urn:microsoft.com/office/officeart/2005/8/layout/default"/>
    <dgm:cxn modelId="{2B0AB2A4-6955-426D-AC63-88D7DB1C0E5E}" type="presParOf" srcId="{918661B4-4097-4020-9D15-4CE9ED4105A1}" destId="{F794094A-916E-49A8-9450-C2D5F1BAB213}" srcOrd="8" destOrd="0" presId="urn:microsoft.com/office/officeart/2005/8/layout/default"/>
    <dgm:cxn modelId="{DD398B81-1471-41DD-B699-B290C9C83D83}" type="presParOf" srcId="{918661B4-4097-4020-9D15-4CE9ED4105A1}" destId="{B4CC79EE-A82D-4F01-A29F-FBBB5D50058F}" srcOrd="9" destOrd="0" presId="urn:microsoft.com/office/officeart/2005/8/layout/default"/>
    <dgm:cxn modelId="{8F40BD54-823B-480F-8ED3-42175157CEAC}" type="presParOf" srcId="{918661B4-4097-4020-9D15-4CE9ED4105A1}" destId="{4C375C42-D650-4863-9355-BA85B70DCB5B}" srcOrd="10" destOrd="0" presId="urn:microsoft.com/office/officeart/2005/8/layout/default"/>
    <dgm:cxn modelId="{D94D9163-82A2-4FC3-B5D5-944FF302F2A4}" type="presParOf" srcId="{918661B4-4097-4020-9D15-4CE9ED4105A1}" destId="{1C8CFA65-E06D-4353-8796-BFC10F77FF34}" srcOrd="11" destOrd="0" presId="urn:microsoft.com/office/officeart/2005/8/layout/default"/>
    <dgm:cxn modelId="{E1C38B10-A14F-49CB-8282-AD5AB09EC1AF}" type="presParOf" srcId="{918661B4-4097-4020-9D15-4CE9ED4105A1}" destId="{B01D2645-C179-417D-8887-E0699EB1A5B0}" srcOrd="12" destOrd="0" presId="urn:microsoft.com/office/officeart/2005/8/layout/default"/>
    <dgm:cxn modelId="{AE3D37C9-DF03-4998-9C9F-E71D12A00824}" type="presParOf" srcId="{918661B4-4097-4020-9D15-4CE9ED4105A1}" destId="{29E4132C-4756-4548-963F-ECECFA8B1648}" srcOrd="13" destOrd="0" presId="urn:microsoft.com/office/officeart/2005/8/layout/default"/>
    <dgm:cxn modelId="{95F66F89-A71C-4B61-8E74-DAFC03EC26B8}" type="presParOf" srcId="{918661B4-4097-4020-9D15-4CE9ED4105A1}" destId="{46BD0608-F477-43F0-9D3F-E6C32A0DCD1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D0CE2-48AE-401B-845D-5BABEF424093}">
      <dsp:nvSpPr>
        <dsp:cNvPr id="0" name=""/>
        <dsp:cNvSpPr/>
      </dsp:nvSpPr>
      <dsp:spPr>
        <a:xfrm>
          <a:off x="0" y="700682"/>
          <a:ext cx="2124273" cy="1274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use variants? </a:t>
          </a:r>
        </a:p>
      </dsp:txBody>
      <dsp:txXfrm>
        <a:off x="0" y="700682"/>
        <a:ext cx="2124273" cy="1274564"/>
      </dsp:txXfrm>
    </dsp:sp>
    <dsp:sp modelId="{5F82AE4D-B55A-4DB0-8CCB-C123694639CE}">
      <dsp:nvSpPr>
        <dsp:cNvPr id="0" name=""/>
        <dsp:cNvSpPr/>
      </dsp:nvSpPr>
      <dsp:spPr>
        <a:xfrm>
          <a:off x="2336700" y="700682"/>
          <a:ext cx="2124273" cy="1274564"/>
        </a:xfrm>
        <a:prstGeom prst="rect">
          <a:avLst/>
        </a:prstGeom>
        <a:solidFill>
          <a:schemeClr val="accent2">
            <a:hueOff val="5577"/>
            <a:satOff val="-3839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Hot start PCR</a:t>
          </a:r>
        </a:p>
      </dsp:txBody>
      <dsp:txXfrm>
        <a:off x="2336700" y="700682"/>
        <a:ext cx="2124273" cy="1274564"/>
      </dsp:txXfrm>
    </dsp:sp>
    <dsp:sp modelId="{29324631-FF4F-47DC-9206-B88F0CD08DF1}">
      <dsp:nvSpPr>
        <dsp:cNvPr id="0" name=""/>
        <dsp:cNvSpPr/>
      </dsp:nvSpPr>
      <dsp:spPr>
        <a:xfrm>
          <a:off x="4673401" y="700682"/>
          <a:ext cx="2124273" cy="1274564"/>
        </a:xfrm>
        <a:prstGeom prst="rect">
          <a:avLst/>
        </a:prstGeom>
        <a:solidFill>
          <a:schemeClr val="accent2">
            <a:hueOff val="11154"/>
            <a:satOff val="-7679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Touchdown PCR</a:t>
          </a:r>
        </a:p>
      </dsp:txBody>
      <dsp:txXfrm>
        <a:off x="4673401" y="700682"/>
        <a:ext cx="2124273" cy="1274564"/>
      </dsp:txXfrm>
    </dsp:sp>
    <dsp:sp modelId="{F258D663-ADBD-4FD5-ABF3-724335102E34}">
      <dsp:nvSpPr>
        <dsp:cNvPr id="0" name=""/>
        <dsp:cNvSpPr/>
      </dsp:nvSpPr>
      <dsp:spPr>
        <a:xfrm>
          <a:off x="0" y="2187673"/>
          <a:ext cx="2124273" cy="1274564"/>
        </a:xfrm>
        <a:prstGeom prst="rect">
          <a:avLst/>
        </a:prstGeom>
        <a:solidFill>
          <a:schemeClr val="accent2">
            <a:hueOff val="16731"/>
            <a:satOff val="-11518"/>
            <a:lumOff val="-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Gradient PCR</a:t>
          </a:r>
        </a:p>
      </dsp:txBody>
      <dsp:txXfrm>
        <a:off x="0" y="2187673"/>
        <a:ext cx="2124273" cy="1274564"/>
      </dsp:txXfrm>
    </dsp:sp>
    <dsp:sp modelId="{F794094A-916E-49A8-9450-C2D5F1BAB213}">
      <dsp:nvSpPr>
        <dsp:cNvPr id="0" name=""/>
        <dsp:cNvSpPr/>
      </dsp:nvSpPr>
      <dsp:spPr>
        <a:xfrm>
          <a:off x="2336700" y="2187673"/>
          <a:ext cx="2124273" cy="1274564"/>
        </a:xfrm>
        <a:prstGeom prst="rect">
          <a:avLst/>
        </a:prstGeom>
        <a:solidFill>
          <a:schemeClr val="accent2">
            <a:hueOff val="22307"/>
            <a:satOff val="-1535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Colony PCR</a:t>
          </a:r>
        </a:p>
      </dsp:txBody>
      <dsp:txXfrm>
        <a:off x="2336700" y="2187673"/>
        <a:ext cx="2124273" cy="1274564"/>
      </dsp:txXfrm>
    </dsp:sp>
    <dsp:sp modelId="{4C375C42-D650-4863-9355-BA85B70DCB5B}">
      <dsp:nvSpPr>
        <dsp:cNvPr id="0" name=""/>
        <dsp:cNvSpPr/>
      </dsp:nvSpPr>
      <dsp:spPr>
        <a:xfrm>
          <a:off x="4673401" y="2187673"/>
          <a:ext cx="2124273" cy="1274564"/>
        </a:xfrm>
        <a:prstGeom prst="rect">
          <a:avLst/>
        </a:prstGeom>
        <a:solidFill>
          <a:schemeClr val="accent2">
            <a:hueOff val="27884"/>
            <a:satOff val="-1919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Inverse PCR</a:t>
          </a:r>
        </a:p>
      </dsp:txBody>
      <dsp:txXfrm>
        <a:off x="4673401" y="2187673"/>
        <a:ext cx="2124273" cy="1274564"/>
      </dsp:txXfrm>
    </dsp:sp>
    <dsp:sp modelId="{B01D2645-C179-417D-8887-E0699EB1A5B0}">
      <dsp:nvSpPr>
        <dsp:cNvPr id="0" name=""/>
        <dsp:cNvSpPr/>
      </dsp:nvSpPr>
      <dsp:spPr>
        <a:xfrm>
          <a:off x="1168350" y="3674665"/>
          <a:ext cx="2124273" cy="1274564"/>
        </a:xfrm>
        <a:prstGeom prst="rect">
          <a:avLst/>
        </a:prstGeom>
        <a:solidFill>
          <a:schemeClr val="accent2">
            <a:hueOff val="33461"/>
            <a:satOff val="-23037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Assembly PCR</a:t>
          </a:r>
        </a:p>
      </dsp:txBody>
      <dsp:txXfrm>
        <a:off x="1168350" y="3674665"/>
        <a:ext cx="2124273" cy="1274564"/>
      </dsp:txXfrm>
    </dsp:sp>
    <dsp:sp modelId="{46BD0608-F477-43F0-9D3F-E6C32A0DCD12}">
      <dsp:nvSpPr>
        <dsp:cNvPr id="0" name=""/>
        <dsp:cNvSpPr/>
      </dsp:nvSpPr>
      <dsp:spPr>
        <a:xfrm>
          <a:off x="3505051" y="3674665"/>
          <a:ext cx="2124273" cy="1274564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qPCR and RT-PCR</a:t>
          </a:r>
        </a:p>
      </dsp:txBody>
      <dsp:txXfrm>
        <a:off x="3505051" y="3674665"/>
        <a:ext cx="2124273" cy="127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0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ADD976-A96B-40CC-99B7-E7C7297BA0D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456B89-4A70-48D4-87DA-152B93589E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7-02217-x" TargetMode="External"/><Relationship Id="rId2" Type="http://schemas.openxmlformats.org/officeDocument/2006/relationships/hyperlink" Target="https://doi.org/10.1042/BIO202000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VIW.2020008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CEAE-7BF1-B58F-54D1-F10298D21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Variants of Polymerase Chain Reaction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FB58-ACD9-E6C2-5339-C5EB76511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Vihang Ghalsasi, PHD</a:t>
            </a:r>
          </a:p>
        </p:txBody>
      </p:sp>
    </p:spTree>
    <p:extLst>
      <p:ext uri="{BB962C8B-B14F-4D97-AF65-F5344CB8AC3E}">
        <p14:creationId xmlns:p14="http://schemas.microsoft.com/office/powerpoint/2010/main" val="232832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6D63-6A3A-7366-B3F5-70D1AB72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Assembly PCR/overlap extension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99CB-AA71-3061-03FF-E8B47E70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71920" cy="4382346"/>
          </a:xfrm>
        </p:spPr>
        <p:txBody>
          <a:bodyPr>
            <a:normAutofit/>
          </a:bodyPr>
          <a:lstStyle/>
          <a:p>
            <a:r>
              <a:rPr lang="en-US" sz="1800" dirty="0"/>
              <a:t>Used for assembling/joining two DNA fragments without restriction digestion and ligation</a:t>
            </a:r>
          </a:p>
          <a:p>
            <a:r>
              <a:rPr lang="en-US" sz="1800" dirty="0"/>
              <a:t>Assembling DNA fragments, A and B</a:t>
            </a:r>
          </a:p>
          <a:p>
            <a:pPr lvl="1"/>
            <a:r>
              <a:rPr lang="en-US" sz="1600" dirty="0"/>
              <a:t>Design primers for amplification of A: </a:t>
            </a:r>
            <a:r>
              <a:rPr lang="en-US" sz="1600" dirty="0" err="1"/>
              <a:t>Af</a:t>
            </a:r>
            <a:r>
              <a:rPr lang="en-US" sz="1600" dirty="0"/>
              <a:t> and </a:t>
            </a:r>
            <a:r>
              <a:rPr lang="en-US" sz="1600" dirty="0" err="1"/>
              <a:t>Ar</a:t>
            </a:r>
            <a:endParaRPr lang="en-US" sz="1600" dirty="0"/>
          </a:p>
          <a:p>
            <a:pPr lvl="1"/>
            <a:r>
              <a:rPr lang="en-US" sz="1600" dirty="0"/>
              <a:t>Design primers for amplification of B: Bf and Br </a:t>
            </a:r>
          </a:p>
          <a:p>
            <a:pPr lvl="1"/>
            <a:r>
              <a:rPr lang="en-US" sz="1600" dirty="0" err="1"/>
              <a:t>Ar</a:t>
            </a:r>
            <a:r>
              <a:rPr lang="en-US" sz="1600" dirty="0"/>
              <a:t> and Bf should have overhangs complementary to each other </a:t>
            </a:r>
          </a:p>
          <a:p>
            <a:pPr lvl="1"/>
            <a:r>
              <a:rPr lang="en-US" sz="1600" dirty="0"/>
              <a:t>Amplify A and B separately </a:t>
            </a:r>
          </a:p>
          <a:p>
            <a:pPr lvl="1"/>
            <a:r>
              <a:rPr lang="en-US" sz="1600" dirty="0"/>
              <a:t>Pool the PCR products and run another PCR with pooled PCR products as templates and </a:t>
            </a:r>
            <a:r>
              <a:rPr lang="en-US" sz="1600" dirty="0" err="1"/>
              <a:t>Af</a:t>
            </a:r>
            <a:r>
              <a:rPr lang="en-US" sz="1600" dirty="0"/>
              <a:t> and Br as primers </a:t>
            </a:r>
          </a:p>
          <a:p>
            <a:pPr lvl="1"/>
            <a:r>
              <a:rPr lang="en-US" sz="1600" dirty="0"/>
              <a:t>Complimentary regions anneal to each other and provide free 3’ OH end for extension </a:t>
            </a:r>
          </a:p>
          <a:p>
            <a:pPr lvl="1"/>
            <a:r>
              <a:rPr lang="en-US" sz="1600" dirty="0"/>
              <a:t>After subsequent cycles, A+B fragment is obtained </a:t>
            </a:r>
          </a:p>
          <a:p>
            <a:r>
              <a:rPr lang="en-US" sz="1800" dirty="0"/>
              <a:t>Optimization of annealing temperature, number of cycles, and template DNA concentration is required for successful PCR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FDA3-365C-2B2C-1B09-55D7016B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2650601"/>
            <a:ext cx="4008120" cy="27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B45D-5BFF-5D08-0DA7-103E729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Reverse transcription PCR (RT-PCR)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491E5-FB23-ACBE-8BEF-B1AB5E64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1096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Reverse transcriptase: an enzyme that can synthesize complimentary DNA (cDNA) from a single-stranded mRNA as a template </a:t>
            </a:r>
          </a:p>
          <a:p>
            <a:r>
              <a:rPr lang="en-US" sz="1800" dirty="0"/>
              <a:t>Naturally found in viruses that have RNA as genetic material </a:t>
            </a:r>
          </a:p>
          <a:p>
            <a:r>
              <a:rPr lang="en-US" sz="1800" dirty="0"/>
              <a:t>When reverse transcription is combined with PCR, amplification of mRNA sequence is achieved </a:t>
            </a:r>
          </a:p>
          <a:p>
            <a:r>
              <a:rPr lang="en-US" sz="1800" dirty="0"/>
              <a:t>Isolated mRNA is used as template </a:t>
            </a:r>
          </a:p>
          <a:p>
            <a:r>
              <a:rPr lang="en-US" sz="1800" dirty="0"/>
              <a:t>Oligo dT primer binds to poly A tail of eukaryotic mRNA </a:t>
            </a:r>
          </a:p>
          <a:p>
            <a:r>
              <a:rPr lang="en-US" sz="1800" dirty="0"/>
              <a:t>Reverse transcriptase synthesizes cDNA from mRNA</a:t>
            </a:r>
          </a:p>
          <a:p>
            <a:r>
              <a:rPr lang="en-US" sz="1800" dirty="0"/>
              <a:t>Taq polymerase synthesizes more copies of cDNA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6181C-7931-E858-E9C3-56E8D880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1816214"/>
            <a:ext cx="3138572" cy="39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58C4-A7CF-DC03-9193-DE3DCE05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One-step vs two-step RT-PCR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1AC16-2712-FC5F-65B6-AD468ECF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976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One-step RT-PCR </a:t>
            </a:r>
          </a:p>
          <a:p>
            <a:pPr lvl="1"/>
            <a:r>
              <a:rPr lang="en-US" sz="1600" dirty="0"/>
              <a:t>cDNA synthesis and its amplification performed in a single tube</a:t>
            </a:r>
          </a:p>
          <a:p>
            <a:pPr lvl="1"/>
            <a:r>
              <a:rPr lang="en-US" sz="1600" dirty="0"/>
              <a:t>Contains RT and Taq polymerase in the same reaction mixture</a:t>
            </a:r>
          </a:p>
          <a:p>
            <a:pPr lvl="1"/>
            <a:r>
              <a:rPr lang="en-US" sz="1600" dirty="0"/>
              <a:t>Less laborious and avoids pipetting errors</a:t>
            </a:r>
          </a:p>
          <a:p>
            <a:pPr lvl="1"/>
            <a:r>
              <a:rPr lang="en-US" sz="1600" dirty="0"/>
              <a:t>mRNA is prone to degradation, less accurate</a:t>
            </a:r>
          </a:p>
          <a:p>
            <a:pPr lvl="1"/>
            <a:r>
              <a:rPr lang="en-US" sz="1600" dirty="0"/>
              <a:t>Preferred when multiple samples are to be screened </a:t>
            </a:r>
          </a:p>
          <a:p>
            <a:r>
              <a:rPr lang="en-US" sz="1800" dirty="0"/>
              <a:t>Two-step PCR</a:t>
            </a:r>
          </a:p>
          <a:p>
            <a:pPr lvl="1"/>
            <a:r>
              <a:rPr lang="en-US" sz="1600" dirty="0"/>
              <a:t>cDNA synthesis occurs in one tube and PCR amplification in another </a:t>
            </a:r>
          </a:p>
          <a:p>
            <a:pPr lvl="1"/>
            <a:r>
              <a:rPr lang="en-US" sz="1600" dirty="0"/>
              <a:t> Laborious and prone to pipetting errors and contamination </a:t>
            </a:r>
          </a:p>
          <a:p>
            <a:pPr lvl="1"/>
            <a:r>
              <a:rPr lang="en-US" sz="1600" dirty="0"/>
              <a:t>More accurate and sensitive </a:t>
            </a:r>
          </a:p>
          <a:p>
            <a:pPr lvl="1"/>
            <a:r>
              <a:rPr lang="en-US" sz="1600" dirty="0"/>
              <a:t>Preferred when fewer samples are to be analyzed </a:t>
            </a:r>
          </a:p>
          <a:p>
            <a:pPr lvl="1"/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6795C-3F6B-7C0F-75CE-CD091020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90" y="2724786"/>
            <a:ext cx="4261130" cy="22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B05F-53DD-35D7-E00F-FFFC2E6D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Quantitative PCR/real time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F6A-AFBF-D3E8-35E0-C2B4D7DB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976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A technique used for monitoring the progress of a PCR reaction in real time</a:t>
            </a:r>
          </a:p>
          <a:p>
            <a:r>
              <a:rPr lang="en-IN" sz="1800" dirty="0"/>
              <a:t>Based on detection of fluorescence produced by a reporter molecule, which increases as the reaction proceeds</a:t>
            </a:r>
          </a:p>
          <a:p>
            <a:r>
              <a:rPr lang="en-IN" sz="1800" dirty="0"/>
              <a:t>Accurate quantification of minimal amounts of template DNA</a:t>
            </a:r>
          </a:p>
          <a:p>
            <a:r>
              <a:rPr lang="en-IN" sz="1800" dirty="0"/>
              <a:t>Advantages</a:t>
            </a:r>
          </a:p>
          <a:p>
            <a:pPr lvl="1"/>
            <a:r>
              <a:rPr lang="en-IN" sz="1600" dirty="0"/>
              <a:t>Easy to perform</a:t>
            </a:r>
          </a:p>
          <a:p>
            <a:pPr lvl="1"/>
            <a:r>
              <a:rPr lang="en-IN" sz="1600" dirty="0"/>
              <a:t>Highly sensitive, specific, and precise</a:t>
            </a:r>
          </a:p>
          <a:p>
            <a:pPr lvl="1"/>
            <a:r>
              <a:rPr lang="en-IN" sz="1600" dirty="0"/>
              <a:t>No need of post-PCR processing</a:t>
            </a:r>
          </a:p>
          <a:p>
            <a:pPr lvl="1"/>
            <a:r>
              <a:rPr lang="en-IN" sz="1600" dirty="0"/>
              <a:t>Provides a scope for automation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FC6D6-6CDA-227B-3B2E-CC2A2E27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0" y="2663370"/>
            <a:ext cx="4296663" cy="23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CF83-6AC3-D079-78F3-0C4A51BA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Quantitative PCR/real time PCR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9837-C782-F8F8-B4A3-FD63416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9600" cy="4023360"/>
          </a:xfrm>
        </p:spPr>
        <p:txBody>
          <a:bodyPr/>
          <a:lstStyle/>
          <a:p>
            <a:r>
              <a:rPr lang="en-US" b="1" dirty="0"/>
              <a:t>Different chemistries</a:t>
            </a:r>
          </a:p>
          <a:p>
            <a:pPr lvl="1"/>
            <a:r>
              <a:rPr lang="en-US" dirty="0"/>
              <a:t>SYBR Green fluorescent dye</a:t>
            </a:r>
          </a:p>
          <a:p>
            <a:pPr lvl="1"/>
            <a:r>
              <a:rPr lang="en-US" dirty="0"/>
              <a:t>Taq Man probe</a:t>
            </a:r>
          </a:p>
          <a:p>
            <a:pPr lvl="1"/>
            <a:r>
              <a:rPr lang="en-US" dirty="0"/>
              <a:t>Molecular beacons</a:t>
            </a:r>
          </a:p>
          <a:p>
            <a:pPr lvl="1"/>
            <a:r>
              <a:rPr lang="en-US" dirty="0"/>
              <a:t>Scorpion probes </a:t>
            </a:r>
          </a:p>
          <a:p>
            <a:r>
              <a:rPr lang="en-US" b="1" dirty="0"/>
              <a:t>Analysis methods </a:t>
            </a:r>
          </a:p>
          <a:p>
            <a:pPr lvl="1"/>
            <a:r>
              <a:rPr lang="en-US" dirty="0"/>
              <a:t>Standard curve method</a:t>
            </a:r>
          </a:p>
          <a:p>
            <a:pPr lvl="1"/>
            <a:r>
              <a:rPr lang="en-US" dirty="0"/>
              <a:t>Comparative Ct method </a:t>
            </a:r>
          </a:p>
          <a:p>
            <a:r>
              <a:rPr lang="en-US" b="1" dirty="0"/>
              <a:t>Applications </a:t>
            </a:r>
          </a:p>
          <a:p>
            <a:pPr lvl="1"/>
            <a:r>
              <a:rPr lang="en-US" dirty="0"/>
              <a:t>Detection/diagnosis </a:t>
            </a:r>
          </a:p>
          <a:p>
            <a:pPr lvl="1"/>
            <a:r>
              <a:rPr lang="en-US" dirty="0"/>
              <a:t>Understanding expression levels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04952-32FB-0D4E-0CA4-F4BC33B0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30" y="2172441"/>
            <a:ext cx="6043150" cy="33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5D58-B3D7-98B0-9054-E3475B21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RT-qPCR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B7D3-9C54-D560-C192-167780BF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When reverse transcription PCR is performed as a quantitative or real time PCR, it is known as RT-qPCR, commonly written as RT-PCR</a:t>
            </a:r>
          </a:p>
          <a:p>
            <a:r>
              <a:rPr lang="en-US" sz="1800" dirty="0"/>
              <a:t>RT-PCR to be never used for real time PCR to avoid confusion</a:t>
            </a:r>
          </a:p>
          <a:p>
            <a:r>
              <a:rPr lang="en-US" sz="1800" dirty="0"/>
              <a:t>Allows direct detection of mRNA in a one-step reaction</a:t>
            </a:r>
          </a:p>
          <a:p>
            <a:r>
              <a:rPr lang="en-US" sz="1800" dirty="0"/>
              <a:t>Important in diagnosis </a:t>
            </a:r>
          </a:p>
          <a:p>
            <a:r>
              <a:rPr lang="en-US" sz="1800" dirty="0"/>
              <a:t>Used widely for COVID-19 diagnosis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C0E46-9561-EE4D-09D2-22526F1E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49526"/>
              </p:ext>
            </p:extLst>
          </p:nvPr>
        </p:nvGraphicFramePr>
        <p:xfrm>
          <a:off x="5282882" y="2704254"/>
          <a:ext cx="5842318" cy="2103120"/>
        </p:xfrm>
        <a:graphic>
          <a:graphicData uri="http://schemas.openxmlformats.org/drawingml/2006/table">
            <a:tbl>
              <a:tblPr/>
              <a:tblGrid>
                <a:gridCol w="3678238">
                  <a:extLst>
                    <a:ext uri="{9D8B030D-6E8A-4147-A177-3AD203B41FA5}">
                      <a16:colId xmlns:a16="http://schemas.microsoft.com/office/drawing/2014/main" val="210215152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754074607"/>
                    </a:ext>
                  </a:extLst>
                </a:gridCol>
              </a:tblGrid>
              <a:tr h="3338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Technique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Abbreviation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8319"/>
                  </a:ext>
                </a:extLst>
              </a:tr>
              <a:tr h="33388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Polymerase chain reaction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3741"/>
                  </a:ext>
                </a:extLst>
              </a:tr>
              <a:tr h="333883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Reverse transcription polymerase chain reaction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RT-PCR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3232"/>
                  </a:ext>
                </a:extLst>
              </a:tr>
              <a:tr h="3338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Real-time polymerase chain reaction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qPCR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34244"/>
                  </a:ext>
                </a:extLst>
              </a:tr>
              <a:tr h="33388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RT-PCR / qPCR combined technique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qRT</a:t>
                      </a:r>
                      <a:r>
                        <a:rPr lang="en-US" dirty="0">
                          <a:effectLst/>
                        </a:rPr>
                        <a:t>-PCR </a:t>
                      </a:r>
                      <a:r>
                        <a:rPr lang="en-US">
                          <a:effectLst/>
                        </a:rPr>
                        <a:t>or RT-qPCR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8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6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EFBAB6-8659-5B36-509C-AF73763B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37" y="91441"/>
            <a:ext cx="9783125" cy="6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A6DF-1B8B-4801-01C1-3A6A7C57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PCR vs qPCR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DFBC-FBF9-03F7-E597-9A8541DE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42A7E-1AB6-6918-E391-9A0A16AE9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Results obtained only at the end of the reaction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Requires agarose gel electrophoresis to analyze the reaction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not require specialized instrumentation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Only qualitative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Analytical as well as preparative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Less sensitive and more time-consuming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Low cost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30B0E-3D9E-40D8-1F8F-31C0A04E2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qPCR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19319-C4E2-6ACF-68FF-7498D44FB3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Results can be monitored while the reaction is ongoing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not require agarose gel electrophoresis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Requires specialized thermocycler with provision to detect fluorescence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Qualitative as well as quantitative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Only analytical and not preparative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More sensitive and less time-consuming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High cost </a:t>
            </a:r>
          </a:p>
        </p:txBody>
      </p:sp>
    </p:spTree>
    <p:extLst>
      <p:ext uri="{BB962C8B-B14F-4D97-AF65-F5344CB8AC3E}">
        <p14:creationId xmlns:p14="http://schemas.microsoft.com/office/powerpoint/2010/main" val="132428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AB95-B048-A2E9-2342-CDE72E0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3095-1CAF-A30C-1098-85184FA8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Gene Cloning and DNA Analysis, TA Brown, Chapter 9</a:t>
            </a:r>
          </a:p>
          <a:p>
            <a:r>
              <a:rPr lang="en-US" sz="1600" b="0" i="0" dirty="0">
                <a:solidFill>
                  <a:srgbClr val="1A1A1A"/>
                </a:solidFill>
                <a:effectLst/>
              </a:rPr>
              <a:t>Grace Adams; A beginner’s guide to RT-PCR, qPCR and RT-qPCR. </a:t>
            </a:r>
            <a:r>
              <a:rPr lang="en-US" sz="1600" b="0" i="1" dirty="0" err="1">
                <a:solidFill>
                  <a:srgbClr val="1A1A1A"/>
                </a:solidFill>
                <a:effectLst/>
              </a:rPr>
              <a:t>Biochem</a:t>
            </a:r>
            <a:r>
              <a:rPr lang="en-US" sz="1600" b="0" i="1" dirty="0">
                <a:solidFill>
                  <a:srgbClr val="1A1A1A"/>
                </a:solidFill>
                <a:effectLst/>
              </a:rPr>
              <a:t> (</a:t>
            </a:r>
            <a:r>
              <a:rPr lang="en-US" sz="1600" b="0" i="1" dirty="0" err="1">
                <a:solidFill>
                  <a:srgbClr val="1A1A1A"/>
                </a:solidFill>
                <a:effectLst/>
              </a:rPr>
              <a:t>Lond</a:t>
            </a:r>
            <a:r>
              <a:rPr lang="en-US" sz="1600" b="0" i="1" dirty="0">
                <a:solidFill>
                  <a:srgbClr val="1A1A1A"/>
                </a:solidFill>
                <a:effectLst/>
              </a:rPr>
              <a:t>)</a:t>
            </a:r>
            <a:r>
              <a:rPr lang="en-US" sz="1600" b="0" i="0" dirty="0">
                <a:solidFill>
                  <a:srgbClr val="1A1A1A"/>
                </a:solidFill>
                <a:effectLst/>
              </a:rPr>
              <a:t> 22 June 2020; 42 (3): 48–53. </a:t>
            </a:r>
            <a:r>
              <a:rPr lang="en-US" sz="1600" b="0" i="0" dirty="0" err="1">
                <a:solidFill>
                  <a:srgbClr val="1A1A1A"/>
                </a:solidFill>
                <a:effectLst/>
              </a:rPr>
              <a:t>doi</a:t>
            </a:r>
            <a:r>
              <a:rPr lang="en-US" sz="1600" b="0" i="0" dirty="0">
                <a:solidFill>
                  <a:srgbClr val="1A1A1A"/>
                </a:solidFill>
                <a:effectLst/>
              </a:rPr>
              <a:t>: </a:t>
            </a:r>
            <a:r>
              <a:rPr lang="en-US" sz="1600" b="0" i="0" u="none" strike="noStrike" dirty="0">
                <a:solidFill>
                  <a:srgbClr val="CF4520"/>
                </a:solidFill>
                <a:effectLst/>
                <a:hlinkClick r:id="rId2"/>
              </a:rPr>
              <a:t>https://doi.org/10.1042/BIO20200034</a:t>
            </a:r>
            <a:r>
              <a:rPr lang="en-US" sz="1600" b="0" i="0" u="none" strike="noStrike" dirty="0">
                <a:solidFill>
                  <a:srgbClr val="CF4520"/>
                </a:solidFill>
                <a:effectLst/>
              </a:rPr>
              <a:t>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Mao X, Liu C, Tong H, Chen Y, Liu K. Principles of digital PCR and its applications in current obstetrical and gynecological diseases. Am J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Transl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Res. 2019 Dec 15;11(12):7209-7222. PMID: 31934273; PMCID: PMC6943456.</a:t>
            </a:r>
            <a:r>
              <a:rPr lang="en-US" sz="1600" dirty="0">
                <a:solidFill>
                  <a:srgbClr val="CF4520"/>
                </a:solidFill>
              </a:rPr>
              <a:t> </a:t>
            </a:r>
          </a:p>
          <a:p>
            <a:r>
              <a:rPr lang="en-US" sz="1600" b="1">
                <a:solidFill>
                  <a:schemeClr val="tx1"/>
                </a:solidFill>
              </a:rPr>
              <a:t>Further </a:t>
            </a:r>
            <a:r>
              <a:rPr lang="en-US" sz="1600" b="1" dirty="0">
                <a:solidFill>
                  <a:schemeClr val="tx1"/>
                </a:solidFill>
              </a:rPr>
              <a:t>reading: 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Taylor, S.C.,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Laperriere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G. &amp; Germain, H. Droplet Digital PCR versus qPCR for gene expression analysis with low abundant targets: from variable nonsense to publication quality data. 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Sci Rep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7, 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2409 (2017). </a:t>
            </a:r>
            <a:r>
              <a:rPr lang="en-US" sz="1600" b="0" i="0" dirty="0">
                <a:solidFill>
                  <a:srgbClr val="222222"/>
                </a:solidFill>
                <a:effectLst/>
                <a:hlinkClick r:id="rId3"/>
              </a:rPr>
              <a:t>https://doi.org/10.1038/s41598-017-02217-x</a:t>
            </a:r>
            <a:r>
              <a:rPr lang="en-US" sz="1600" b="0" i="0" dirty="0">
                <a:solidFill>
                  <a:srgbClr val="CF4520"/>
                </a:solidFill>
                <a:effectLst/>
              </a:rPr>
              <a:t> </a:t>
            </a:r>
          </a:p>
          <a:p>
            <a:r>
              <a:rPr lang="en-US" sz="1600" b="0" i="0" dirty="0">
                <a:solidFill>
                  <a:srgbClr val="1C1D1E"/>
                </a:solidFill>
                <a:effectLst/>
              </a:rPr>
              <a:t>Tan, C, Fan, D, Wang, N, et al. Applications of digital PCR in COVID-19 pandemic. </a:t>
            </a:r>
            <a:r>
              <a:rPr lang="en-US" sz="1600" b="0" i="1" dirty="0">
                <a:solidFill>
                  <a:srgbClr val="1C1D1E"/>
                </a:solidFill>
                <a:effectLst/>
              </a:rPr>
              <a:t>VIEW</a:t>
            </a:r>
            <a:r>
              <a:rPr lang="en-US" sz="1600" b="0" i="0" dirty="0">
                <a:solidFill>
                  <a:srgbClr val="1C1D1E"/>
                </a:solidFill>
                <a:effectLst/>
              </a:rPr>
              <a:t>. 2021; 2:20200082. </a:t>
            </a:r>
            <a:r>
              <a:rPr lang="en-US" sz="1600" b="0" i="0" u="none" strike="noStrike" dirty="0">
                <a:solidFill>
                  <a:srgbClr val="005274"/>
                </a:solidFill>
                <a:effectLst/>
                <a:hlinkClick r:id="rId4"/>
              </a:rPr>
              <a:t>https://doi.org/10.1002/VIW.20200082</a:t>
            </a:r>
            <a:r>
              <a:rPr lang="en-US" sz="1600" b="0" i="0" u="none" strike="noStrike" dirty="0">
                <a:solidFill>
                  <a:srgbClr val="005274"/>
                </a:solidFill>
                <a:effectLst/>
              </a:rPr>
              <a:t> </a:t>
            </a:r>
            <a:endParaRPr lang="en-US" sz="1600" dirty="0">
              <a:solidFill>
                <a:srgbClr val="CF4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FD67E-F772-F5F3-78B1-BF90C43A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Topic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D8AB7-9A20-F91E-3659-4CEFFB8C4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104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2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7684-D974-8134-D5DD-71CF6E3C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4000" dirty="0"/>
              <a:t>Why use variants?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F835F9F4-34AB-74FE-9FE5-F20DB5C6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9" r="18590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081-9F03-4060-473E-1971F95F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To improve specificity (hot start PCR, touchdown PCR, gradient PCR)</a:t>
            </a:r>
          </a:p>
          <a:p>
            <a:r>
              <a:rPr lang="en-US" dirty="0"/>
              <a:t>To expediate analysis (colony PCR)</a:t>
            </a:r>
          </a:p>
          <a:p>
            <a:r>
              <a:rPr lang="en-US" dirty="0"/>
              <a:t>To achieve combination of genes (assembly PCR, inverse PCR)</a:t>
            </a:r>
          </a:p>
          <a:p>
            <a:r>
              <a:rPr lang="en-US" dirty="0"/>
              <a:t>To achieve high sensitivity (qPCR)</a:t>
            </a:r>
          </a:p>
          <a:p>
            <a:r>
              <a:rPr lang="en-US" dirty="0"/>
              <a:t>To perform specialized analysis (digital PCR)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9BB-B4AE-094D-A5E6-3AADC48B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Annealing temperature and amplification specificity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21E-EC10-E92E-BD77-6DC01FED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9600" cy="4023360"/>
          </a:xfrm>
        </p:spPr>
        <p:txBody>
          <a:bodyPr/>
          <a:lstStyle/>
          <a:p>
            <a:r>
              <a:rPr lang="en-US" dirty="0"/>
              <a:t>Annealing temperature &lt;&lt; Tm </a:t>
            </a:r>
          </a:p>
          <a:p>
            <a:r>
              <a:rPr lang="en-US" dirty="0"/>
              <a:t>More number of annealed species vs melted species </a:t>
            </a:r>
          </a:p>
          <a:p>
            <a:r>
              <a:rPr lang="en-US" dirty="0"/>
              <a:t>Low specificity, more yield </a:t>
            </a:r>
          </a:p>
          <a:p>
            <a:endParaRPr lang="en-US" dirty="0"/>
          </a:p>
          <a:p>
            <a:r>
              <a:rPr lang="en-US" dirty="0"/>
              <a:t>Annealing temperature &gt;&gt; Tm</a:t>
            </a:r>
          </a:p>
          <a:p>
            <a:r>
              <a:rPr lang="en-US" dirty="0"/>
              <a:t>More number of melted species vs annealed species </a:t>
            </a:r>
          </a:p>
          <a:p>
            <a:r>
              <a:rPr lang="en-US" dirty="0"/>
              <a:t>High specificity, low yield 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DCF010-9265-8560-4AC2-C643DB9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15" y="2227236"/>
            <a:ext cx="3864965" cy="34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1D39-A73C-EB84-8480-41FF52E4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Hot-start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3809-08BD-C571-C804-1F426A1B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5056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A technique that reduces non-specific amplification at low temperature</a:t>
            </a:r>
          </a:p>
          <a:p>
            <a:r>
              <a:rPr lang="en-US" sz="1800" dirty="0"/>
              <a:t>Can be manually performed by adding the polymerase after heating the PCR reaction mixture to template DNA denaturing temperature</a:t>
            </a:r>
          </a:p>
          <a:p>
            <a:r>
              <a:rPr lang="en-US" sz="1800" dirty="0"/>
              <a:t>Commercially available hot-start PCR polymerase enzymes</a:t>
            </a:r>
          </a:p>
          <a:p>
            <a:pPr lvl="1"/>
            <a:r>
              <a:rPr lang="en-US" sz="1600" dirty="0"/>
              <a:t>Inhibitors that inhibit the activity of the polymerase at ambient temperature</a:t>
            </a:r>
          </a:p>
          <a:p>
            <a:pPr lvl="1"/>
            <a:r>
              <a:rPr lang="en-US" sz="1600" dirty="0"/>
              <a:t>Antibodies that bind the polymerase at ambient temperature</a:t>
            </a:r>
          </a:p>
          <a:p>
            <a:pPr lvl="1"/>
            <a:r>
              <a:rPr lang="en-US" sz="1600" dirty="0"/>
              <a:t>Engineered enzymes that are NOT active at ambient temperatures</a:t>
            </a:r>
          </a:p>
          <a:p>
            <a:endParaRPr lang="en-US" sz="18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EBA7B5-1377-91CA-903E-E7F591F13656}"/>
              </a:ext>
            </a:extLst>
          </p:cNvPr>
          <p:cNvGrpSpPr/>
          <p:nvPr/>
        </p:nvGrpSpPr>
        <p:grpSpPr>
          <a:xfrm>
            <a:off x="6847840" y="2197828"/>
            <a:ext cx="4670323" cy="3319172"/>
            <a:chOff x="7010116" y="2265655"/>
            <a:chExt cx="4670323" cy="331917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4B7E9D6-829E-2050-9859-7F75841E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8483" y="3137808"/>
              <a:ext cx="88499" cy="157215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6F254F-AADF-502A-97F2-BDEC5D50533D}"/>
                </a:ext>
              </a:extLst>
            </p:cNvPr>
            <p:cNvCxnSpPr/>
            <p:nvPr/>
          </p:nvCxnSpPr>
          <p:spPr>
            <a:xfrm>
              <a:off x="7586005" y="3144511"/>
              <a:ext cx="67618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692347-9643-37CA-0ED7-53CBFD560979}"/>
                </a:ext>
              </a:extLst>
            </p:cNvPr>
            <p:cNvCxnSpPr/>
            <p:nvPr/>
          </p:nvCxnSpPr>
          <p:spPr>
            <a:xfrm>
              <a:off x="8262193" y="3144511"/>
              <a:ext cx="40104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327D8-1937-DFBD-2FB4-FC7496550EF1}"/>
                </a:ext>
              </a:extLst>
            </p:cNvPr>
            <p:cNvCxnSpPr/>
            <p:nvPr/>
          </p:nvCxnSpPr>
          <p:spPr>
            <a:xfrm>
              <a:off x="8663242" y="3144511"/>
              <a:ext cx="256485" cy="83810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2D8B303-0B2F-720E-56CF-769920391A23}"/>
                </a:ext>
              </a:extLst>
            </p:cNvPr>
            <p:cNvCxnSpPr/>
            <p:nvPr/>
          </p:nvCxnSpPr>
          <p:spPr>
            <a:xfrm>
              <a:off x="8919727" y="3982620"/>
              <a:ext cx="40104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FD9D64-937C-D10B-138C-580640F2A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0777" y="3563565"/>
              <a:ext cx="163218" cy="41905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559DB-550A-C0A2-DD4C-B3AFF454551E}"/>
                </a:ext>
              </a:extLst>
            </p:cNvPr>
            <p:cNvCxnSpPr>
              <a:cxnSpLocks/>
            </p:cNvCxnSpPr>
            <p:nvPr/>
          </p:nvCxnSpPr>
          <p:spPr>
            <a:xfrm>
              <a:off x="9483995" y="3563565"/>
              <a:ext cx="50364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353B46-4DBB-0716-788B-262F451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296" y="3556862"/>
              <a:ext cx="396386" cy="150670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42380-C0EF-7398-D3B9-065C47A21C01}"/>
                </a:ext>
              </a:extLst>
            </p:cNvPr>
            <p:cNvCxnSpPr/>
            <p:nvPr/>
          </p:nvCxnSpPr>
          <p:spPr>
            <a:xfrm>
              <a:off x="11004251" y="5048151"/>
              <a:ext cx="67618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F33CE94-FACC-BAF8-2A27-D77208E0AA63}"/>
                </a:ext>
              </a:extLst>
            </p:cNvPr>
            <p:cNvCxnSpPr/>
            <p:nvPr/>
          </p:nvCxnSpPr>
          <p:spPr>
            <a:xfrm>
              <a:off x="9966653" y="3563565"/>
              <a:ext cx="67618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DABDEBEF-00A7-CEDD-B588-BC792F0FD71E}"/>
                </a:ext>
              </a:extLst>
            </p:cNvPr>
            <p:cNvSpPr/>
            <p:nvPr/>
          </p:nvSpPr>
          <p:spPr>
            <a:xfrm>
              <a:off x="8278514" y="2780705"/>
              <a:ext cx="256485" cy="131762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4DD4EFC4-8707-E008-4802-4F0D723D5AFB}"/>
                </a:ext>
              </a:extLst>
            </p:cNvPr>
            <p:cNvSpPr/>
            <p:nvPr/>
          </p:nvSpPr>
          <p:spPr>
            <a:xfrm>
              <a:off x="9764185" y="2780705"/>
              <a:ext cx="256483" cy="131762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FF1CBF-419E-F8CC-0CBC-69DEB58C67BD}"/>
                </a:ext>
              </a:extLst>
            </p:cNvPr>
            <p:cNvSpPr txBox="1"/>
            <p:nvPr/>
          </p:nvSpPr>
          <p:spPr>
            <a:xfrm>
              <a:off x="9966653" y="3913633"/>
              <a:ext cx="697154" cy="292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n </a:t>
              </a:r>
              <a:r>
                <a:rPr lang="en-US" sz="1400" b="1" dirty="0"/>
                <a:t>cycles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7F7296E-99E1-9320-D803-92D716E7F840}"/>
                </a:ext>
              </a:extLst>
            </p:cNvPr>
            <p:cNvSpPr/>
            <p:nvPr/>
          </p:nvSpPr>
          <p:spPr>
            <a:xfrm>
              <a:off x="7289154" y="3674532"/>
              <a:ext cx="452924" cy="925131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007404-E4A9-DB52-FA99-EEEF62A50517}"/>
                </a:ext>
              </a:extLst>
            </p:cNvPr>
            <p:cNvSpPr txBox="1"/>
            <p:nvPr/>
          </p:nvSpPr>
          <p:spPr>
            <a:xfrm>
              <a:off x="7670861" y="4938496"/>
              <a:ext cx="1840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Non-specific amplification due to polymerase activity at ambient temperature</a:t>
              </a:r>
            </a:p>
          </p:txBody>
        </p:sp>
        <p:sp>
          <p:nvSpPr>
            <p:cNvPr id="89" name="Right Arrow 70">
              <a:extLst>
                <a:ext uri="{FF2B5EF4-FFF2-40B4-BE49-F238E27FC236}">
                  <a16:creationId xmlns:a16="http://schemas.microsoft.com/office/drawing/2014/main" id="{83D22926-7872-1F43-777A-7358B69B4441}"/>
                </a:ext>
              </a:extLst>
            </p:cNvPr>
            <p:cNvSpPr/>
            <p:nvPr/>
          </p:nvSpPr>
          <p:spPr>
            <a:xfrm rot="13642973">
              <a:off x="7728453" y="4536901"/>
              <a:ext cx="518193" cy="22311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0991AE-E332-551C-3AA2-B91C5C6349FF}"/>
                </a:ext>
              </a:extLst>
            </p:cNvPr>
            <p:cNvSpPr txBox="1"/>
            <p:nvPr/>
          </p:nvSpPr>
          <p:spPr>
            <a:xfrm>
              <a:off x="8074940" y="4191873"/>
              <a:ext cx="143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Polymerase-inhibitor complex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EF3AE2-B2F1-9B23-EAC6-C7A809829ADE}"/>
                </a:ext>
              </a:extLst>
            </p:cNvPr>
            <p:cNvSpPr txBox="1"/>
            <p:nvPr/>
          </p:nvSpPr>
          <p:spPr>
            <a:xfrm>
              <a:off x="7010116" y="2265655"/>
              <a:ext cx="1714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Dissociation of inhibitor at high temperature</a:t>
              </a:r>
            </a:p>
          </p:txBody>
        </p:sp>
        <p:sp>
          <p:nvSpPr>
            <p:cNvPr id="94" name="Flowchart: Stored Data 93">
              <a:extLst>
                <a:ext uri="{FF2B5EF4-FFF2-40B4-BE49-F238E27FC236}">
                  <a16:creationId xmlns:a16="http://schemas.microsoft.com/office/drawing/2014/main" id="{D5C1BD72-8EC9-E1B8-467E-99E045CB386C}"/>
                </a:ext>
              </a:extLst>
            </p:cNvPr>
            <p:cNvSpPr/>
            <p:nvPr/>
          </p:nvSpPr>
          <p:spPr>
            <a:xfrm>
              <a:off x="7814855" y="4206050"/>
              <a:ext cx="321196" cy="179644"/>
            </a:xfrm>
            <a:prstGeom prst="flowChartOnlineStorag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0B0A531-33FF-490C-23D8-D816CEF7BBB6}"/>
                </a:ext>
              </a:extLst>
            </p:cNvPr>
            <p:cNvSpPr/>
            <p:nvPr/>
          </p:nvSpPr>
          <p:spPr>
            <a:xfrm>
              <a:off x="8053753" y="4204268"/>
              <a:ext cx="182479" cy="17798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lowchart: Stored Data 95">
              <a:extLst>
                <a:ext uri="{FF2B5EF4-FFF2-40B4-BE49-F238E27FC236}">
                  <a16:creationId xmlns:a16="http://schemas.microsoft.com/office/drawing/2014/main" id="{189A7AA6-A314-0637-521C-43B88D2430E0}"/>
                </a:ext>
              </a:extLst>
            </p:cNvPr>
            <p:cNvSpPr/>
            <p:nvPr/>
          </p:nvSpPr>
          <p:spPr>
            <a:xfrm>
              <a:off x="7567183" y="2808293"/>
              <a:ext cx="321196" cy="179644"/>
            </a:xfrm>
            <a:prstGeom prst="flowChartOnlineStorag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52B7858-061A-5CA8-D936-DE0DB18EF08A}"/>
                </a:ext>
              </a:extLst>
            </p:cNvPr>
            <p:cNvSpPr/>
            <p:nvPr/>
          </p:nvSpPr>
          <p:spPr>
            <a:xfrm>
              <a:off x="8007141" y="2819276"/>
              <a:ext cx="182479" cy="17798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090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9BA-E30B-C20E-D9CF-8FC8DD8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Touchdown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2C6A-9BD4-7145-1BAD-06B33CE1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07781" cy="4023360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initial annealing temperature is higher than the T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primers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lowered over the subsequent cycles to reach slightly below the T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annealing temperature favours specific annealing but lowers the yield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Stepwise reduction in the annealing temperature improves the yield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 technique to achieve specific amplification when initial results are nonspecific </a:t>
            </a:r>
          </a:p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EDA6D63-40C9-A436-C2B1-CA55BAEA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18" y="2048746"/>
            <a:ext cx="4232283" cy="36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0D0C-6080-5B94-7B86-638A9F8B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Gradient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94BC-F487-8F5E-9668-D93F39E7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69280" cy="402336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Sometimes, theoretically calculated annealing temperature fails to provide optimum yield and specificity </a:t>
            </a:r>
          </a:p>
          <a:p>
            <a:r>
              <a:rPr lang="en-US" sz="1800" dirty="0"/>
              <a:t>In such cases, optimum annealing temperature needs to be determined empirically </a:t>
            </a:r>
          </a:p>
          <a:p>
            <a:r>
              <a:rPr lang="en-US" sz="1800" dirty="0"/>
              <a:t>Temperature range of ±10 °C from the theoretical Tm is chosen</a:t>
            </a:r>
          </a:p>
          <a:p>
            <a:r>
              <a:rPr lang="en-US" sz="1800" dirty="0"/>
              <a:t>Thermocycler program is set </a:t>
            </a:r>
          </a:p>
          <a:p>
            <a:r>
              <a:rPr lang="en-US" sz="1800" dirty="0"/>
              <a:t>Thermocycler assigns different temperatures to different columns on its block </a:t>
            </a:r>
          </a:p>
          <a:p>
            <a:r>
              <a:rPr lang="en-US" sz="1800" dirty="0"/>
              <a:t>Reactions are set in different columns and executed</a:t>
            </a:r>
          </a:p>
          <a:p>
            <a:r>
              <a:rPr lang="en-US" sz="1800" dirty="0"/>
              <a:t>Upon agarose gel electrophoresis, annealing temperature with maximum yield and specificity is determined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56943-5A94-DE03-E026-0B7DBBD7CCE4}"/>
              </a:ext>
            </a:extLst>
          </p:cNvPr>
          <p:cNvSpPr txBox="1"/>
          <p:nvPr/>
        </p:nvSpPr>
        <p:spPr>
          <a:xfrm>
            <a:off x="7810499" y="4692488"/>
            <a:ext cx="398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https://handling-solutions.eppendorf.com/sample-handling/amplification/detailview-principles/news/gradient-pcr-for-optimization/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6E684-BD81-733E-8348-7F0F3F08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16" y="2770573"/>
            <a:ext cx="4359303" cy="1730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38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A72F-FDC4-94F5-0790-3EC1A8E4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Colony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388A-D6B5-3F1F-F80D-5BA061C7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099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Bacterial or fungal colonies are picked and added directly to the PCR mixture</a:t>
            </a:r>
          </a:p>
          <a:p>
            <a:r>
              <a:rPr lang="en-US" sz="1800" dirty="0"/>
              <a:t>Initial denaturation dissolves cell wall and cell membrane and releases DNA into the solution </a:t>
            </a:r>
          </a:p>
          <a:p>
            <a:r>
              <a:rPr lang="en-US" sz="1800" dirty="0"/>
              <a:t>Released DNA acts as a template </a:t>
            </a:r>
          </a:p>
          <a:p>
            <a:r>
              <a:rPr lang="en-US" sz="1800" dirty="0"/>
              <a:t>Reactions are analyzed on agarose gel along with appropriate controls </a:t>
            </a:r>
          </a:p>
          <a:p>
            <a:r>
              <a:rPr lang="en-US" sz="1800" dirty="0"/>
              <a:t>Size of the amplification reveals the presence/absence of gene of interest </a:t>
            </a:r>
          </a:p>
          <a:p>
            <a:r>
              <a:rPr lang="en-US" sz="1800" dirty="0"/>
              <a:t>Used for rapid screening, as it does not require DNA isolation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A145E-E2F8-23F1-10E1-FC4E13BC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419350"/>
            <a:ext cx="4581525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7C9BA-CDE7-F14C-5437-0FB044D245A7}"/>
              </a:ext>
            </a:extLst>
          </p:cNvPr>
          <p:cNvSpPr txBox="1"/>
          <p:nvPr/>
        </p:nvSpPr>
        <p:spPr>
          <a:xfrm>
            <a:off x="7396162" y="4781433"/>
            <a:ext cx="340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https://geneticeducation.co.in/colony-pcr-principle-process-protocol-advantages-and-limitations/</a:t>
            </a:r>
          </a:p>
        </p:txBody>
      </p:sp>
    </p:spTree>
    <p:extLst>
      <p:ext uri="{BB962C8B-B14F-4D97-AF65-F5344CB8AC3E}">
        <p14:creationId xmlns:p14="http://schemas.microsoft.com/office/powerpoint/2010/main" val="309250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7620-C3DE-AF1B-280E-DD4FAF9F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Inverse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0EE-95BF-8AA3-0BC1-2E449647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719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Same as routine PCR but with primers oriented in opposite directions </a:t>
            </a:r>
          </a:p>
          <a:p>
            <a:r>
              <a:rPr lang="en-US" sz="1800" dirty="0"/>
              <a:t>Can be used only circular DNA template</a:t>
            </a:r>
          </a:p>
          <a:p>
            <a:r>
              <a:rPr lang="en-US" sz="1800" dirty="0"/>
              <a:t>Amplifies DNA region flanking the region of interest </a:t>
            </a:r>
          </a:p>
          <a:p>
            <a:r>
              <a:rPr lang="en-US" sz="1800" dirty="0"/>
              <a:t>Used for identifying unknown flanking regions</a:t>
            </a:r>
          </a:p>
          <a:p>
            <a:pPr lvl="1"/>
            <a:r>
              <a:rPr lang="en-US" sz="1600" dirty="0"/>
              <a:t>Restriction digestion with a single enzyme</a:t>
            </a:r>
          </a:p>
          <a:p>
            <a:pPr lvl="1"/>
            <a:r>
              <a:rPr lang="en-US" sz="1600" dirty="0"/>
              <a:t>Self ligation </a:t>
            </a:r>
          </a:p>
          <a:p>
            <a:pPr lvl="1"/>
            <a:r>
              <a:rPr lang="en-US" sz="1600" dirty="0"/>
              <a:t>Inverse PCR</a:t>
            </a:r>
          </a:p>
          <a:p>
            <a:pPr lvl="1"/>
            <a:r>
              <a:rPr lang="en-US" sz="1600" dirty="0"/>
              <a:t>Sequencing </a:t>
            </a:r>
          </a:p>
          <a:p>
            <a:r>
              <a:rPr lang="en-US" sz="1800" dirty="0"/>
              <a:t>Also used for generating linearized vector for cloning </a:t>
            </a:r>
          </a:p>
          <a:p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6C10E5-1F2A-A0F4-96C6-0E6B97BB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43" y="2056818"/>
            <a:ext cx="2757555" cy="36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2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800</TotalTime>
  <Words>1231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Variants of Polymerase Chain Reaction</vt:lpstr>
      <vt:lpstr>Topic overview</vt:lpstr>
      <vt:lpstr>Why use variants?</vt:lpstr>
      <vt:lpstr>Annealing temperature and amplification specificity </vt:lpstr>
      <vt:lpstr>Hot-start PCR</vt:lpstr>
      <vt:lpstr>Touchdown PCR</vt:lpstr>
      <vt:lpstr>Gradient PCR</vt:lpstr>
      <vt:lpstr>Colony PCR</vt:lpstr>
      <vt:lpstr>Inverse PCR</vt:lpstr>
      <vt:lpstr>Assembly PCR/overlap extension PCR</vt:lpstr>
      <vt:lpstr>Reverse transcription PCR (RT-PCR)</vt:lpstr>
      <vt:lpstr>One-step vs two-step RT-PCR</vt:lpstr>
      <vt:lpstr>Quantitative PCR/real time PCR</vt:lpstr>
      <vt:lpstr>Quantitative PCR/real time PCR</vt:lpstr>
      <vt:lpstr>RT-qPCR</vt:lpstr>
      <vt:lpstr>PowerPoint Presentation</vt:lpstr>
      <vt:lpstr>PCR vs qPCR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cloning to gene editing CSU1107</dc:title>
  <dc:creator>Vihang Ghalsasi</dc:creator>
  <cp:lastModifiedBy>Vihang Ghalsasi</cp:lastModifiedBy>
  <cp:revision>1</cp:revision>
  <dcterms:created xsi:type="dcterms:W3CDTF">2022-08-11T12:04:16Z</dcterms:created>
  <dcterms:modified xsi:type="dcterms:W3CDTF">2024-01-20T17:48:17Z</dcterms:modified>
</cp:coreProperties>
</file>