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hang Ghalsasi" userId="2a3145cabc1bc5e0" providerId="LiveId" clId="{70C111C1-8E63-48EA-BE88-DADC179754B1}"/>
    <pc:docChg chg="undo redo custSel addSld modSld">
      <pc:chgData name="Vihang Ghalsasi" userId="2a3145cabc1bc5e0" providerId="LiveId" clId="{70C111C1-8E63-48EA-BE88-DADC179754B1}" dt="2022-10-19T06:56:14.497" v="1167" actId="20577"/>
      <pc:docMkLst>
        <pc:docMk/>
      </pc:docMkLst>
      <pc:sldChg chg="modSp mod">
        <pc:chgData name="Vihang Ghalsasi" userId="2a3145cabc1bc5e0" providerId="LiveId" clId="{70C111C1-8E63-48EA-BE88-DADC179754B1}" dt="2022-09-30T04:18:36.869" v="63" actId="20577"/>
        <pc:sldMkLst>
          <pc:docMk/>
          <pc:sldMk cId="2882738659" sldId="256"/>
        </pc:sldMkLst>
        <pc:spChg chg="mod">
          <ac:chgData name="Vihang Ghalsasi" userId="2a3145cabc1bc5e0" providerId="LiveId" clId="{70C111C1-8E63-48EA-BE88-DADC179754B1}" dt="2022-09-30T04:18:36.869" v="63" actId="20577"/>
          <ac:spMkLst>
            <pc:docMk/>
            <pc:sldMk cId="2882738659" sldId="256"/>
            <ac:spMk id="3" creationId="{6B6DDEAF-8061-218E-7AAC-5105012B6A43}"/>
          </ac:spMkLst>
        </pc:spChg>
      </pc:sldChg>
      <pc:sldChg chg="addSp delSp modSp mod modClrScheme chgLayout">
        <pc:chgData name="Vihang Ghalsasi" userId="2a3145cabc1bc5e0" providerId="LiveId" clId="{70C111C1-8E63-48EA-BE88-DADC179754B1}" dt="2022-10-19T06:52:47.801" v="1079" actId="167"/>
        <pc:sldMkLst>
          <pc:docMk/>
          <pc:sldMk cId="3914302799" sldId="257"/>
        </pc:sldMkLst>
        <pc:spChg chg="mod ord">
          <ac:chgData name="Vihang Ghalsasi" userId="2a3145cabc1bc5e0" providerId="LiveId" clId="{70C111C1-8E63-48EA-BE88-DADC179754B1}" dt="2022-10-19T06:50:14.018" v="1054" actId="700"/>
          <ac:spMkLst>
            <pc:docMk/>
            <pc:sldMk cId="3914302799" sldId="257"/>
            <ac:spMk id="2" creationId="{FB0CA00E-CE72-BA60-77FA-36B31084155E}"/>
          </ac:spMkLst>
        </pc:spChg>
        <pc:spChg chg="mod ord">
          <ac:chgData name="Vihang Ghalsasi" userId="2a3145cabc1bc5e0" providerId="LiveId" clId="{70C111C1-8E63-48EA-BE88-DADC179754B1}" dt="2022-10-19T06:52:03.897" v="1066" actId="14100"/>
          <ac:spMkLst>
            <pc:docMk/>
            <pc:sldMk cId="3914302799" sldId="257"/>
            <ac:spMk id="3" creationId="{7D43BAE5-FE03-4ADA-25B5-371CFF459567}"/>
          </ac:spMkLst>
        </pc:spChg>
        <pc:spChg chg="add del mod ord">
          <ac:chgData name="Vihang Ghalsasi" userId="2a3145cabc1bc5e0" providerId="LiveId" clId="{70C111C1-8E63-48EA-BE88-DADC179754B1}" dt="2022-10-19T06:50:14.018" v="1054" actId="700"/>
          <ac:spMkLst>
            <pc:docMk/>
            <pc:sldMk cId="3914302799" sldId="257"/>
            <ac:spMk id="4" creationId="{1A75B5D0-CE64-D15B-D5B1-146C255C6E31}"/>
          </ac:spMkLst>
        </pc:spChg>
        <pc:picChg chg="add mod ord">
          <ac:chgData name="Vihang Ghalsasi" userId="2a3145cabc1bc5e0" providerId="LiveId" clId="{70C111C1-8E63-48EA-BE88-DADC179754B1}" dt="2022-10-19T06:52:47.801" v="1079" actId="167"/>
          <ac:picMkLst>
            <pc:docMk/>
            <pc:sldMk cId="3914302799" sldId="257"/>
            <ac:picMk id="6" creationId="{834F7E0B-104A-44F5-D8F5-A43620D4B7F6}"/>
          </ac:picMkLst>
        </pc:picChg>
      </pc:sldChg>
      <pc:sldChg chg="addSp modSp mod">
        <pc:chgData name="Vihang Ghalsasi" userId="2a3145cabc1bc5e0" providerId="LiveId" clId="{70C111C1-8E63-48EA-BE88-DADC179754B1}" dt="2022-10-19T06:46:56.406" v="1050" actId="20577"/>
        <pc:sldMkLst>
          <pc:docMk/>
          <pc:sldMk cId="2873186104" sldId="259"/>
        </pc:sldMkLst>
        <pc:spChg chg="mod">
          <ac:chgData name="Vihang Ghalsasi" userId="2a3145cabc1bc5e0" providerId="LiveId" clId="{70C111C1-8E63-48EA-BE88-DADC179754B1}" dt="2022-10-19T06:46:56.406" v="1050" actId="20577"/>
          <ac:spMkLst>
            <pc:docMk/>
            <pc:sldMk cId="2873186104" sldId="259"/>
            <ac:spMk id="2" creationId="{0F0E9ED9-E2F2-79FE-62EE-E9AC81CCA597}"/>
          </ac:spMkLst>
        </pc:spChg>
        <pc:spChg chg="mod">
          <ac:chgData name="Vihang Ghalsasi" userId="2a3145cabc1bc5e0" providerId="LiveId" clId="{70C111C1-8E63-48EA-BE88-DADC179754B1}" dt="2022-09-30T04:31:50.366" v="621" actId="404"/>
          <ac:spMkLst>
            <pc:docMk/>
            <pc:sldMk cId="2873186104" sldId="259"/>
            <ac:spMk id="3" creationId="{093C48E4-D475-38E4-5A9B-FB829F9882EF}"/>
          </ac:spMkLst>
        </pc:spChg>
        <pc:picChg chg="add mod">
          <ac:chgData name="Vihang Ghalsasi" userId="2a3145cabc1bc5e0" providerId="LiveId" clId="{70C111C1-8E63-48EA-BE88-DADC179754B1}" dt="2022-09-30T04:20:37.950" v="185" actId="1076"/>
          <ac:picMkLst>
            <pc:docMk/>
            <pc:sldMk cId="2873186104" sldId="259"/>
            <ac:picMk id="5" creationId="{5B381998-A7A9-36EB-F8D6-FFB883C4DD34}"/>
          </ac:picMkLst>
        </pc:picChg>
      </pc:sldChg>
      <pc:sldChg chg="addSp modSp new mod">
        <pc:chgData name="Vihang Ghalsasi" userId="2a3145cabc1bc5e0" providerId="LiveId" clId="{70C111C1-8E63-48EA-BE88-DADC179754B1}" dt="2022-10-19T06:46:50.387" v="1044" actId="20577"/>
        <pc:sldMkLst>
          <pc:docMk/>
          <pc:sldMk cId="2696196109" sldId="260"/>
        </pc:sldMkLst>
        <pc:spChg chg="mod">
          <ac:chgData name="Vihang Ghalsasi" userId="2a3145cabc1bc5e0" providerId="LiveId" clId="{70C111C1-8E63-48EA-BE88-DADC179754B1}" dt="2022-10-19T06:46:50.387" v="1044" actId="20577"/>
          <ac:spMkLst>
            <pc:docMk/>
            <pc:sldMk cId="2696196109" sldId="260"/>
            <ac:spMk id="2" creationId="{1940B374-15A1-FD97-8854-C927F7E9A74D}"/>
          </ac:spMkLst>
        </pc:spChg>
        <pc:spChg chg="mod">
          <ac:chgData name="Vihang Ghalsasi" userId="2a3145cabc1bc5e0" providerId="LiveId" clId="{70C111C1-8E63-48EA-BE88-DADC179754B1}" dt="2022-10-19T06:46:38.909" v="1036" actId="404"/>
          <ac:spMkLst>
            <pc:docMk/>
            <pc:sldMk cId="2696196109" sldId="260"/>
            <ac:spMk id="3" creationId="{5E005DC6-CABC-006A-A231-5FDE757F1375}"/>
          </ac:spMkLst>
        </pc:spChg>
        <pc:picChg chg="add mod">
          <ac:chgData name="Vihang Ghalsasi" userId="2a3145cabc1bc5e0" providerId="LiveId" clId="{70C111C1-8E63-48EA-BE88-DADC179754B1}" dt="2022-10-19T06:46:43.129" v="1038" actId="1076"/>
          <ac:picMkLst>
            <pc:docMk/>
            <pc:sldMk cId="2696196109" sldId="260"/>
            <ac:picMk id="5" creationId="{3E4707D4-2C37-FE94-E06F-947CC0D18D3F}"/>
          </ac:picMkLst>
        </pc:picChg>
      </pc:sldChg>
      <pc:sldChg chg="addSp modSp new mod">
        <pc:chgData name="Vihang Ghalsasi" userId="2a3145cabc1bc5e0" providerId="LiveId" clId="{70C111C1-8E63-48EA-BE88-DADC179754B1}" dt="2022-09-30T04:44:57.382" v="650" actId="1076"/>
        <pc:sldMkLst>
          <pc:docMk/>
          <pc:sldMk cId="2717300906" sldId="261"/>
        </pc:sldMkLst>
        <pc:spChg chg="mod">
          <ac:chgData name="Vihang Ghalsasi" userId="2a3145cabc1bc5e0" providerId="LiveId" clId="{70C111C1-8E63-48EA-BE88-DADC179754B1}" dt="2022-09-30T04:44:35.856" v="647" actId="404"/>
          <ac:spMkLst>
            <pc:docMk/>
            <pc:sldMk cId="2717300906" sldId="261"/>
            <ac:spMk id="2" creationId="{0E06A9E9-383D-0BAA-9A06-61E7AA5DE4D0}"/>
          </ac:spMkLst>
        </pc:spChg>
        <pc:spChg chg="mod">
          <ac:chgData name="Vihang Ghalsasi" userId="2a3145cabc1bc5e0" providerId="LiveId" clId="{70C111C1-8E63-48EA-BE88-DADC179754B1}" dt="2022-09-30T04:44:41.418" v="648" actId="14100"/>
          <ac:spMkLst>
            <pc:docMk/>
            <pc:sldMk cId="2717300906" sldId="261"/>
            <ac:spMk id="3" creationId="{4EE52EF8-C68D-5834-BBD6-9F0313DB49E9}"/>
          </ac:spMkLst>
        </pc:spChg>
        <pc:spChg chg="add mod">
          <ac:chgData name="Vihang Ghalsasi" userId="2a3145cabc1bc5e0" providerId="LiveId" clId="{70C111C1-8E63-48EA-BE88-DADC179754B1}" dt="2022-09-30T04:44:57.382" v="650" actId="1076"/>
          <ac:spMkLst>
            <pc:docMk/>
            <pc:sldMk cId="2717300906" sldId="261"/>
            <ac:spMk id="4" creationId="{BE787F77-24E8-49E3-0719-724FCE79A811}"/>
          </ac:spMkLst>
        </pc:spChg>
        <pc:picChg chg="add mod">
          <ac:chgData name="Vihang Ghalsasi" userId="2a3145cabc1bc5e0" providerId="LiveId" clId="{70C111C1-8E63-48EA-BE88-DADC179754B1}" dt="2022-09-30T04:44:57.382" v="650" actId="1076"/>
          <ac:picMkLst>
            <pc:docMk/>
            <pc:sldMk cId="2717300906" sldId="261"/>
            <ac:picMk id="5" creationId="{0A45D175-2991-BFE4-8DAB-DD875B820832}"/>
          </ac:picMkLst>
        </pc:picChg>
      </pc:sldChg>
      <pc:sldChg chg="addSp delSp modSp new mod modClrScheme chgLayout">
        <pc:chgData name="Vihang Ghalsasi" userId="2a3145cabc1bc5e0" providerId="LiveId" clId="{70C111C1-8E63-48EA-BE88-DADC179754B1}" dt="2022-09-30T04:45:58.005" v="693" actId="404"/>
        <pc:sldMkLst>
          <pc:docMk/>
          <pc:sldMk cId="1244757242" sldId="262"/>
        </pc:sldMkLst>
        <pc:spChg chg="del mod ord">
          <ac:chgData name="Vihang Ghalsasi" userId="2a3145cabc1bc5e0" providerId="LiveId" clId="{70C111C1-8E63-48EA-BE88-DADC179754B1}" dt="2022-09-30T04:45:13.167" v="652" actId="700"/>
          <ac:spMkLst>
            <pc:docMk/>
            <pc:sldMk cId="1244757242" sldId="262"/>
            <ac:spMk id="2" creationId="{0FBD68BC-EF58-A2B4-F92B-35CDFCFDA0A1}"/>
          </ac:spMkLst>
        </pc:spChg>
        <pc:spChg chg="del mod ord">
          <ac:chgData name="Vihang Ghalsasi" userId="2a3145cabc1bc5e0" providerId="LiveId" clId="{70C111C1-8E63-48EA-BE88-DADC179754B1}" dt="2022-09-30T04:45:13.167" v="652" actId="700"/>
          <ac:spMkLst>
            <pc:docMk/>
            <pc:sldMk cId="1244757242" sldId="262"/>
            <ac:spMk id="3" creationId="{261E5040-DEAB-3679-C63D-38334E98646A}"/>
          </ac:spMkLst>
        </pc:spChg>
        <pc:spChg chg="add mod ord">
          <ac:chgData name="Vihang Ghalsasi" userId="2a3145cabc1bc5e0" providerId="LiveId" clId="{70C111C1-8E63-48EA-BE88-DADC179754B1}" dt="2022-09-30T04:45:23.433" v="677" actId="404"/>
          <ac:spMkLst>
            <pc:docMk/>
            <pc:sldMk cId="1244757242" sldId="262"/>
            <ac:spMk id="4" creationId="{4667BB6B-5CD4-D186-EC5A-29332E32D8DE}"/>
          </ac:spMkLst>
        </pc:spChg>
        <pc:spChg chg="add mod ord">
          <ac:chgData name="Vihang Ghalsasi" userId="2a3145cabc1bc5e0" providerId="LiveId" clId="{70C111C1-8E63-48EA-BE88-DADC179754B1}" dt="2022-09-30T04:45:29.472" v="679" actId="20577"/>
          <ac:spMkLst>
            <pc:docMk/>
            <pc:sldMk cId="1244757242" sldId="262"/>
            <ac:spMk id="5" creationId="{E3974558-F06E-2F99-DE51-EFA5E47DF44D}"/>
          </ac:spMkLst>
        </pc:spChg>
        <pc:spChg chg="add mod ord">
          <ac:chgData name="Vihang Ghalsasi" userId="2a3145cabc1bc5e0" providerId="LiveId" clId="{70C111C1-8E63-48EA-BE88-DADC179754B1}" dt="2022-09-30T04:45:58.005" v="693" actId="404"/>
          <ac:spMkLst>
            <pc:docMk/>
            <pc:sldMk cId="1244757242" sldId="262"/>
            <ac:spMk id="6" creationId="{A141CB11-5C25-F80D-1E57-E02332E6EBB4}"/>
          </ac:spMkLst>
        </pc:spChg>
        <pc:spChg chg="add mod ord">
          <ac:chgData name="Vihang Ghalsasi" userId="2a3145cabc1bc5e0" providerId="LiveId" clId="{70C111C1-8E63-48EA-BE88-DADC179754B1}" dt="2022-09-30T04:45:37.872" v="683" actId="20577"/>
          <ac:spMkLst>
            <pc:docMk/>
            <pc:sldMk cId="1244757242" sldId="262"/>
            <ac:spMk id="7" creationId="{9E2D6007-B009-BCAF-2747-7F566C700D77}"/>
          </ac:spMkLst>
        </pc:spChg>
        <pc:spChg chg="add mod ord">
          <ac:chgData name="Vihang Ghalsasi" userId="2a3145cabc1bc5e0" providerId="LiveId" clId="{70C111C1-8E63-48EA-BE88-DADC179754B1}" dt="2022-09-30T04:45:55.005" v="692" actId="404"/>
          <ac:spMkLst>
            <pc:docMk/>
            <pc:sldMk cId="1244757242" sldId="262"/>
            <ac:spMk id="8" creationId="{42D864C0-398C-2F07-67D1-047A7D5B6218}"/>
          </ac:spMkLst>
        </pc:spChg>
      </pc:sldChg>
      <pc:sldChg chg="addSp delSp modSp new mod setBg modClrScheme chgLayout">
        <pc:chgData name="Vihang Ghalsasi" userId="2a3145cabc1bc5e0" providerId="LiveId" clId="{70C111C1-8E63-48EA-BE88-DADC179754B1}" dt="2022-09-30T04:49:18.321" v="735" actId="404"/>
        <pc:sldMkLst>
          <pc:docMk/>
          <pc:sldMk cId="3254131965" sldId="263"/>
        </pc:sldMkLst>
        <pc:spChg chg="del mod ord">
          <ac:chgData name="Vihang Ghalsasi" userId="2a3145cabc1bc5e0" providerId="LiveId" clId="{70C111C1-8E63-48EA-BE88-DADC179754B1}" dt="2022-09-30T04:46:24.353" v="695" actId="700"/>
          <ac:spMkLst>
            <pc:docMk/>
            <pc:sldMk cId="3254131965" sldId="263"/>
            <ac:spMk id="2" creationId="{7F731E41-4BAC-8B3C-4103-9C3E60D545ED}"/>
          </ac:spMkLst>
        </pc:spChg>
        <pc:spChg chg="del">
          <ac:chgData name="Vihang Ghalsasi" userId="2a3145cabc1bc5e0" providerId="LiveId" clId="{70C111C1-8E63-48EA-BE88-DADC179754B1}" dt="2022-09-30T04:46:24.353" v="695" actId="700"/>
          <ac:spMkLst>
            <pc:docMk/>
            <pc:sldMk cId="3254131965" sldId="263"/>
            <ac:spMk id="3" creationId="{B1699306-CBA1-A64F-3E39-FAD2D5809065}"/>
          </ac:spMkLst>
        </pc:spChg>
        <pc:spChg chg="add del mod ord">
          <ac:chgData name="Vihang Ghalsasi" userId="2a3145cabc1bc5e0" providerId="LiveId" clId="{70C111C1-8E63-48EA-BE88-DADC179754B1}" dt="2022-09-30T04:48:34.265" v="703" actId="700"/>
          <ac:spMkLst>
            <pc:docMk/>
            <pc:sldMk cId="3254131965" sldId="263"/>
            <ac:spMk id="4" creationId="{38E65B96-CCA5-828A-B124-EA3E25196480}"/>
          </ac:spMkLst>
        </pc:spChg>
        <pc:spChg chg="add del mod">
          <ac:chgData name="Vihang Ghalsasi" userId="2a3145cabc1bc5e0" providerId="LiveId" clId="{70C111C1-8E63-48EA-BE88-DADC179754B1}" dt="2022-09-30T04:48:38.756" v="706"/>
          <ac:spMkLst>
            <pc:docMk/>
            <pc:sldMk cId="3254131965" sldId="263"/>
            <ac:spMk id="7" creationId="{8A64A899-E17E-4A71-3660-57F92E73CC30}"/>
          </ac:spMkLst>
        </pc:spChg>
        <pc:spChg chg="add mod ord">
          <ac:chgData name="Vihang Ghalsasi" userId="2a3145cabc1bc5e0" providerId="LiveId" clId="{70C111C1-8E63-48EA-BE88-DADC179754B1}" dt="2022-09-30T04:49:18.321" v="735" actId="404"/>
          <ac:spMkLst>
            <pc:docMk/>
            <pc:sldMk cId="3254131965" sldId="263"/>
            <ac:spMk id="8" creationId="{1CABA71C-6CBC-2309-37AD-90EFF70750FD}"/>
          </ac:spMkLst>
        </pc:spChg>
        <pc:spChg chg="add mod ord">
          <ac:chgData name="Vihang Ghalsasi" userId="2a3145cabc1bc5e0" providerId="LiveId" clId="{70C111C1-8E63-48EA-BE88-DADC179754B1}" dt="2022-09-30T04:49:06.003" v="712" actId="404"/>
          <ac:spMkLst>
            <pc:docMk/>
            <pc:sldMk cId="3254131965" sldId="263"/>
            <ac:spMk id="9" creationId="{2F2C778F-9291-1592-FAF5-177799CCA8A4}"/>
          </ac:spMkLst>
        </pc:spChg>
        <pc:spChg chg="add">
          <ac:chgData name="Vihang Ghalsasi" userId="2a3145cabc1bc5e0" providerId="LiveId" clId="{70C111C1-8E63-48EA-BE88-DADC179754B1}" dt="2022-09-30T04:48:57.663" v="711" actId="26606"/>
          <ac:spMkLst>
            <pc:docMk/>
            <pc:sldMk cId="3254131965" sldId="263"/>
            <ac:spMk id="14" creationId="{284B70D5-875B-433D-BDBD-1522A85D6C1D}"/>
          </ac:spMkLst>
        </pc:spChg>
        <pc:spChg chg="add">
          <ac:chgData name="Vihang Ghalsasi" userId="2a3145cabc1bc5e0" providerId="LiveId" clId="{70C111C1-8E63-48EA-BE88-DADC179754B1}" dt="2022-09-30T04:48:57.663" v="711" actId="26606"/>
          <ac:spMkLst>
            <pc:docMk/>
            <pc:sldMk cId="3254131965" sldId="263"/>
            <ac:spMk id="18" creationId="{1E299956-A9E7-4FC1-A0B1-D590CA9730E8}"/>
          </ac:spMkLst>
        </pc:spChg>
        <pc:spChg chg="add">
          <ac:chgData name="Vihang Ghalsasi" userId="2a3145cabc1bc5e0" providerId="LiveId" clId="{70C111C1-8E63-48EA-BE88-DADC179754B1}" dt="2022-09-30T04:48:57.663" v="711" actId="26606"/>
          <ac:spMkLst>
            <pc:docMk/>
            <pc:sldMk cId="3254131965" sldId="263"/>
            <ac:spMk id="20" creationId="{17FC539C-B783-4B03-9F9E-D13430F3F64F}"/>
          </ac:spMkLst>
        </pc:spChg>
        <pc:picChg chg="add mod">
          <ac:chgData name="Vihang Ghalsasi" userId="2a3145cabc1bc5e0" providerId="LiveId" clId="{70C111C1-8E63-48EA-BE88-DADC179754B1}" dt="2022-09-30T04:48:57.663" v="711" actId="26606"/>
          <ac:picMkLst>
            <pc:docMk/>
            <pc:sldMk cId="3254131965" sldId="263"/>
            <ac:picMk id="5" creationId="{15F48BEF-7CA4-3ADD-A589-2B874258A766}"/>
          </ac:picMkLst>
        </pc:picChg>
        <pc:cxnChg chg="add">
          <ac:chgData name="Vihang Ghalsasi" userId="2a3145cabc1bc5e0" providerId="LiveId" clId="{70C111C1-8E63-48EA-BE88-DADC179754B1}" dt="2022-09-30T04:48:57.663" v="711" actId="26606"/>
          <ac:cxnSpMkLst>
            <pc:docMk/>
            <pc:sldMk cId="3254131965" sldId="263"/>
            <ac:cxnSpMk id="16" creationId="{C947DF4A-614C-4B4C-8B80-E5B9D8E8CFED}"/>
          </ac:cxnSpMkLst>
        </pc:cxnChg>
      </pc:sldChg>
      <pc:sldChg chg="modSp new mod">
        <pc:chgData name="Vihang Ghalsasi" userId="2a3145cabc1bc5e0" providerId="LiveId" clId="{70C111C1-8E63-48EA-BE88-DADC179754B1}" dt="2022-09-30T04:50:38.057" v="785" actId="404"/>
        <pc:sldMkLst>
          <pc:docMk/>
          <pc:sldMk cId="4170650433" sldId="264"/>
        </pc:sldMkLst>
        <pc:spChg chg="mod">
          <ac:chgData name="Vihang Ghalsasi" userId="2a3145cabc1bc5e0" providerId="LiveId" clId="{70C111C1-8E63-48EA-BE88-DADC179754B1}" dt="2022-09-30T04:50:38.057" v="785" actId="404"/>
          <ac:spMkLst>
            <pc:docMk/>
            <pc:sldMk cId="4170650433" sldId="264"/>
            <ac:spMk id="2" creationId="{C7228BE8-DFF3-DD75-BD55-1DE3444C6157}"/>
          </ac:spMkLst>
        </pc:spChg>
        <pc:spChg chg="mod">
          <ac:chgData name="Vihang Ghalsasi" userId="2a3145cabc1bc5e0" providerId="LiveId" clId="{70C111C1-8E63-48EA-BE88-DADC179754B1}" dt="2022-09-30T04:50:25.726" v="750" actId="27636"/>
          <ac:spMkLst>
            <pc:docMk/>
            <pc:sldMk cId="4170650433" sldId="264"/>
            <ac:spMk id="3" creationId="{163909FE-99BB-F0BE-C842-E6BABCBE53BB}"/>
          </ac:spMkLst>
        </pc:spChg>
      </pc:sldChg>
      <pc:sldChg chg="modSp new mod">
        <pc:chgData name="Vihang Ghalsasi" userId="2a3145cabc1bc5e0" providerId="LiveId" clId="{70C111C1-8E63-48EA-BE88-DADC179754B1}" dt="2022-09-30T04:51:52.651" v="815" actId="27636"/>
        <pc:sldMkLst>
          <pc:docMk/>
          <pc:sldMk cId="237599395" sldId="265"/>
        </pc:sldMkLst>
        <pc:spChg chg="mod">
          <ac:chgData name="Vihang Ghalsasi" userId="2a3145cabc1bc5e0" providerId="LiveId" clId="{70C111C1-8E63-48EA-BE88-DADC179754B1}" dt="2022-09-30T04:51:03.624" v="795" actId="404"/>
          <ac:spMkLst>
            <pc:docMk/>
            <pc:sldMk cId="237599395" sldId="265"/>
            <ac:spMk id="2" creationId="{5C646541-2C23-0BE4-4C18-DF5FD754EFAF}"/>
          </ac:spMkLst>
        </pc:spChg>
        <pc:spChg chg="mod">
          <ac:chgData name="Vihang Ghalsasi" userId="2a3145cabc1bc5e0" providerId="LiveId" clId="{70C111C1-8E63-48EA-BE88-DADC179754B1}" dt="2022-09-30T04:51:52.651" v="815" actId="27636"/>
          <ac:spMkLst>
            <pc:docMk/>
            <pc:sldMk cId="237599395" sldId="265"/>
            <ac:spMk id="3" creationId="{71827DB0-5768-BF1A-832A-0510A395B452}"/>
          </ac:spMkLst>
        </pc:spChg>
      </pc:sldChg>
      <pc:sldChg chg="addSp modSp new mod">
        <pc:chgData name="Vihang Ghalsasi" userId="2a3145cabc1bc5e0" providerId="LiveId" clId="{70C111C1-8E63-48EA-BE88-DADC179754B1}" dt="2022-09-30T04:52:39.113" v="823" actId="404"/>
        <pc:sldMkLst>
          <pc:docMk/>
          <pc:sldMk cId="2532140829" sldId="266"/>
        </pc:sldMkLst>
        <pc:spChg chg="mod">
          <ac:chgData name="Vihang Ghalsasi" userId="2a3145cabc1bc5e0" providerId="LiveId" clId="{70C111C1-8E63-48EA-BE88-DADC179754B1}" dt="2022-09-30T04:52:39.113" v="823" actId="404"/>
          <ac:spMkLst>
            <pc:docMk/>
            <pc:sldMk cId="2532140829" sldId="266"/>
            <ac:spMk id="2" creationId="{408349C7-5693-4705-B97F-78DC93283A63}"/>
          </ac:spMkLst>
        </pc:spChg>
        <pc:picChg chg="add mod">
          <ac:chgData name="Vihang Ghalsasi" userId="2a3145cabc1bc5e0" providerId="LiveId" clId="{70C111C1-8E63-48EA-BE88-DADC179754B1}" dt="2022-09-30T04:52:30.060" v="818" actId="1076"/>
          <ac:picMkLst>
            <pc:docMk/>
            <pc:sldMk cId="2532140829" sldId="266"/>
            <ac:picMk id="3" creationId="{5E2444FA-2C18-E563-D426-965CEB944F51}"/>
          </ac:picMkLst>
        </pc:picChg>
      </pc:sldChg>
      <pc:sldChg chg="modSp new mod">
        <pc:chgData name="Vihang Ghalsasi" userId="2a3145cabc1bc5e0" providerId="LiveId" clId="{70C111C1-8E63-48EA-BE88-DADC179754B1}" dt="2022-09-30T04:53:54.025" v="852" actId="113"/>
        <pc:sldMkLst>
          <pc:docMk/>
          <pc:sldMk cId="921001005" sldId="267"/>
        </pc:sldMkLst>
        <pc:spChg chg="mod">
          <ac:chgData name="Vihang Ghalsasi" userId="2a3145cabc1bc5e0" providerId="LiveId" clId="{70C111C1-8E63-48EA-BE88-DADC179754B1}" dt="2022-09-30T04:53:10.464" v="833" actId="404"/>
          <ac:spMkLst>
            <pc:docMk/>
            <pc:sldMk cId="921001005" sldId="267"/>
            <ac:spMk id="2" creationId="{1992A60F-7237-CC3A-4615-C280A39374F4}"/>
          </ac:spMkLst>
        </pc:spChg>
        <pc:spChg chg="mod">
          <ac:chgData name="Vihang Ghalsasi" userId="2a3145cabc1bc5e0" providerId="LiveId" clId="{70C111C1-8E63-48EA-BE88-DADC179754B1}" dt="2022-09-30T04:53:54.025" v="852" actId="113"/>
          <ac:spMkLst>
            <pc:docMk/>
            <pc:sldMk cId="921001005" sldId="267"/>
            <ac:spMk id="3" creationId="{EA7580B2-B28D-50AA-03F6-15463F2B28B6}"/>
          </ac:spMkLst>
        </pc:spChg>
      </pc:sldChg>
      <pc:sldChg chg="modSp new mod">
        <pc:chgData name="Vihang Ghalsasi" userId="2a3145cabc1bc5e0" providerId="LiveId" clId="{70C111C1-8E63-48EA-BE88-DADC179754B1}" dt="2022-10-19T06:56:14.497" v="1167" actId="20577"/>
        <pc:sldMkLst>
          <pc:docMk/>
          <pc:sldMk cId="3277279783" sldId="268"/>
        </pc:sldMkLst>
        <pc:spChg chg="mod">
          <ac:chgData name="Vihang Ghalsasi" userId="2a3145cabc1bc5e0" providerId="LiveId" clId="{70C111C1-8E63-48EA-BE88-DADC179754B1}" dt="2022-10-19T06:53:52.611" v="1093" actId="404"/>
          <ac:spMkLst>
            <pc:docMk/>
            <pc:sldMk cId="3277279783" sldId="268"/>
            <ac:spMk id="2" creationId="{9AB46120-80BE-2E53-80D0-D35D0A19890C}"/>
          </ac:spMkLst>
        </pc:spChg>
        <pc:spChg chg="mod">
          <ac:chgData name="Vihang Ghalsasi" userId="2a3145cabc1bc5e0" providerId="LiveId" clId="{70C111C1-8E63-48EA-BE88-DADC179754B1}" dt="2022-10-19T06:56:14.497" v="1167" actId="20577"/>
          <ac:spMkLst>
            <pc:docMk/>
            <pc:sldMk cId="3277279783" sldId="268"/>
            <ac:spMk id="3" creationId="{8FB95AD2-CE51-0541-F473-74B67E086AC6}"/>
          </ac:spMkLst>
        </pc:spChg>
      </pc:sldChg>
    </pc:docChg>
  </pc:docChgLst>
  <pc:docChgLst>
    <pc:chgData name="Vihang Ghalsasi" userId="2a3145cabc1bc5e0" providerId="LiveId" clId="{496430CF-6109-41DD-8CBD-E2FDE70ED4DC}"/>
    <pc:docChg chg="custSel delSld modSld">
      <pc:chgData name="Vihang Ghalsasi" userId="2a3145cabc1bc5e0" providerId="LiveId" clId="{496430CF-6109-41DD-8CBD-E2FDE70ED4DC}" dt="2024-01-20T17:54:27.220" v="34" actId="20577"/>
      <pc:docMkLst>
        <pc:docMk/>
      </pc:docMkLst>
      <pc:sldChg chg="modSp mod">
        <pc:chgData name="Vihang Ghalsasi" userId="2a3145cabc1bc5e0" providerId="LiveId" clId="{496430CF-6109-41DD-8CBD-E2FDE70ED4DC}" dt="2024-01-20T17:54:27.220" v="34" actId="20577"/>
        <pc:sldMkLst>
          <pc:docMk/>
          <pc:sldMk cId="2882738659" sldId="256"/>
        </pc:sldMkLst>
        <pc:spChg chg="mod">
          <ac:chgData name="Vihang Ghalsasi" userId="2a3145cabc1bc5e0" providerId="LiveId" clId="{496430CF-6109-41DD-8CBD-E2FDE70ED4DC}" dt="2024-01-20T17:54:19.432" v="8" actId="20577"/>
          <ac:spMkLst>
            <pc:docMk/>
            <pc:sldMk cId="2882738659" sldId="256"/>
            <ac:spMk id="2" creationId="{E4B7E976-3080-0BD2-A848-128C213B06BC}"/>
          </ac:spMkLst>
        </pc:spChg>
        <pc:spChg chg="mod">
          <ac:chgData name="Vihang Ghalsasi" userId="2a3145cabc1bc5e0" providerId="LiveId" clId="{496430CF-6109-41DD-8CBD-E2FDE70ED4DC}" dt="2024-01-20T17:54:27.220" v="34" actId="20577"/>
          <ac:spMkLst>
            <pc:docMk/>
            <pc:sldMk cId="2882738659" sldId="256"/>
            <ac:spMk id="3" creationId="{6B6DDEAF-8061-218E-7AAC-5105012B6A43}"/>
          </ac:spMkLst>
        </pc:spChg>
      </pc:sldChg>
      <pc:sldChg chg="del">
        <pc:chgData name="Vihang Ghalsasi" userId="2a3145cabc1bc5e0" providerId="LiveId" clId="{496430CF-6109-41DD-8CBD-E2FDE70ED4DC}" dt="2024-01-20T17:54:13.546" v="0" actId="47"/>
        <pc:sldMkLst>
          <pc:docMk/>
          <pc:sldMk cId="3914302799" sldId="257"/>
        </pc:sldMkLst>
      </pc:sldChg>
      <pc:sldChg chg="del">
        <pc:chgData name="Vihang Ghalsasi" userId="2a3145cabc1bc5e0" providerId="LiveId" clId="{496430CF-6109-41DD-8CBD-E2FDE70ED4DC}" dt="2024-01-20T17:54:13.546" v="0" actId="47"/>
        <pc:sldMkLst>
          <pc:docMk/>
          <pc:sldMk cId="3758436054" sldId="258"/>
        </pc:sldMkLst>
      </pc:sldChg>
      <pc:sldChg chg="del">
        <pc:chgData name="Vihang Ghalsasi" userId="2a3145cabc1bc5e0" providerId="LiveId" clId="{496430CF-6109-41DD-8CBD-E2FDE70ED4DC}" dt="2024-01-20T17:54:13.546" v="0" actId="47"/>
        <pc:sldMkLst>
          <pc:docMk/>
          <pc:sldMk cId="2873186104" sldId="259"/>
        </pc:sldMkLst>
      </pc:sldChg>
      <pc:sldChg chg="del">
        <pc:chgData name="Vihang Ghalsasi" userId="2a3145cabc1bc5e0" providerId="LiveId" clId="{496430CF-6109-41DD-8CBD-E2FDE70ED4DC}" dt="2024-01-20T17:54:13.546" v="0" actId="47"/>
        <pc:sldMkLst>
          <pc:docMk/>
          <pc:sldMk cId="269619610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9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9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6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D1DE3A-33BF-4925-9A5F-15B98A8F806A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AE615A-191C-4786-93C2-DA05D18ACA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karabio.com/products/cloning/modifying-enzym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E976-3080-0BD2-A848-128C213B0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5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Ligation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DEAF-8061-218E-7AAC-5105012B6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Vihang Ghalsasi,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3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A9E9-383D-0BAA-9A06-61E7AA5D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ligation?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2EF8-C68D-5834-BBD6-9F0313DB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Joining of two DNA molecules </a:t>
            </a:r>
          </a:p>
          <a:p>
            <a:r>
              <a:rPr lang="en-US" sz="1800" dirty="0"/>
              <a:t>Formation of a phosphodiester bond between 5’ phosphate of one DNA molecule and 3’ hydroxyl group of another DNA molecule </a:t>
            </a:r>
          </a:p>
          <a:p>
            <a:r>
              <a:rPr lang="en-US" sz="1800" dirty="0"/>
              <a:t>Mediated by DNA Ligase (EC 6.5.1.1)</a:t>
            </a:r>
          </a:p>
          <a:p>
            <a:r>
              <a:rPr lang="en-US" sz="1800" dirty="0"/>
              <a:t>Ligases are naturally present in cells to fix double-strand nicks</a:t>
            </a:r>
          </a:p>
          <a:p>
            <a:r>
              <a:rPr lang="en-US" sz="1800" dirty="0"/>
              <a:t>Crucial in DNA repair </a:t>
            </a:r>
          </a:p>
          <a:p>
            <a:r>
              <a:rPr lang="en-US" sz="1800" dirty="0"/>
              <a:t>Purified ligase from T4 Bacteriophage is used in molecular biology 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87F77-24E8-49E3-0719-724FCE79A811}"/>
              </a:ext>
            </a:extLst>
          </p:cNvPr>
          <p:cNvSpPr txBox="1"/>
          <p:nvPr/>
        </p:nvSpPr>
        <p:spPr>
          <a:xfrm>
            <a:off x="7272814" y="4661132"/>
            <a:ext cx="3327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Madprime</a:t>
            </a:r>
            <a:r>
              <a:rPr lang="en-US" sz="1200" dirty="0"/>
              <a:t> - Own work, CC BY-SA 3.0, https://commons.wikimedia.org/w/index.php?curid=2161789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45D175-2991-BFE4-8DAB-DD875B82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2814" y="2217188"/>
            <a:ext cx="3327558" cy="21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0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7BB6B-5CD4-D186-EC5A-29332E32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Types of ligation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74558-F06E-2F99-DE51-EFA5E47DF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Sticky end ligation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CB11-5C25-F80D-1E57-E02332E6EB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Ends of DNA are cohesive/sticky</a:t>
            </a:r>
          </a:p>
          <a:p>
            <a:r>
              <a:rPr lang="en-US" sz="1800" dirty="0"/>
              <a:t>Generated through restriction digestion </a:t>
            </a:r>
          </a:p>
          <a:p>
            <a:r>
              <a:rPr lang="en-US" sz="1800" dirty="0"/>
              <a:t>Hydrogen bonding between sticky ends stabilizes DNA fragments</a:t>
            </a:r>
          </a:p>
          <a:p>
            <a:r>
              <a:rPr lang="en-US" sz="1800" dirty="0"/>
              <a:t>Ligation is more efficient </a:t>
            </a:r>
          </a:p>
          <a:p>
            <a:r>
              <a:rPr lang="en-US" sz="1800" dirty="0"/>
              <a:t>More prevalent in conventional cloning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2D6007-B009-BCAF-2747-7F566C70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Blunt end ligation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D864C0-398C-2F07-67D1-047A7D5B62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Ends of DNA are blunt – no overhangs </a:t>
            </a:r>
          </a:p>
          <a:p>
            <a:r>
              <a:rPr lang="en-US" sz="1800" dirty="0"/>
              <a:t>Generated through PCR or gene synthesis </a:t>
            </a:r>
          </a:p>
          <a:p>
            <a:r>
              <a:rPr lang="en-US" sz="1800" dirty="0"/>
              <a:t>No stabilization involved </a:t>
            </a:r>
          </a:p>
          <a:p>
            <a:r>
              <a:rPr lang="en-US" sz="1800" dirty="0"/>
              <a:t>Ligation is less efficient – requires more amount of enzyme </a:t>
            </a:r>
          </a:p>
          <a:p>
            <a:r>
              <a:rPr lang="en-US" sz="1800" dirty="0"/>
              <a:t>Used only under specific circumstances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475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ABA71C-6CBC-2309-37AD-90EFF707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000" dirty="0"/>
              <a:t>Mechanism of ligation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48BEF-7CA4-3ADD-A589-2B874258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06" y="640081"/>
            <a:ext cx="6684787" cy="53144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2C778F-9291-1592-FAF5-177799CC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1800" dirty="0"/>
              <a:t>Adenylation of a Lys residue in the active site of ligase</a:t>
            </a:r>
          </a:p>
          <a:p>
            <a:r>
              <a:rPr lang="en-US" sz="1800" dirty="0"/>
              <a:t>Binding of adenylated ligase to DNA nick</a:t>
            </a:r>
          </a:p>
          <a:p>
            <a:r>
              <a:rPr lang="en-US" sz="1800" dirty="0"/>
              <a:t>Transfer of AMP to the 5’ phosphate group </a:t>
            </a:r>
          </a:p>
          <a:p>
            <a:r>
              <a:rPr lang="en-US" sz="1800" dirty="0"/>
              <a:t>Formation of a phosphodiester bond between 5’ P and 3’ OH</a:t>
            </a:r>
          </a:p>
          <a:p>
            <a:r>
              <a:rPr lang="en-US" sz="1800" dirty="0"/>
              <a:t>Release of AMP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3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8BE8-DFF3-DD75-BD55-1DE3444C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Components of a ligation reaction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09FE-99BB-F0BE-C842-E6BABCBE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 fragments to be joined </a:t>
            </a:r>
          </a:p>
          <a:p>
            <a:pPr lvl="1"/>
            <a:r>
              <a:rPr lang="en-US" dirty="0"/>
              <a:t>Digested and purified </a:t>
            </a:r>
          </a:p>
          <a:p>
            <a:pPr lvl="1"/>
            <a:r>
              <a:rPr lang="en-US" dirty="0"/>
              <a:t>Resuspended in water of TE buffer</a:t>
            </a:r>
          </a:p>
          <a:p>
            <a:pPr lvl="1"/>
            <a:r>
              <a:rPr lang="en-US" dirty="0"/>
              <a:t>Amounts adjusted according to the molar ratio </a:t>
            </a:r>
          </a:p>
          <a:p>
            <a:r>
              <a:rPr lang="en-US" dirty="0"/>
              <a:t>Buffer </a:t>
            </a:r>
          </a:p>
          <a:p>
            <a:pPr lvl="1"/>
            <a:r>
              <a:rPr lang="en-US" dirty="0"/>
              <a:t>Tris-HCl – to maintain pH</a:t>
            </a:r>
          </a:p>
          <a:p>
            <a:pPr lvl="1"/>
            <a:r>
              <a:rPr lang="en-US" dirty="0"/>
              <a:t>DTT – reducing agent </a:t>
            </a:r>
          </a:p>
          <a:p>
            <a:pPr lvl="1"/>
            <a:r>
              <a:rPr lang="en-US" dirty="0"/>
              <a:t>ATP – to execute ligation </a:t>
            </a:r>
          </a:p>
          <a:p>
            <a:pPr lvl="1"/>
            <a:r>
              <a:rPr lang="en-US" dirty="0"/>
              <a:t>MgCl2 – cofactor for ligase </a:t>
            </a:r>
          </a:p>
          <a:p>
            <a:r>
              <a:rPr lang="en-US" dirty="0"/>
              <a:t>Ligase </a:t>
            </a:r>
          </a:p>
          <a:p>
            <a:r>
              <a:rPr lang="en-US" dirty="0"/>
              <a:t>Water </a:t>
            </a:r>
          </a:p>
        </p:txBody>
      </p:sp>
    </p:spTree>
    <p:extLst>
      <p:ext uri="{BB962C8B-B14F-4D97-AF65-F5344CB8AC3E}">
        <p14:creationId xmlns:p14="http://schemas.microsoft.com/office/powerpoint/2010/main" val="417065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6541-2C23-0BE4-4C18-DF5FD754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Calculating amounts of DNA fragments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27DB0-5768-BF1A-832A-0510A395B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recommended </a:t>
                </a:r>
                <a:r>
                  <a:rPr lang="en-US" dirty="0" err="1"/>
                  <a:t>vector:insert</a:t>
                </a:r>
                <a:r>
                  <a:rPr lang="en-US" dirty="0"/>
                  <a:t> molar ratio is 1:3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𝑖𝑛𝑠𝑒𝑟𝑡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𝑟𝑎𝑡𝑖𝑜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𝑣𝑒𝑐𝑡𝑜𝑟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r>
                  <a:rPr lang="en-US" sz="1900" dirty="0"/>
                  <a:t>Example: </a:t>
                </a:r>
              </a:p>
              <a:p>
                <a:r>
                  <a:rPr lang="en-US" sz="1900" dirty="0"/>
                  <a:t>Vector size = 3 kb</a:t>
                </a:r>
              </a:p>
              <a:p>
                <a:r>
                  <a:rPr lang="en-US" sz="1900" dirty="0"/>
                  <a:t>Insert size = 0.5 kb</a:t>
                </a:r>
              </a:p>
              <a:p>
                <a:r>
                  <a:rPr lang="en-US" sz="1900" dirty="0"/>
                  <a:t>Vector amount = 100 ng</a:t>
                </a:r>
              </a:p>
              <a:p>
                <a:r>
                  <a:rPr lang="en-US" sz="1900" dirty="0"/>
                  <a:t>Molar ratio = 1:3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27DB0-5768-BF1A-832A-0510A395B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9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49C7-5693-4705-B97F-78DC9328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a ligation calculator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444FA-2C18-E563-D426-965CEB94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22" y="1942731"/>
            <a:ext cx="9305116" cy="40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A60F-7237-CC3A-4615-C280A393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Factors affecting ligation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80B2-B28D-50AA-03F6-15463F2B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DNA concentration </a:t>
            </a:r>
          </a:p>
          <a:p>
            <a:pPr lvl="1"/>
            <a:r>
              <a:rPr lang="en-US" dirty="0"/>
              <a:t>Low DNA concentration → Intramolecular interaction &gt; Intermolecular interaction </a:t>
            </a:r>
          </a:p>
          <a:p>
            <a:pPr lvl="1"/>
            <a:r>
              <a:rPr lang="en-US" dirty="0"/>
              <a:t>High DNA concentration → Intermolecular interaction &gt; Intramolecular interaction </a:t>
            </a:r>
          </a:p>
          <a:p>
            <a:pPr lvl="1"/>
            <a:r>
              <a:rPr lang="en-US" dirty="0"/>
              <a:t>DNA concentration can be artificially increased by adding PEG </a:t>
            </a:r>
          </a:p>
          <a:p>
            <a:r>
              <a:rPr lang="en-US" b="1" dirty="0"/>
              <a:t>Temperature </a:t>
            </a:r>
          </a:p>
          <a:p>
            <a:pPr lvl="1"/>
            <a:r>
              <a:rPr lang="en-US" dirty="0"/>
              <a:t>Bringing together of cohesive DNA ends favored at 4-16 °C </a:t>
            </a:r>
          </a:p>
          <a:p>
            <a:pPr lvl="1"/>
            <a:r>
              <a:rPr lang="en-US" dirty="0"/>
              <a:t>Ligase optimum temperature is 37 °C </a:t>
            </a:r>
          </a:p>
          <a:p>
            <a:pPr lvl="1"/>
            <a:r>
              <a:rPr lang="en-US" dirty="0"/>
              <a:t>Selecting the right temperature for ligation is a trade off between the two </a:t>
            </a:r>
          </a:p>
          <a:p>
            <a:r>
              <a:rPr lang="en-US" b="1" dirty="0"/>
              <a:t>Buffer composition </a:t>
            </a:r>
          </a:p>
          <a:p>
            <a:pPr lvl="1"/>
            <a:r>
              <a:rPr lang="en-US" dirty="0"/>
              <a:t>ATP in ligase buffer tends to degrade after repeated freeze thawing </a:t>
            </a:r>
          </a:p>
          <a:p>
            <a:pPr lvl="1"/>
            <a:r>
              <a:rPr lang="en-US" dirty="0"/>
              <a:t>Aliquoting of ligase buffer is recommended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0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6120-80BE-2E53-80D0-D35D0A19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5AD2-CE51-0541-F473-74B67E086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Cloning and DNA Analysis. T. A. Brown. 6</a:t>
            </a:r>
            <a:r>
              <a:rPr lang="en-US" baseline="30000" dirty="0"/>
              <a:t>th</a:t>
            </a:r>
            <a:r>
              <a:rPr lang="en-US" dirty="0"/>
              <a:t> Edition. Chapter 4. </a:t>
            </a:r>
          </a:p>
          <a:p>
            <a:r>
              <a:rPr lang="en-US" dirty="0">
                <a:hlinkClick r:id="rId2"/>
              </a:rPr>
              <a:t>https://www.takarabio.com/products/cloning/modifying-enzymes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279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1355</TotalTime>
  <Words>422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Ligation</vt:lpstr>
      <vt:lpstr>What is ligation?</vt:lpstr>
      <vt:lpstr>Types of ligation</vt:lpstr>
      <vt:lpstr>Mechanism of ligation</vt:lpstr>
      <vt:lpstr>Components of a ligation reaction</vt:lpstr>
      <vt:lpstr>Calculating amounts of DNA fragments</vt:lpstr>
      <vt:lpstr>Using a ligation calculator</vt:lpstr>
      <vt:lpstr>Factors affecting ligation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Cloning and Gene Editing (CSU1107)</dc:title>
  <dc:creator>Vihang Ghalsasi</dc:creator>
  <cp:lastModifiedBy>Vihang Ghalsasi</cp:lastModifiedBy>
  <cp:revision>1</cp:revision>
  <dcterms:created xsi:type="dcterms:W3CDTF">2022-09-29T06:35:43Z</dcterms:created>
  <dcterms:modified xsi:type="dcterms:W3CDTF">2024-01-20T17:54:32Z</dcterms:modified>
</cp:coreProperties>
</file>