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70" r:id="rId13"/>
    <p:sldId id="268"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hang Ghalsasi" userId="2a3145cabc1bc5e0" providerId="LiveId" clId="{EF79880C-D493-4225-B55B-6549D0109B0C}"/>
    <pc:docChg chg="undo redo custSel addSld modSld">
      <pc:chgData name="Vihang Ghalsasi" userId="2a3145cabc1bc5e0" providerId="LiveId" clId="{EF79880C-D493-4225-B55B-6549D0109B0C}" dt="2022-09-22T08:19:05.397" v="5773" actId="404"/>
      <pc:docMkLst>
        <pc:docMk/>
      </pc:docMkLst>
      <pc:sldChg chg="modSp mod">
        <pc:chgData name="Vihang Ghalsasi" userId="2a3145cabc1bc5e0" providerId="LiveId" clId="{EF79880C-D493-4225-B55B-6549D0109B0C}" dt="2022-09-21T11:58:34.396" v="5753" actId="6549"/>
        <pc:sldMkLst>
          <pc:docMk/>
          <pc:sldMk cId="4205695828" sldId="256"/>
        </pc:sldMkLst>
        <pc:spChg chg="mod">
          <ac:chgData name="Vihang Ghalsasi" userId="2a3145cabc1bc5e0" providerId="LiveId" clId="{EF79880C-D493-4225-B55B-6549D0109B0C}" dt="2022-09-21T06:44:01.197" v="2"/>
          <ac:spMkLst>
            <pc:docMk/>
            <pc:sldMk cId="4205695828" sldId="256"/>
            <ac:spMk id="2" creationId="{8C27D60A-89C7-0138-03C2-8D97F8F9949A}"/>
          </ac:spMkLst>
        </pc:spChg>
        <pc:spChg chg="mod">
          <ac:chgData name="Vihang Ghalsasi" userId="2a3145cabc1bc5e0" providerId="LiveId" clId="{EF79880C-D493-4225-B55B-6549D0109B0C}" dt="2022-09-21T11:58:34.396" v="5753" actId="6549"/>
          <ac:spMkLst>
            <pc:docMk/>
            <pc:sldMk cId="4205695828" sldId="256"/>
            <ac:spMk id="3" creationId="{F9418FA8-8F33-DA18-C3CA-28EE8434FB96}"/>
          </ac:spMkLst>
        </pc:spChg>
      </pc:sldChg>
      <pc:sldChg chg="addSp delSp modSp new mod setBg">
        <pc:chgData name="Vihang Ghalsasi" userId="2a3145cabc1bc5e0" providerId="LiveId" clId="{EF79880C-D493-4225-B55B-6549D0109B0C}" dt="2022-09-21T11:59:22.676" v="5770" actId="20577"/>
        <pc:sldMkLst>
          <pc:docMk/>
          <pc:sldMk cId="544903965" sldId="257"/>
        </pc:sldMkLst>
        <pc:spChg chg="mod">
          <ac:chgData name="Vihang Ghalsasi" userId="2a3145cabc1bc5e0" providerId="LiveId" clId="{EF79880C-D493-4225-B55B-6549D0109B0C}" dt="2022-09-21T08:22:32.426" v="776" actId="404"/>
          <ac:spMkLst>
            <pc:docMk/>
            <pc:sldMk cId="544903965" sldId="257"/>
            <ac:spMk id="2" creationId="{AF28F57C-0F88-E18C-2866-780FB7E7BAAB}"/>
          </ac:spMkLst>
        </pc:spChg>
        <pc:spChg chg="del mod">
          <ac:chgData name="Vihang Ghalsasi" userId="2a3145cabc1bc5e0" providerId="LiveId" clId="{EF79880C-D493-4225-B55B-6549D0109B0C}" dt="2022-09-21T07:19:23.630" v="493" actId="478"/>
          <ac:spMkLst>
            <pc:docMk/>
            <pc:sldMk cId="544903965" sldId="257"/>
            <ac:spMk id="3" creationId="{96C34BDE-6CC9-0DC1-D5B6-8EFDC3CAF590}"/>
          </ac:spMkLst>
        </pc:spChg>
        <pc:spChg chg="add">
          <ac:chgData name="Vihang Ghalsasi" userId="2a3145cabc1bc5e0" providerId="LiveId" clId="{EF79880C-D493-4225-B55B-6549D0109B0C}" dt="2022-09-21T08:22:24.748" v="773" actId="26606"/>
          <ac:spMkLst>
            <pc:docMk/>
            <pc:sldMk cId="544903965" sldId="257"/>
            <ac:spMk id="9" creationId="{F9E80720-23E6-4B89-B77E-04A7689F1BA8}"/>
          </ac:spMkLst>
        </pc:spChg>
        <pc:spChg chg="add">
          <ac:chgData name="Vihang Ghalsasi" userId="2a3145cabc1bc5e0" providerId="LiveId" clId="{EF79880C-D493-4225-B55B-6549D0109B0C}" dt="2022-09-21T08:22:24.748" v="773" actId="26606"/>
          <ac:spMkLst>
            <pc:docMk/>
            <pc:sldMk cId="544903965" sldId="257"/>
            <ac:spMk id="11" creationId="{CD1D3CA1-3EB6-41F3-A419-8424B56BE63A}"/>
          </ac:spMkLst>
        </pc:spChg>
        <pc:spChg chg="add">
          <ac:chgData name="Vihang Ghalsasi" userId="2a3145cabc1bc5e0" providerId="LiveId" clId="{EF79880C-D493-4225-B55B-6549D0109B0C}" dt="2022-09-21T08:22:24.748" v="773" actId="26606"/>
          <ac:spMkLst>
            <pc:docMk/>
            <pc:sldMk cId="544903965" sldId="257"/>
            <ac:spMk id="13" creationId="{4D87F7B2-AA36-4B58-BC2C-1BBA135E8B6B}"/>
          </ac:spMkLst>
        </pc:spChg>
        <pc:graphicFrameChg chg="add mod modGraphic">
          <ac:chgData name="Vihang Ghalsasi" userId="2a3145cabc1bc5e0" providerId="LiveId" clId="{EF79880C-D493-4225-B55B-6549D0109B0C}" dt="2022-09-21T11:59:22.676" v="5770" actId="20577"/>
          <ac:graphicFrameMkLst>
            <pc:docMk/>
            <pc:sldMk cId="544903965" sldId="257"/>
            <ac:graphicFrameMk id="4" creationId="{BBEB1669-77DA-74BD-C9DB-9674917A545C}"/>
          </ac:graphicFrameMkLst>
        </pc:graphicFrameChg>
      </pc:sldChg>
      <pc:sldChg chg="addSp modSp new mod">
        <pc:chgData name="Vihang Ghalsasi" userId="2a3145cabc1bc5e0" providerId="LiveId" clId="{EF79880C-D493-4225-B55B-6549D0109B0C}" dt="2022-09-21T08:49:05.738" v="1451" actId="113"/>
        <pc:sldMkLst>
          <pc:docMk/>
          <pc:sldMk cId="1407249008" sldId="258"/>
        </pc:sldMkLst>
        <pc:spChg chg="mod">
          <ac:chgData name="Vihang Ghalsasi" userId="2a3145cabc1bc5e0" providerId="LiveId" clId="{EF79880C-D493-4225-B55B-6549D0109B0C}" dt="2022-09-21T08:23:11.664" v="800" actId="404"/>
          <ac:spMkLst>
            <pc:docMk/>
            <pc:sldMk cId="1407249008" sldId="258"/>
            <ac:spMk id="2" creationId="{0085BED7-51A2-E174-6225-022753939F2C}"/>
          </ac:spMkLst>
        </pc:spChg>
        <pc:spChg chg="mod">
          <ac:chgData name="Vihang Ghalsasi" userId="2a3145cabc1bc5e0" providerId="LiveId" clId="{EF79880C-D493-4225-B55B-6549D0109B0C}" dt="2022-09-21T08:49:05.738" v="1451" actId="113"/>
          <ac:spMkLst>
            <pc:docMk/>
            <pc:sldMk cId="1407249008" sldId="258"/>
            <ac:spMk id="3" creationId="{97DDAC74-836D-2D9F-81EA-7080015B3265}"/>
          </ac:spMkLst>
        </pc:spChg>
        <pc:picChg chg="add mod">
          <ac:chgData name="Vihang Ghalsasi" userId="2a3145cabc1bc5e0" providerId="LiveId" clId="{EF79880C-D493-4225-B55B-6549D0109B0C}" dt="2022-09-21T08:48:50.512" v="1448" actId="1440"/>
          <ac:picMkLst>
            <pc:docMk/>
            <pc:sldMk cId="1407249008" sldId="258"/>
            <ac:picMk id="5" creationId="{A75CD563-19E7-9AF5-2C9D-37D1EBCA3AB5}"/>
          </ac:picMkLst>
        </pc:picChg>
        <pc:picChg chg="add mod">
          <ac:chgData name="Vihang Ghalsasi" userId="2a3145cabc1bc5e0" providerId="LiveId" clId="{EF79880C-D493-4225-B55B-6549D0109B0C}" dt="2022-09-21T08:48:52.312" v="1449" actId="1440"/>
          <ac:picMkLst>
            <pc:docMk/>
            <pc:sldMk cId="1407249008" sldId="258"/>
            <ac:picMk id="7" creationId="{9F2BCD58-C28E-22E7-B89F-4A0AC7961E86}"/>
          </ac:picMkLst>
        </pc:picChg>
      </pc:sldChg>
      <pc:sldChg chg="addSp modSp new mod">
        <pc:chgData name="Vihang Ghalsasi" userId="2a3145cabc1bc5e0" providerId="LiveId" clId="{EF79880C-D493-4225-B55B-6549D0109B0C}" dt="2022-09-22T08:19:05.397" v="5773" actId="404"/>
        <pc:sldMkLst>
          <pc:docMk/>
          <pc:sldMk cId="3591902707" sldId="259"/>
        </pc:sldMkLst>
        <pc:spChg chg="mod">
          <ac:chgData name="Vihang Ghalsasi" userId="2a3145cabc1bc5e0" providerId="LiveId" clId="{EF79880C-D493-4225-B55B-6549D0109B0C}" dt="2022-09-21T08:28:36.456" v="987" actId="404"/>
          <ac:spMkLst>
            <pc:docMk/>
            <pc:sldMk cId="3591902707" sldId="259"/>
            <ac:spMk id="2" creationId="{BD6C0698-B649-980F-90A5-55384026E3BE}"/>
          </ac:spMkLst>
        </pc:spChg>
        <pc:spChg chg="mod">
          <ac:chgData name="Vihang Ghalsasi" userId="2a3145cabc1bc5e0" providerId="LiveId" clId="{EF79880C-D493-4225-B55B-6549D0109B0C}" dt="2022-09-22T08:19:05.397" v="5773" actId="404"/>
          <ac:spMkLst>
            <pc:docMk/>
            <pc:sldMk cId="3591902707" sldId="259"/>
            <ac:spMk id="3" creationId="{07C4CF09-62D9-FBB8-9FBD-6C6B10333726}"/>
          </ac:spMkLst>
        </pc:spChg>
        <pc:picChg chg="add mod">
          <ac:chgData name="Vihang Ghalsasi" userId="2a3145cabc1bc5e0" providerId="LiveId" clId="{EF79880C-D493-4225-B55B-6549D0109B0C}" dt="2022-09-21T08:48:44.195" v="1447" actId="1440"/>
          <ac:picMkLst>
            <pc:docMk/>
            <pc:sldMk cId="3591902707" sldId="259"/>
            <ac:picMk id="5" creationId="{8509A2BB-3637-0ACE-7010-A40DD9AA4FAA}"/>
          </ac:picMkLst>
        </pc:picChg>
      </pc:sldChg>
      <pc:sldChg chg="addSp modSp new mod">
        <pc:chgData name="Vihang Ghalsasi" userId="2a3145cabc1bc5e0" providerId="LiveId" clId="{EF79880C-D493-4225-B55B-6549D0109B0C}" dt="2022-09-21T08:48:34.470" v="1446" actId="14100"/>
        <pc:sldMkLst>
          <pc:docMk/>
          <pc:sldMk cId="3326424426" sldId="260"/>
        </pc:sldMkLst>
        <pc:spChg chg="mod">
          <ac:chgData name="Vihang Ghalsasi" userId="2a3145cabc1bc5e0" providerId="LiveId" clId="{EF79880C-D493-4225-B55B-6549D0109B0C}" dt="2022-09-21T08:42:51.792" v="1095" actId="404"/>
          <ac:spMkLst>
            <pc:docMk/>
            <pc:sldMk cId="3326424426" sldId="260"/>
            <ac:spMk id="2" creationId="{1B8412EB-9F04-723C-D86E-22D2C697D61A}"/>
          </ac:spMkLst>
        </pc:spChg>
        <pc:spChg chg="mod">
          <ac:chgData name="Vihang Ghalsasi" userId="2a3145cabc1bc5e0" providerId="LiveId" clId="{EF79880C-D493-4225-B55B-6549D0109B0C}" dt="2022-09-21T08:45:50.400" v="1426" actId="404"/>
          <ac:spMkLst>
            <pc:docMk/>
            <pc:sldMk cId="3326424426" sldId="260"/>
            <ac:spMk id="3" creationId="{3D437DF5-093C-B6E6-3719-F305D407776B}"/>
          </ac:spMkLst>
        </pc:spChg>
        <pc:picChg chg="add mod modCrop">
          <ac:chgData name="Vihang Ghalsasi" userId="2a3145cabc1bc5e0" providerId="LiveId" clId="{EF79880C-D493-4225-B55B-6549D0109B0C}" dt="2022-09-21T08:48:13.624" v="1442" actId="14100"/>
          <ac:picMkLst>
            <pc:docMk/>
            <pc:sldMk cId="3326424426" sldId="260"/>
            <ac:picMk id="5" creationId="{FBDAAA00-A59B-CD09-1502-64811EED20C5}"/>
          </ac:picMkLst>
        </pc:picChg>
        <pc:picChg chg="add mod">
          <ac:chgData name="Vihang Ghalsasi" userId="2a3145cabc1bc5e0" providerId="LiveId" clId="{EF79880C-D493-4225-B55B-6549D0109B0C}" dt="2022-09-21T08:48:34.470" v="1446" actId="14100"/>
          <ac:picMkLst>
            <pc:docMk/>
            <pc:sldMk cId="3326424426" sldId="260"/>
            <ac:picMk id="7" creationId="{831BE850-314A-226F-A48A-28858C3AB40B}"/>
          </ac:picMkLst>
        </pc:picChg>
        <pc:picChg chg="add mod">
          <ac:chgData name="Vihang Ghalsasi" userId="2a3145cabc1bc5e0" providerId="LiveId" clId="{EF79880C-D493-4225-B55B-6549D0109B0C}" dt="2022-09-21T08:48:18.318" v="1443" actId="14100"/>
          <ac:picMkLst>
            <pc:docMk/>
            <pc:sldMk cId="3326424426" sldId="260"/>
            <ac:picMk id="9" creationId="{B70F05A6-BD2C-26E1-C962-79B9D1AF4D45}"/>
          </ac:picMkLst>
        </pc:picChg>
      </pc:sldChg>
      <pc:sldChg chg="modSp new mod">
        <pc:chgData name="Vihang Ghalsasi" userId="2a3145cabc1bc5e0" providerId="LiveId" clId="{EF79880C-D493-4225-B55B-6549D0109B0C}" dt="2022-09-21T09:23:22.451" v="3103" actId="113"/>
        <pc:sldMkLst>
          <pc:docMk/>
          <pc:sldMk cId="525128562" sldId="261"/>
        </pc:sldMkLst>
        <pc:spChg chg="mod">
          <ac:chgData name="Vihang Ghalsasi" userId="2a3145cabc1bc5e0" providerId="LiveId" clId="{EF79880C-D493-4225-B55B-6549D0109B0C}" dt="2022-09-21T09:06:28.790" v="2160" actId="20577"/>
          <ac:spMkLst>
            <pc:docMk/>
            <pc:sldMk cId="525128562" sldId="261"/>
            <ac:spMk id="2" creationId="{D6BFE3AA-2636-2227-123E-58D12574D201}"/>
          </ac:spMkLst>
        </pc:spChg>
        <pc:spChg chg="mod">
          <ac:chgData name="Vihang Ghalsasi" userId="2a3145cabc1bc5e0" providerId="LiveId" clId="{EF79880C-D493-4225-B55B-6549D0109B0C}" dt="2022-09-21T09:23:22.451" v="3103" actId="113"/>
          <ac:spMkLst>
            <pc:docMk/>
            <pc:sldMk cId="525128562" sldId="261"/>
            <ac:spMk id="3" creationId="{81A4480A-E01B-EC9C-23C4-DAFDB99ECC31}"/>
          </ac:spMkLst>
        </pc:spChg>
      </pc:sldChg>
      <pc:sldChg chg="addSp delSp modSp new mod modClrScheme chgLayout">
        <pc:chgData name="Vihang Ghalsasi" userId="2a3145cabc1bc5e0" providerId="LiveId" clId="{EF79880C-D493-4225-B55B-6549D0109B0C}" dt="2022-09-21T10:06:43.066" v="3967" actId="14100"/>
        <pc:sldMkLst>
          <pc:docMk/>
          <pc:sldMk cId="916186131" sldId="262"/>
        </pc:sldMkLst>
        <pc:spChg chg="del mod ord">
          <ac:chgData name="Vihang Ghalsasi" userId="2a3145cabc1bc5e0" providerId="LiveId" clId="{EF79880C-D493-4225-B55B-6549D0109B0C}" dt="2022-09-21T09:03:22.214" v="2080" actId="700"/>
          <ac:spMkLst>
            <pc:docMk/>
            <pc:sldMk cId="916186131" sldId="262"/>
            <ac:spMk id="2" creationId="{691F9188-84F5-0C9B-4924-A91C2CC728B4}"/>
          </ac:spMkLst>
        </pc:spChg>
        <pc:spChg chg="del">
          <ac:chgData name="Vihang Ghalsasi" userId="2a3145cabc1bc5e0" providerId="LiveId" clId="{EF79880C-D493-4225-B55B-6549D0109B0C}" dt="2022-09-21T09:03:22.214" v="2080" actId="700"/>
          <ac:spMkLst>
            <pc:docMk/>
            <pc:sldMk cId="916186131" sldId="262"/>
            <ac:spMk id="3" creationId="{BF2C7F30-B3A4-C8B5-5F84-F5C9E237338F}"/>
          </ac:spMkLst>
        </pc:spChg>
        <pc:spChg chg="add mod ord">
          <ac:chgData name="Vihang Ghalsasi" userId="2a3145cabc1bc5e0" providerId="LiveId" clId="{EF79880C-D493-4225-B55B-6549D0109B0C}" dt="2022-09-21T09:06:33.860" v="2163" actId="20577"/>
          <ac:spMkLst>
            <pc:docMk/>
            <pc:sldMk cId="916186131" sldId="262"/>
            <ac:spMk id="6" creationId="{38068791-78B9-A03A-171A-72FAFF7C0D72}"/>
          </ac:spMkLst>
        </pc:spChg>
        <pc:picChg chg="add mod">
          <ac:chgData name="Vihang Ghalsasi" userId="2a3145cabc1bc5e0" providerId="LiveId" clId="{EF79880C-D493-4225-B55B-6549D0109B0C}" dt="2022-09-21T10:06:43.066" v="3967" actId="14100"/>
          <ac:picMkLst>
            <pc:docMk/>
            <pc:sldMk cId="916186131" sldId="262"/>
            <ac:picMk id="5" creationId="{04659EE7-4811-74CF-4EAE-7B4227D082BB}"/>
          </ac:picMkLst>
        </pc:picChg>
      </pc:sldChg>
      <pc:sldChg chg="modSp new mod">
        <pc:chgData name="Vihang Ghalsasi" userId="2a3145cabc1bc5e0" providerId="LiveId" clId="{EF79880C-D493-4225-B55B-6549D0109B0C}" dt="2022-09-21T09:51:37.989" v="3303" actId="114"/>
        <pc:sldMkLst>
          <pc:docMk/>
          <pc:sldMk cId="4166979070" sldId="263"/>
        </pc:sldMkLst>
        <pc:spChg chg="mod">
          <ac:chgData name="Vihang Ghalsasi" userId="2a3145cabc1bc5e0" providerId="LiveId" clId="{EF79880C-D493-4225-B55B-6549D0109B0C}" dt="2022-09-21T09:06:20.142" v="2147" actId="404"/>
          <ac:spMkLst>
            <pc:docMk/>
            <pc:sldMk cId="4166979070" sldId="263"/>
            <ac:spMk id="2" creationId="{BFE2BBC4-3CF7-D8FB-6A02-890FED3F291D}"/>
          </ac:spMkLst>
        </pc:spChg>
        <pc:spChg chg="mod">
          <ac:chgData name="Vihang Ghalsasi" userId="2a3145cabc1bc5e0" providerId="LiveId" clId="{EF79880C-D493-4225-B55B-6549D0109B0C}" dt="2022-09-21T09:51:37.989" v="3303" actId="114"/>
          <ac:spMkLst>
            <pc:docMk/>
            <pc:sldMk cId="4166979070" sldId="263"/>
            <ac:spMk id="3" creationId="{32ECA78B-75BD-1697-9780-0C6654E04093}"/>
          </ac:spMkLst>
        </pc:spChg>
      </pc:sldChg>
      <pc:sldChg chg="addSp modSp new mod">
        <pc:chgData name="Vihang Ghalsasi" userId="2a3145cabc1bc5e0" providerId="LiveId" clId="{EF79880C-D493-4225-B55B-6549D0109B0C}" dt="2022-09-21T09:51:16.678" v="3301" actId="113"/>
        <pc:sldMkLst>
          <pc:docMk/>
          <pc:sldMk cId="1482257907" sldId="264"/>
        </pc:sldMkLst>
        <pc:spChg chg="mod">
          <ac:chgData name="Vihang Ghalsasi" userId="2a3145cabc1bc5e0" providerId="LiveId" clId="{EF79880C-D493-4225-B55B-6549D0109B0C}" dt="2022-09-21T09:17:06.031" v="2806" actId="404"/>
          <ac:spMkLst>
            <pc:docMk/>
            <pc:sldMk cId="1482257907" sldId="264"/>
            <ac:spMk id="2" creationId="{1E623423-067C-2BEE-84D1-E4BA7F95B00D}"/>
          </ac:spMkLst>
        </pc:spChg>
        <pc:spChg chg="mod">
          <ac:chgData name="Vihang Ghalsasi" userId="2a3145cabc1bc5e0" providerId="LiveId" clId="{EF79880C-D493-4225-B55B-6549D0109B0C}" dt="2022-09-21T09:51:16.678" v="3301" actId="113"/>
          <ac:spMkLst>
            <pc:docMk/>
            <pc:sldMk cId="1482257907" sldId="264"/>
            <ac:spMk id="3" creationId="{FE713A70-ED3B-0F04-3D0B-2B43B4C5AA1C}"/>
          </ac:spMkLst>
        </pc:spChg>
        <pc:picChg chg="add mod">
          <ac:chgData name="Vihang Ghalsasi" userId="2a3145cabc1bc5e0" providerId="LiveId" clId="{EF79880C-D493-4225-B55B-6549D0109B0C}" dt="2022-09-21T09:31:21.477" v="3300" actId="14100"/>
          <ac:picMkLst>
            <pc:docMk/>
            <pc:sldMk cId="1482257907" sldId="264"/>
            <ac:picMk id="5" creationId="{9E5A8D97-F61B-7F6A-D267-8FA2C7CF9666}"/>
          </ac:picMkLst>
        </pc:picChg>
      </pc:sldChg>
      <pc:sldChg chg="addSp modSp new mod">
        <pc:chgData name="Vihang Ghalsasi" userId="2a3145cabc1bc5e0" providerId="LiveId" clId="{EF79880C-D493-4225-B55B-6549D0109B0C}" dt="2022-09-21T10:04:21.339" v="3965" actId="114"/>
        <pc:sldMkLst>
          <pc:docMk/>
          <pc:sldMk cId="1843984539" sldId="265"/>
        </pc:sldMkLst>
        <pc:spChg chg="mod">
          <ac:chgData name="Vihang Ghalsasi" userId="2a3145cabc1bc5e0" providerId="LiveId" clId="{EF79880C-D493-4225-B55B-6549D0109B0C}" dt="2022-09-21T09:52:14.846" v="3334" actId="404"/>
          <ac:spMkLst>
            <pc:docMk/>
            <pc:sldMk cId="1843984539" sldId="265"/>
            <ac:spMk id="2" creationId="{A017E27E-285F-BCAF-649B-52FAAA641C19}"/>
          </ac:spMkLst>
        </pc:spChg>
        <pc:spChg chg="mod">
          <ac:chgData name="Vihang Ghalsasi" userId="2a3145cabc1bc5e0" providerId="LiveId" clId="{EF79880C-D493-4225-B55B-6549D0109B0C}" dt="2022-09-21T10:04:21.339" v="3965" actId="114"/>
          <ac:spMkLst>
            <pc:docMk/>
            <pc:sldMk cId="1843984539" sldId="265"/>
            <ac:spMk id="3" creationId="{B0100A11-7CD9-8B6A-DFC0-885C3C7F54DD}"/>
          </ac:spMkLst>
        </pc:spChg>
        <pc:picChg chg="add mod">
          <ac:chgData name="Vihang Ghalsasi" userId="2a3145cabc1bc5e0" providerId="LiveId" clId="{EF79880C-D493-4225-B55B-6549D0109B0C}" dt="2022-09-21T09:55:08.220" v="3658" actId="1076"/>
          <ac:picMkLst>
            <pc:docMk/>
            <pc:sldMk cId="1843984539" sldId="265"/>
            <ac:picMk id="5" creationId="{6752BACC-1C8F-64DE-3476-1CC263830111}"/>
          </ac:picMkLst>
        </pc:picChg>
      </pc:sldChg>
      <pc:sldChg chg="addSp modSp new mod">
        <pc:chgData name="Vihang Ghalsasi" userId="2a3145cabc1bc5e0" providerId="LiveId" clId="{EF79880C-D493-4225-B55B-6549D0109B0C}" dt="2022-09-21T10:02:17.260" v="3886" actId="20577"/>
        <pc:sldMkLst>
          <pc:docMk/>
          <pc:sldMk cId="1707421892" sldId="266"/>
        </pc:sldMkLst>
        <pc:spChg chg="mod">
          <ac:chgData name="Vihang Ghalsasi" userId="2a3145cabc1bc5e0" providerId="LiveId" clId="{EF79880C-D493-4225-B55B-6549D0109B0C}" dt="2022-09-21T10:02:17.260" v="3886" actId="20577"/>
          <ac:spMkLst>
            <pc:docMk/>
            <pc:sldMk cId="1707421892" sldId="266"/>
            <ac:spMk id="2" creationId="{DB747D3A-FE4A-17B2-64C0-996F98145254}"/>
          </ac:spMkLst>
        </pc:spChg>
        <pc:spChg chg="mod">
          <ac:chgData name="Vihang Ghalsasi" userId="2a3145cabc1bc5e0" providerId="LiveId" clId="{EF79880C-D493-4225-B55B-6549D0109B0C}" dt="2022-09-21T10:00:14.541" v="3850" actId="113"/>
          <ac:spMkLst>
            <pc:docMk/>
            <pc:sldMk cId="1707421892" sldId="266"/>
            <ac:spMk id="3" creationId="{32B778AA-8185-4810-E7CB-A5FF5DDE0BB4}"/>
          </ac:spMkLst>
        </pc:spChg>
        <pc:picChg chg="add mod">
          <ac:chgData name="Vihang Ghalsasi" userId="2a3145cabc1bc5e0" providerId="LiveId" clId="{EF79880C-D493-4225-B55B-6549D0109B0C}" dt="2022-09-21T10:01:48.412" v="3859" actId="1076"/>
          <ac:picMkLst>
            <pc:docMk/>
            <pc:sldMk cId="1707421892" sldId="266"/>
            <ac:picMk id="5" creationId="{F15002A5-DB81-32CC-6C5C-6C1C527D89A9}"/>
          </ac:picMkLst>
        </pc:picChg>
        <pc:picChg chg="add mod">
          <ac:chgData name="Vihang Ghalsasi" userId="2a3145cabc1bc5e0" providerId="LiveId" clId="{EF79880C-D493-4225-B55B-6549D0109B0C}" dt="2022-09-21T10:01:51.164" v="3860" actId="1076"/>
          <ac:picMkLst>
            <pc:docMk/>
            <pc:sldMk cId="1707421892" sldId="266"/>
            <ac:picMk id="7" creationId="{86BEFDEF-1000-A7A4-3300-8246DC4A92F2}"/>
          </ac:picMkLst>
        </pc:picChg>
        <pc:picChg chg="add mod">
          <ac:chgData name="Vihang Ghalsasi" userId="2a3145cabc1bc5e0" providerId="LiveId" clId="{EF79880C-D493-4225-B55B-6549D0109B0C}" dt="2022-09-21T10:02:01.204" v="3863" actId="1076"/>
          <ac:picMkLst>
            <pc:docMk/>
            <pc:sldMk cId="1707421892" sldId="266"/>
            <ac:picMk id="9" creationId="{853EA779-B5A2-F2F0-8862-6C6F5C2224A0}"/>
          </ac:picMkLst>
        </pc:picChg>
      </pc:sldChg>
      <pc:sldChg chg="addSp modSp new mod">
        <pc:chgData name="Vihang Ghalsasi" userId="2a3145cabc1bc5e0" providerId="LiveId" clId="{EF79880C-D493-4225-B55B-6549D0109B0C}" dt="2022-09-21T10:54:01.344" v="4308" actId="113"/>
        <pc:sldMkLst>
          <pc:docMk/>
          <pc:sldMk cId="3914858092" sldId="267"/>
        </pc:sldMkLst>
        <pc:spChg chg="mod">
          <ac:chgData name="Vihang Ghalsasi" userId="2a3145cabc1bc5e0" providerId="LiveId" clId="{EF79880C-D493-4225-B55B-6549D0109B0C}" dt="2022-09-21T10:49:44.573" v="4274" actId="403"/>
          <ac:spMkLst>
            <pc:docMk/>
            <pc:sldMk cId="3914858092" sldId="267"/>
            <ac:spMk id="2" creationId="{92DF8E32-DF59-62E9-8D32-C61CEF3AB180}"/>
          </ac:spMkLst>
        </pc:spChg>
        <pc:spChg chg="mod">
          <ac:chgData name="Vihang Ghalsasi" userId="2a3145cabc1bc5e0" providerId="LiveId" clId="{EF79880C-D493-4225-B55B-6549D0109B0C}" dt="2022-09-21T10:54:01.344" v="4308" actId="113"/>
          <ac:spMkLst>
            <pc:docMk/>
            <pc:sldMk cId="3914858092" sldId="267"/>
            <ac:spMk id="3" creationId="{EB191546-103D-4027-A497-A71474475E19}"/>
          </ac:spMkLst>
        </pc:spChg>
        <pc:spChg chg="add mod">
          <ac:chgData name="Vihang Ghalsasi" userId="2a3145cabc1bc5e0" providerId="LiveId" clId="{EF79880C-D493-4225-B55B-6549D0109B0C}" dt="2022-09-21T10:49:15.611" v="4268" actId="1076"/>
          <ac:spMkLst>
            <pc:docMk/>
            <pc:sldMk cId="3914858092" sldId="267"/>
            <ac:spMk id="7" creationId="{55C6ECEF-ECB5-434F-B63E-2E880776046C}"/>
          </ac:spMkLst>
        </pc:spChg>
        <pc:picChg chg="add mod">
          <ac:chgData name="Vihang Ghalsasi" userId="2a3145cabc1bc5e0" providerId="LiveId" clId="{EF79880C-D493-4225-B55B-6549D0109B0C}" dt="2022-09-21T10:49:24.668" v="4271" actId="1440"/>
          <ac:picMkLst>
            <pc:docMk/>
            <pc:sldMk cId="3914858092" sldId="267"/>
            <ac:picMk id="5" creationId="{2D2BCCE8-190A-4BD0-28E5-BF88742EA353}"/>
          </ac:picMkLst>
        </pc:picChg>
      </pc:sldChg>
      <pc:sldChg chg="modSp new mod">
        <pc:chgData name="Vihang Ghalsasi" userId="2a3145cabc1bc5e0" providerId="LiveId" clId="{EF79880C-D493-4225-B55B-6549D0109B0C}" dt="2022-09-21T10:59:33.417" v="4858" actId="20577"/>
        <pc:sldMkLst>
          <pc:docMk/>
          <pc:sldMk cId="4058041718" sldId="268"/>
        </pc:sldMkLst>
        <pc:spChg chg="mod">
          <ac:chgData name="Vihang Ghalsasi" userId="2a3145cabc1bc5e0" providerId="LiveId" clId="{EF79880C-D493-4225-B55B-6549D0109B0C}" dt="2022-09-21T10:54:20.525" v="4325" actId="404"/>
          <ac:spMkLst>
            <pc:docMk/>
            <pc:sldMk cId="4058041718" sldId="268"/>
            <ac:spMk id="2" creationId="{4855C55A-528A-9755-3A5D-EC2C2FA483DC}"/>
          </ac:spMkLst>
        </pc:spChg>
        <pc:spChg chg="mod">
          <ac:chgData name="Vihang Ghalsasi" userId="2a3145cabc1bc5e0" providerId="LiveId" clId="{EF79880C-D493-4225-B55B-6549D0109B0C}" dt="2022-09-21T10:59:33.417" v="4858" actId="20577"/>
          <ac:spMkLst>
            <pc:docMk/>
            <pc:sldMk cId="4058041718" sldId="268"/>
            <ac:spMk id="3" creationId="{7CE695A2-B15D-B808-1722-BA0E9749D5CB}"/>
          </ac:spMkLst>
        </pc:spChg>
      </pc:sldChg>
      <pc:sldChg chg="modSp new mod">
        <pc:chgData name="Vihang Ghalsasi" userId="2a3145cabc1bc5e0" providerId="LiveId" clId="{EF79880C-D493-4225-B55B-6549D0109B0C}" dt="2022-09-21T11:52:41.055" v="5727" actId="20577"/>
        <pc:sldMkLst>
          <pc:docMk/>
          <pc:sldMk cId="2325935792" sldId="269"/>
        </pc:sldMkLst>
        <pc:spChg chg="mod">
          <ac:chgData name="Vihang Ghalsasi" userId="2a3145cabc1bc5e0" providerId="LiveId" clId="{EF79880C-D493-4225-B55B-6549D0109B0C}" dt="2022-09-21T11:46:05.048" v="4947" actId="20577"/>
          <ac:spMkLst>
            <pc:docMk/>
            <pc:sldMk cId="2325935792" sldId="269"/>
            <ac:spMk id="2" creationId="{677C7D24-BE78-637E-F4B5-8E6C5C0D7F88}"/>
          </ac:spMkLst>
        </pc:spChg>
        <pc:spChg chg="mod">
          <ac:chgData name="Vihang Ghalsasi" userId="2a3145cabc1bc5e0" providerId="LiveId" clId="{EF79880C-D493-4225-B55B-6549D0109B0C}" dt="2022-09-21T11:52:41.055" v="5727" actId="20577"/>
          <ac:spMkLst>
            <pc:docMk/>
            <pc:sldMk cId="2325935792" sldId="269"/>
            <ac:spMk id="3" creationId="{380262AA-ABC7-00F0-6BF8-FDB810E002B1}"/>
          </ac:spMkLst>
        </pc:spChg>
      </pc:sldChg>
      <pc:sldChg chg="addSp delSp modSp new mod modClrScheme chgLayout">
        <pc:chgData name="Vihang Ghalsasi" userId="2a3145cabc1bc5e0" providerId="LiveId" clId="{EF79880C-D493-4225-B55B-6549D0109B0C}" dt="2022-09-21T11:45:27.361" v="4924" actId="1076"/>
        <pc:sldMkLst>
          <pc:docMk/>
          <pc:sldMk cId="2862727546" sldId="270"/>
        </pc:sldMkLst>
        <pc:spChg chg="mod ord">
          <ac:chgData name="Vihang Ghalsasi" userId="2a3145cabc1bc5e0" providerId="LiveId" clId="{EF79880C-D493-4225-B55B-6549D0109B0C}" dt="2022-09-21T11:45:13.336" v="4920" actId="700"/>
          <ac:spMkLst>
            <pc:docMk/>
            <pc:sldMk cId="2862727546" sldId="270"/>
            <ac:spMk id="2" creationId="{307B3399-E6D3-529A-A635-F47FE4810F92}"/>
          </ac:spMkLst>
        </pc:spChg>
        <pc:spChg chg="del">
          <ac:chgData name="Vihang Ghalsasi" userId="2a3145cabc1bc5e0" providerId="LiveId" clId="{EF79880C-D493-4225-B55B-6549D0109B0C}" dt="2022-09-21T11:45:13.336" v="4920" actId="700"/>
          <ac:spMkLst>
            <pc:docMk/>
            <pc:sldMk cId="2862727546" sldId="270"/>
            <ac:spMk id="3" creationId="{83E4C7D0-2325-2BC4-19FE-9DBB9D5E302C}"/>
          </ac:spMkLst>
        </pc:spChg>
        <pc:picChg chg="add mod">
          <ac:chgData name="Vihang Ghalsasi" userId="2a3145cabc1bc5e0" providerId="LiveId" clId="{EF79880C-D493-4225-B55B-6549D0109B0C}" dt="2022-09-21T11:45:27.361" v="4924" actId="1076"/>
          <ac:picMkLst>
            <pc:docMk/>
            <pc:sldMk cId="2862727546" sldId="270"/>
            <ac:picMk id="5" creationId="{597E8EAC-5974-1FB0-D872-7F8FBFEB00D3}"/>
          </ac:picMkLst>
        </pc:picChg>
      </pc:sldChg>
      <pc:sldChg chg="modSp new mod">
        <pc:chgData name="Vihang Ghalsasi" userId="2a3145cabc1bc5e0" providerId="LiveId" clId="{EF79880C-D493-4225-B55B-6549D0109B0C}" dt="2022-09-21T11:58:20.360" v="5752" actId="20577"/>
        <pc:sldMkLst>
          <pc:docMk/>
          <pc:sldMk cId="2109145321" sldId="271"/>
        </pc:sldMkLst>
        <pc:spChg chg="mod">
          <ac:chgData name="Vihang Ghalsasi" userId="2a3145cabc1bc5e0" providerId="LiveId" clId="{EF79880C-D493-4225-B55B-6549D0109B0C}" dt="2022-09-21T11:52:56.513" v="5741" actId="404"/>
          <ac:spMkLst>
            <pc:docMk/>
            <pc:sldMk cId="2109145321" sldId="271"/>
            <ac:spMk id="2" creationId="{21D41D20-EDA0-7E54-3A07-A55C00A0AB5D}"/>
          </ac:spMkLst>
        </pc:spChg>
        <pc:spChg chg="mod">
          <ac:chgData name="Vihang Ghalsasi" userId="2a3145cabc1bc5e0" providerId="LiveId" clId="{EF79880C-D493-4225-B55B-6549D0109B0C}" dt="2022-09-21T11:58:20.360" v="5752" actId="20577"/>
          <ac:spMkLst>
            <pc:docMk/>
            <pc:sldMk cId="2109145321" sldId="271"/>
            <ac:spMk id="3" creationId="{33A05C91-8C66-9264-60C8-06A9DA1B3115}"/>
          </ac:spMkLst>
        </pc:spChg>
      </pc:sldChg>
    </pc:docChg>
  </pc:docChgLst>
  <pc:docChgLst>
    <pc:chgData name="Vihang Ghalsasi" userId="2a3145cabc1bc5e0" providerId="LiveId" clId="{8E80896B-D20A-465E-AE7D-057B1EBB96D6}"/>
    <pc:docChg chg="custSel delSld modSld">
      <pc:chgData name="Vihang Ghalsasi" userId="2a3145cabc1bc5e0" providerId="LiveId" clId="{8E80896B-D20A-465E-AE7D-057B1EBB96D6}" dt="2024-01-20T17:51:55.366" v="50" actId="20577"/>
      <pc:docMkLst>
        <pc:docMk/>
      </pc:docMkLst>
      <pc:sldChg chg="modSp mod">
        <pc:chgData name="Vihang Ghalsasi" userId="2a3145cabc1bc5e0" providerId="LiveId" clId="{8E80896B-D20A-465E-AE7D-057B1EBB96D6}" dt="2024-01-20T17:51:55.366" v="50" actId="20577"/>
        <pc:sldMkLst>
          <pc:docMk/>
          <pc:sldMk cId="4205695828" sldId="256"/>
        </pc:sldMkLst>
        <pc:spChg chg="mod">
          <ac:chgData name="Vihang Ghalsasi" userId="2a3145cabc1bc5e0" providerId="LiveId" clId="{8E80896B-D20A-465E-AE7D-057B1EBB96D6}" dt="2024-01-20T17:51:46.928" v="27" actId="20577"/>
          <ac:spMkLst>
            <pc:docMk/>
            <pc:sldMk cId="4205695828" sldId="256"/>
            <ac:spMk id="2" creationId="{8C27D60A-89C7-0138-03C2-8D97F8F9949A}"/>
          </ac:spMkLst>
        </pc:spChg>
        <pc:spChg chg="mod">
          <ac:chgData name="Vihang Ghalsasi" userId="2a3145cabc1bc5e0" providerId="LiveId" clId="{8E80896B-D20A-465E-AE7D-057B1EBB96D6}" dt="2024-01-20T17:51:55.366" v="50" actId="20577"/>
          <ac:spMkLst>
            <pc:docMk/>
            <pc:sldMk cId="4205695828" sldId="256"/>
            <ac:spMk id="3" creationId="{F9418FA8-8F33-DA18-C3CA-28EE8434FB96}"/>
          </ac:spMkLst>
        </pc:spChg>
      </pc:sldChg>
      <pc:sldChg chg="del">
        <pc:chgData name="Vihang Ghalsasi" userId="2a3145cabc1bc5e0" providerId="LiveId" clId="{8E80896B-D20A-465E-AE7D-057B1EBB96D6}" dt="2024-01-20T17:51:35.593" v="0" actId="47"/>
        <pc:sldMkLst>
          <pc:docMk/>
          <pc:sldMk cId="544903965" sldId="2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3BF17E-B3E5-405A-BF35-10AF041E04CE}"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A935C-1F53-4FF6-BD08-435DABA0C8F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311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3BF17E-B3E5-405A-BF35-10AF041E04CE}"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A935C-1F53-4FF6-BD08-435DABA0C8F9}" type="slidenum">
              <a:rPr lang="en-US" smtClean="0"/>
              <a:t>‹#›</a:t>
            </a:fld>
            <a:endParaRPr lang="en-US"/>
          </a:p>
        </p:txBody>
      </p:sp>
    </p:spTree>
    <p:extLst>
      <p:ext uri="{BB962C8B-B14F-4D97-AF65-F5344CB8AC3E}">
        <p14:creationId xmlns:p14="http://schemas.microsoft.com/office/powerpoint/2010/main" val="2578804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3BF17E-B3E5-405A-BF35-10AF041E04CE}"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A935C-1F53-4FF6-BD08-435DABA0C8F9}" type="slidenum">
              <a:rPr lang="en-US" smtClean="0"/>
              <a:t>‹#›</a:t>
            </a:fld>
            <a:endParaRPr lang="en-US"/>
          </a:p>
        </p:txBody>
      </p:sp>
    </p:spTree>
    <p:extLst>
      <p:ext uri="{BB962C8B-B14F-4D97-AF65-F5344CB8AC3E}">
        <p14:creationId xmlns:p14="http://schemas.microsoft.com/office/powerpoint/2010/main" val="1699502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3BF17E-B3E5-405A-BF35-10AF041E04CE}"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A935C-1F53-4FF6-BD08-435DABA0C8F9}" type="slidenum">
              <a:rPr lang="en-US" smtClean="0"/>
              <a:t>‹#›</a:t>
            </a:fld>
            <a:endParaRPr lang="en-US"/>
          </a:p>
        </p:txBody>
      </p:sp>
    </p:spTree>
    <p:extLst>
      <p:ext uri="{BB962C8B-B14F-4D97-AF65-F5344CB8AC3E}">
        <p14:creationId xmlns:p14="http://schemas.microsoft.com/office/powerpoint/2010/main" val="427940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3BF17E-B3E5-405A-BF35-10AF041E04CE}"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A935C-1F53-4FF6-BD08-435DABA0C8F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425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3BF17E-B3E5-405A-BF35-10AF041E04CE}"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A935C-1F53-4FF6-BD08-435DABA0C8F9}" type="slidenum">
              <a:rPr lang="en-US" smtClean="0"/>
              <a:t>‹#›</a:t>
            </a:fld>
            <a:endParaRPr lang="en-US"/>
          </a:p>
        </p:txBody>
      </p:sp>
    </p:spTree>
    <p:extLst>
      <p:ext uri="{BB962C8B-B14F-4D97-AF65-F5344CB8AC3E}">
        <p14:creationId xmlns:p14="http://schemas.microsoft.com/office/powerpoint/2010/main" val="305388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3BF17E-B3E5-405A-BF35-10AF041E04CE}" type="datetimeFigureOut">
              <a:rPr lang="en-US" smtClean="0"/>
              <a:t>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3A935C-1F53-4FF6-BD08-435DABA0C8F9}" type="slidenum">
              <a:rPr lang="en-US" smtClean="0"/>
              <a:t>‹#›</a:t>
            </a:fld>
            <a:endParaRPr lang="en-US"/>
          </a:p>
        </p:txBody>
      </p:sp>
    </p:spTree>
    <p:extLst>
      <p:ext uri="{BB962C8B-B14F-4D97-AF65-F5344CB8AC3E}">
        <p14:creationId xmlns:p14="http://schemas.microsoft.com/office/powerpoint/2010/main" val="1051421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3BF17E-B3E5-405A-BF35-10AF041E04CE}" type="datetimeFigureOut">
              <a:rPr lang="en-US" smtClean="0"/>
              <a:t>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3A935C-1F53-4FF6-BD08-435DABA0C8F9}" type="slidenum">
              <a:rPr lang="en-US" smtClean="0"/>
              <a:t>‹#›</a:t>
            </a:fld>
            <a:endParaRPr lang="en-US"/>
          </a:p>
        </p:txBody>
      </p:sp>
    </p:spTree>
    <p:extLst>
      <p:ext uri="{BB962C8B-B14F-4D97-AF65-F5344CB8AC3E}">
        <p14:creationId xmlns:p14="http://schemas.microsoft.com/office/powerpoint/2010/main" val="252264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63BF17E-B3E5-405A-BF35-10AF041E04CE}" type="datetimeFigureOut">
              <a:rPr lang="en-US" smtClean="0"/>
              <a:t>1/20/2024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C3A935C-1F53-4FF6-BD08-435DABA0C8F9}" type="slidenum">
              <a:rPr lang="en-US" smtClean="0"/>
              <a:t>‹#›</a:t>
            </a:fld>
            <a:endParaRPr lang="en-US"/>
          </a:p>
        </p:txBody>
      </p:sp>
    </p:spTree>
    <p:extLst>
      <p:ext uri="{BB962C8B-B14F-4D97-AF65-F5344CB8AC3E}">
        <p14:creationId xmlns:p14="http://schemas.microsoft.com/office/powerpoint/2010/main" val="476450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63BF17E-B3E5-405A-BF35-10AF041E04CE}" type="datetimeFigureOut">
              <a:rPr lang="en-US" smtClean="0"/>
              <a:t>1/20/2024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3A935C-1F53-4FF6-BD08-435DABA0C8F9}" type="slidenum">
              <a:rPr lang="en-US" smtClean="0"/>
              <a:t>‹#›</a:t>
            </a:fld>
            <a:endParaRPr lang="en-US"/>
          </a:p>
        </p:txBody>
      </p:sp>
    </p:spTree>
    <p:extLst>
      <p:ext uri="{BB962C8B-B14F-4D97-AF65-F5344CB8AC3E}">
        <p14:creationId xmlns:p14="http://schemas.microsoft.com/office/powerpoint/2010/main" val="1526402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BF17E-B3E5-405A-BF35-10AF041E04CE}"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A935C-1F53-4FF6-BD08-435DABA0C8F9}" type="slidenum">
              <a:rPr lang="en-US" smtClean="0"/>
              <a:t>‹#›</a:t>
            </a:fld>
            <a:endParaRPr lang="en-US"/>
          </a:p>
        </p:txBody>
      </p:sp>
    </p:spTree>
    <p:extLst>
      <p:ext uri="{BB962C8B-B14F-4D97-AF65-F5344CB8AC3E}">
        <p14:creationId xmlns:p14="http://schemas.microsoft.com/office/powerpoint/2010/main" val="3812701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63BF17E-B3E5-405A-BF35-10AF041E04CE}" type="datetimeFigureOut">
              <a:rPr lang="en-US" smtClean="0"/>
              <a:t>1/20/2024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3A935C-1F53-4FF6-BD08-435DABA0C8F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7001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nebcloner.neb.com/#!/redigest" TargetMode="External"/><Relationship Id="rId2" Type="http://schemas.openxmlformats.org/officeDocument/2006/relationships/hyperlink" Target="https://www.sigmaaldrich.com/IN/en/technical-documents/technical-article/genomics/cloning-and-expression/restriction-endonucleases-the-molecular-scissor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7D60A-89C7-0138-03C2-8D97F8F9949A}"/>
              </a:ext>
            </a:extLst>
          </p:cNvPr>
          <p:cNvSpPr>
            <a:spLocks noGrp="1"/>
          </p:cNvSpPr>
          <p:nvPr>
            <p:ph type="ctrTitle"/>
          </p:nvPr>
        </p:nvSpPr>
        <p:spPr/>
        <p:txBody>
          <a:bodyPr/>
          <a:lstStyle/>
          <a:p>
            <a:r>
              <a:rPr kumimoji="0" lang="en-US" sz="5400" b="0" i="0" u="none" strike="noStrike" kern="1200" cap="none" spc="-50" normalizeH="0" baseline="0" noProof="0" dirty="0">
                <a:ln>
                  <a:noFill/>
                </a:ln>
                <a:solidFill>
                  <a:srgbClr val="000000">
                    <a:lumMod val="85000"/>
                    <a:lumOff val="15000"/>
                  </a:srgbClr>
                </a:solidFill>
                <a:effectLst/>
                <a:uLnTx/>
                <a:uFillTx/>
                <a:latin typeface="Calibri Light" panose="020F0302020204030204"/>
                <a:ea typeface="+mj-ea"/>
                <a:cs typeface="+mj-cs"/>
              </a:rPr>
              <a:t>Restriction endonucleases</a:t>
            </a:r>
            <a:endParaRPr lang="en-US" dirty="0"/>
          </a:p>
        </p:txBody>
      </p:sp>
      <p:sp>
        <p:nvSpPr>
          <p:cNvPr id="3" name="Subtitle 2">
            <a:extLst>
              <a:ext uri="{FF2B5EF4-FFF2-40B4-BE49-F238E27FC236}">
                <a16:creationId xmlns:a16="http://schemas.microsoft.com/office/drawing/2014/main" id="{F9418FA8-8F33-DA18-C3CA-28EE8434FB96}"/>
              </a:ext>
            </a:extLst>
          </p:cNvPr>
          <p:cNvSpPr>
            <a:spLocks noGrp="1"/>
          </p:cNvSpPr>
          <p:nvPr>
            <p:ph type="subTitle" idx="1"/>
          </p:nvPr>
        </p:nvSpPr>
        <p:spPr/>
        <p:txBody>
          <a:bodyPr/>
          <a:lstStyle/>
          <a:p>
            <a:r>
              <a:rPr lang="en-US" dirty="0"/>
              <a:t>Vihang Ghalsasi, </a:t>
            </a:r>
            <a:r>
              <a:rPr lang="en-US" dirty="0" err="1"/>
              <a:t>phd</a:t>
            </a:r>
            <a:endParaRPr lang="en-US" dirty="0"/>
          </a:p>
        </p:txBody>
      </p:sp>
    </p:spTree>
    <p:extLst>
      <p:ext uri="{BB962C8B-B14F-4D97-AF65-F5344CB8AC3E}">
        <p14:creationId xmlns:p14="http://schemas.microsoft.com/office/powerpoint/2010/main" val="4205695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7D3A-FE4A-17B2-64C0-996F98145254}"/>
              </a:ext>
            </a:extLst>
          </p:cNvPr>
          <p:cNvSpPr>
            <a:spLocks noGrp="1"/>
          </p:cNvSpPr>
          <p:nvPr>
            <p:ph type="title"/>
          </p:nvPr>
        </p:nvSpPr>
        <p:spPr/>
        <p:txBody>
          <a:bodyPr>
            <a:normAutofit/>
          </a:bodyPr>
          <a:lstStyle/>
          <a:p>
            <a:r>
              <a:rPr lang="en-US" sz="4000" dirty="0" err="1"/>
              <a:t>Isoschizomers</a:t>
            </a:r>
            <a:r>
              <a:rPr lang="en-US" sz="4000" dirty="0"/>
              <a:t>, </a:t>
            </a:r>
            <a:r>
              <a:rPr lang="en-US" sz="4000" dirty="0" err="1"/>
              <a:t>neoschizomers</a:t>
            </a:r>
            <a:r>
              <a:rPr lang="en-US" sz="4000" dirty="0"/>
              <a:t>, and </a:t>
            </a:r>
            <a:r>
              <a:rPr lang="en-US" sz="4000" dirty="0" err="1"/>
              <a:t>isocaudomers</a:t>
            </a:r>
            <a:endParaRPr lang="en-US" sz="4000" dirty="0"/>
          </a:p>
        </p:txBody>
      </p:sp>
      <p:sp>
        <p:nvSpPr>
          <p:cNvPr id="3" name="Content Placeholder 2">
            <a:extLst>
              <a:ext uri="{FF2B5EF4-FFF2-40B4-BE49-F238E27FC236}">
                <a16:creationId xmlns:a16="http://schemas.microsoft.com/office/drawing/2014/main" id="{32B778AA-8185-4810-E7CB-A5FF5DDE0BB4}"/>
              </a:ext>
            </a:extLst>
          </p:cNvPr>
          <p:cNvSpPr>
            <a:spLocks noGrp="1"/>
          </p:cNvSpPr>
          <p:nvPr>
            <p:ph idx="1"/>
          </p:nvPr>
        </p:nvSpPr>
        <p:spPr>
          <a:xfrm>
            <a:off x="1097280" y="1845734"/>
            <a:ext cx="5222240" cy="4023360"/>
          </a:xfrm>
        </p:spPr>
        <p:txBody>
          <a:bodyPr>
            <a:normAutofit/>
          </a:bodyPr>
          <a:lstStyle/>
          <a:p>
            <a:r>
              <a:rPr lang="en-US" sz="1800" b="1" dirty="0" err="1"/>
              <a:t>Isoschizomers</a:t>
            </a:r>
            <a:r>
              <a:rPr lang="en-US" sz="1800" dirty="0"/>
              <a:t> are restriction enzymes with the same recognition sequence and cleavage sites</a:t>
            </a:r>
          </a:p>
          <a:p>
            <a:r>
              <a:rPr lang="en-US" sz="1800" dirty="0"/>
              <a:t>Examples: </a:t>
            </a:r>
            <a:r>
              <a:rPr lang="en-US" sz="1800" i="1" dirty="0" err="1"/>
              <a:t>Sph</a:t>
            </a:r>
            <a:r>
              <a:rPr lang="en-US" sz="1800" dirty="0" err="1"/>
              <a:t>I</a:t>
            </a:r>
            <a:r>
              <a:rPr lang="en-US" sz="1800" dirty="0"/>
              <a:t> and </a:t>
            </a:r>
            <a:r>
              <a:rPr lang="en-US" sz="1800" i="1" dirty="0" err="1"/>
              <a:t>Bbu</a:t>
            </a:r>
            <a:r>
              <a:rPr lang="en-US" sz="1800" dirty="0" err="1"/>
              <a:t>I</a:t>
            </a:r>
            <a:r>
              <a:rPr lang="en-US" sz="1800" dirty="0"/>
              <a:t> </a:t>
            </a:r>
          </a:p>
          <a:p>
            <a:r>
              <a:rPr lang="en-US" sz="1800" b="1" dirty="0" err="1"/>
              <a:t>Neoschizomers</a:t>
            </a:r>
            <a:r>
              <a:rPr lang="en-US" sz="1800" dirty="0"/>
              <a:t> are restriction enzymes with the same recognition sequence but cleave the DNA at a different site within that sequence</a:t>
            </a:r>
          </a:p>
          <a:p>
            <a:r>
              <a:rPr lang="en-US" sz="1800" dirty="0"/>
              <a:t>Examples: </a:t>
            </a:r>
            <a:r>
              <a:rPr lang="en-US" sz="1800" i="1" dirty="0" err="1"/>
              <a:t>Tai</a:t>
            </a:r>
            <a:r>
              <a:rPr lang="en-US" sz="1800" dirty="0" err="1"/>
              <a:t>I</a:t>
            </a:r>
            <a:r>
              <a:rPr lang="en-US" sz="1800" dirty="0"/>
              <a:t> and </a:t>
            </a:r>
            <a:r>
              <a:rPr lang="en-US" sz="1800" i="1" dirty="0" err="1"/>
              <a:t>Mae</a:t>
            </a:r>
            <a:r>
              <a:rPr lang="en-US" sz="1800" dirty="0" err="1"/>
              <a:t>II</a:t>
            </a:r>
            <a:endParaRPr lang="en-US" sz="1800" dirty="0"/>
          </a:p>
          <a:p>
            <a:r>
              <a:rPr lang="en-US" sz="1800" b="1" dirty="0" err="1"/>
              <a:t>Isocaudomers</a:t>
            </a:r>
            <a:r>
              <a:rPr lang="en-US" sz="1800" b="1" dirty="0"/>
              <a:t> </a:t>
            </a:r>
            <a:r>
              <a:rPr lang="en-US" sz="1800" dirty="0"/>
              <a:t>are restriction enzymes that have slightly different recognition sequences, but upon cleavage of DNA, generate identical overhangs</a:t>
            </a:r>
          </a:p>
          <a:p>
            <a:r>
              <a:rPr lang="en-US" sz="1800" dirty="0"/>
              <a:t>Examples: </a:t>
            </a:r>
            <a:r>
              <a:rPr lang="en-US" sz="1800" i="1" dirty="0" err="1"/>
              <a:t>Mbo</a:t>
            </a:r>
            <a:r>
              <a:rPr lang="en-US" sz="1800" dirty="0" err="1"/>
              <a:t>I</a:t>
            </a:r>
            <a:r>
              <a:rPr lang="en-US" sz="1800" dirty="0"/>
              <a:t> and </a:t>
            </a:r>
            <a:r>
              <a:rPr lang="en-US" sz="1800" i="1" dirty="0" err="1"/>
              <a:t>Bam</a:t>
            </a:r>
            <a:r>
              <a:rPr lang="en-US" sz="1800" dirty="0" err="1"/>
              <a:t>HI</a:t>
            </a:r>
            <a:endParaRPr lang="en-US" sz="1800" dirty="0"/>
          </a:p>
        </p:txBody>
      </p:sp>
      <p:pic>
        <p:nvPicPr>
          <p:cNvPr id="5" name="Picture 4">
            <a:extLst>
              <a:ext uri="{FF2B5EF4-FFF2-40B4-BE49-F238E27FC236}">
                <a16:creationId xmlns:a16="http://schemas.microsoft.com/office/drawing/2014/main" id="{F15002A5-DB81-32CC-6C5C-6C1C527D89A9}"/>
              </a:ext>
            </a:extLst>
          </p:cNvPr>
          <p:cNvPicPr>
            <a:picLocks noChangeAspect="1"/>
          </p:cNvPicPr>
          <p:nvPr/>
        </p:nvPicPr>
        <p:blipFill>
          <a:blip r:embed="rId2"/>
          <a:stretch>
            <a:fillRect/>
          </a:stretch>
        </p:blipFill>
        <p:spPr>
          <a:xfrm>
            <a:off x="7793937" y="1808281"/>
            <a:ext cx="2507971" cy="1245895"/>
          </a:xfrm>
          <a:prstGeom prst="rect">
            <a:avLst/>
          </a:prstGeom>
        </p:spPr>
      </p:pic>
      <p:pic>
        <p:nvPicPr>
          <p:cNvPr id="7" name="Picture 6">
            <a:extLst>
              <a:ext uri="{FF2B5EF4-FFF2-40B4-BE49-F238E27FC236}">
                <a16:creationId xmlns:a16="http://schemas.microsoft.com/office/drawing/2014/main" id="{86BEFDEF-1000-A7A4-3300-8246DC4A92F2}"/>
              </a:ext>
            </a:extLst>
          </p:cNvPr>
          <p:cNvPicPr>
            <a:picLocks noChangeAspect="1"/>
          </p:cNvPicPr>
          <p:nvPr/>
        </p:nvPicPr>
        <p:blipFill>
          <a:blip r:embed="rId3"/>
          <a:stretch>
            <a:fillRect/>
          </a:stretch>
        </p:blipFill>
        <p:spPr>
          <a:xfrm>
            <a:off x="8054096" y="3222770"/>
            <a:ext cx="1987652" cy="1162110"/>
          </a:xfrm>
          <a:prstGeom prst="rect">
            <a:avLst/>
          </a:prstGeom>
        </p:spPr>
      </p:pic>
      <p:pic>
        <p:nvPicPr>
          <p:cNvPr id="9" name="Picture 8">
            <a:extLst>
              <a:ext uri="{FF2B5EF4-FFF2-40B4-BE49-F238E27FC236}">
                <a16:creationId xmlns:a16="http://schemas.microsoft.com/office/drawing/2014/main" id="{853EA779-B5A2-F2F0-8862-6C6F5C2224A0}"/>
              </a:ext>
            </a:extLst>
          </p:cNvPr>
          <p:cNvPicPr>
            <a:picLocks noChangeAspect="1"/>
          </p:cNvPicPr>
          <p:nvPr/>
        </p:nvPicPr>
        <p:blipFill>
          <a:blip r:embed="rId4"/>
          <a:stretch>
            <a:fillRect/>
          </a:stretch>
        </p:blipFill>
        <p:spPr>
          <a:xfrm>
            <a:off x="8449721" y="4637128"/>
            <a:ext cx="1419307" cy="1447980"/>
          </a:xfrm>
          <a:prstGeom prst="rect">
            <a:avLst/>
          </a:prstGeom>
        </p:spPr>
      </p:pic>
    </p:spTree>
    <p:extLst>
      <p:ext uri="{BB962C8B-B14F-4D97-AF65-F5344CB8AC3E}">
        <p14:creationId xmlns:p14="http://schemas.microsoft.com/office/powerpoint/2010/main" val="1707421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8E32-DF59-62E9-8D32-C61CEF3AB180}"/>
              </a:ext>
            </a:extLst>
          </p:cNvPr>
          <p:cNvSpPr>
            <a:spLocks noGrp="1"/>
          </p:cNvSpPr>
          <p:nvPr>
            <p:ph type="title"/>
          </p:nvPr>
        </p:nvSpPr>
        <p:spPr/>
        <p:txBody>
          <a:bodyPr>
            <a:normAutofit/>
          </a:bodyPr>
          <a:lstStyle/>
          <a:p>
            <a:r>
              <a:rPr lang="en-US" sz="4000" dirty="0"/>
              <a:t>Setting up a restriction reaction </a:t>
            </a:r>
          </a:p>
        </p:txBody>
      </p:sp>
      <p:sp>
        <p:nvSpPr>
          <p:cNvPr id="3" name="Content Placeholder 2">
            <a:extLst>
              <a:ext uri="{FF2B5EF4-FFF2-40B4-BE49-F238E27FC236}">
                <a16:creationId xmlns:a16="http://schemas.microsoft.com/office/drawing/2014/main" id="{EB191546-103D-4027-A497-A71474475E19}"/>
              </a:ext>
            </a:extLst>
          </p:cNvPr>
          <p:cNvSpPr>
            <a:spLocks noGrp="1"/>
          </p:cNvSpPr>
          <p:nvPr>
            <p:ph idx="1"/>
          </p:nvPr>
        </p:nvSpPr>
        <p:spPr>
          <a:xfrm>
            <a:off x="1097280" y="1845734"/>
            <a:ext cx="3820160" cy="4023360"/>
          </a:xfrm>
        </p:spPr>
        <p:txBody>
          <a:bodyPr>
            <a:normAutofit fontScale="92500"/>
          </a:bodyPr>
          <a:lstStyle/>
          <a:p>
            <a:r>
              <a:rPr lang="en-US" dirty="0"/>
              <a:t>Components of a restriction reaction </a:t>
            </a:r>
          </a:p>
          <a:p>
            <a:pPr lvl="1"/>
            <a:r>
              <a:rPr lang="en-US" dirty="0"/>
              <a:t>Buffer</a:t>
            </a:r>
          </a:p>
          <a:p>
            <a:pPr lvl="1"/>
            <a:r>
              <a:rPr lang="en-US" dirty="0"/>
              <a:t>DNA</a:t>
            </a:r>
          </a:p>
          <a:p>
            <a:pPr lvl="1"/>
            <a:r>
              <a:rPr lang="en-US" dirty="0"/>
              <a:t>Enzyme </a:t>
            </a:r>
          </a:p>
          <a:p>
            <a:pPr lvl="1"/>
            <a:r>
              <a:rPr lang="en-US" dirty="0"/>
              <a:t>Water </a:t>
            </a:r>
          </a:p>
          <a:p>
            <a:r>
              <a:rPr lang="en-US" dirty="0"/>
              <a:t>Buffers and reaction protocols are provided by the manufacturer </a:t>
            </a:r>
          </a:p>
          <a:p>
            <a:r>
              <a:rPr lang="en-US" b="1" dirty="0"/>
              <a:t>Unit Definition</a:t>
            </a:r>
          </a:p>
          <a:p>
            <a:r>
              <a:rPr lang="en-US" dirty="0"/>
              <a:t>One unit is defined as the amount of enzyme required to digest 1 µg of λ DNA in 1 hour at 37°C in a total reaction volume of 50 µl.</a:t>
            </a:r>
          </a:p>
          <a:p>
            <a:endParaRPr lang="en-US" dirty="0"/>
          </a:p>
        </p:txBody>
      </p:sp>
      <p:pic>
        <p:nvPicPr>
          <p:cNvPr id="5" name="Picture 4">
            <a:extLst>
              <a:ext uri="{FF2B5EF4-FFF2-40B4-BE49-F238E27FC236}">
                <a16:creationId xmlns:a16="http://schemas.microsoft.com/office/drawing/2014/main" id="{2D2BCCE8-190A-4BD0-28E5-BF88742EA353}"/>
              </a:ext>
            </a:extLst>
          </p:cNvPr>
          <p:cNvPicPr>
            <a:picLocks noChangeAspect="1"/>
          </p:cNvPicPr>
          <p:nvPr/>
        </p:nvPicPr>
        <p:blipFill>
          <a:blip r:embed="rId2"/>
          <a:stretch>
            <a:fillRect/>
          </a:stretch>
        </p:blipFill>
        <p:spPr>
          <a:xfrm>
            <a:off x="5598680" y="2172826"/>
            <a:ext cx="5743211" cy="31973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55C6ECEF-ECB5-434F-B63E-2E880776046C}"/>
              </a:ext>
            </a:extLst>
          </p:cNvPr>
          <p:cNvSpPr txBox="1"/>
          <p:nvPr/>
        </p:nvSpPr>
        <p:spPr>
          <a:xfrm>
            <a:off x="7521731" y="5667105"/>
            <a:ext cx="3820160" cy="276999"/>
          </a:xfrm>
          <a:prstGeom prst="rect">
            <a:avLst/>
          </a:prstGeom>
          <a:noFill/>
        </p:spPr>
        <p:txBody>
          <a:bodyPr wrap="square">
            <a:spAutoFit/>
          </a:bodyPr>
          <a:lstStyle/>
          <a:p>
            <a:r>
              <a:rPr lang="en-US" sz="1200" dirty="0"/>
              <a:t>https://nebcloner.neb.com/#!/protocol/re/single/EcoRI</a:t>
            </a:r>
          </a:p>
        </p:txBody>
      </p:sp>
    </p:spTree>
    <p:extLst>
      <p:ext uri="{BB962C8B-B14F-4D97-AF65-F5344CB8AC3E}">
        <p14:creationId xmlns:p14="http://schemas.microsoft.com/office/powerpoint/2010/main" val="3914858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B3399-E6D3-529A-A635-F47FE4810F92}"/>
              </a:ext>
            </a:extLst>
          </p:cNvPr>
          <p:cNvSpPr>
            <a:spLocks noGrp="1"/>
          </p:cNvSpPr>
          <p:nvPr>
            <p:ph type="title"/>
          </p:nvPr>
        </p:nvSpPr>
        <p:spPr/>
        <p:txBody>
          <a:bodyPr>
            <a:normAutofit/>
          </a:bodyPr>
          <a:lstStyle/>
          <a:p>
            <a:r>
              <a:rPr lang="en-US" sz="4000" dirty="0"/>
              <a:t>Double digestion </a:t>
            </a:r>
          </a:p>
        </p:txBody>
      </p:sp>
      <p:pic>
        <p:nvPicPr>
          <p:cNvPr id="5" name="Picture 4">
            <a:extLst>
              <a:ext uri="{FF2B5EF4-FFF2-40B4-BE49-F238E27FC236}">
                <a16:creationId xmlns:a16="http://schemas.microsoft.com/office/drawing/2014/main" id="{597E8EAC-5974-1FB0-D872-7F8FBFEB00D3}"/>
              </a:ext>
            </a:extLst>
          </p:cNvPr>
          <p:cNvPicPr>
            <a:picLocks noChangeAspect="1"/>
          </p:cNvPicPr>
          <p:nvPr/>
        </p:nvPicPr>
        <p:blipFill>
          <a:blip r:embed="rId2"/>
          <a:stretch>
            <a:fillRect/>
          </a:stretch>
        </p:blipFill>
        <p:spPr>
          <a:xfrm>
            <a:off x="1842557" y="1978572"/>
            <a:ext cx="8506886" cy="4249508"/>
          </a:xfrm>
          <a:prstGeom prst="rect">
            <a:avLst/>
          </a:prstGeom>
        </p:spPr>
      </p:pic>
    </p:spTree>
    <p:extLst>
      <p:ext uri="{BB962C8B-B14F-4D97-AF65-F5344CB8AC3E}">
        <p14:creationId xmlns:p14="http://schemas.microsoft.com/office/powerpoint/2010/main" val="2862727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C55A-528A-9755-3A5D-EC2C2FA483DC}"/>
              </a:ext>
            </a:extLst>
          </p:cNvPr>
          <p:cNvSpPr>
            <a:spLocks noGrp="1"/>
          </p:cNvSpPr>
          <p:nvPr>
            <p:ph type="title"/>
          </p:nvPr>
        </p:nvSpPr>
        <p:spPr/>
        <p:txBody>
          <a:bodyPr>
            <a:normAutofit/>
          </a:bodyPr>
          <a:lstStyle/>
          <a:p>
            <a:r>
              <a:rPr lang="en-US" sz="4000" dirty="0"/>
              <a:t>Star Activity </a:t>
            </a:r>
          </a:p>
        </p:txBody>
      </p:sp>
      <p:sp>
        <p:nvSpPr>
          <p:cNvPr id="3" name="Content Placeholder 2">
            <a:extLst>
              <a:ext uri="{FF2B5EF4-FFF2-40B4-BE49-F238E27FC236}">
                <a16:creationId xmlns:a16="http://schemas.microsoft.com/office/drawing/2014/main" id="{7CE695A2-B15D-B808-1722-BA0E9749D5CB}"/>
              </a:ext>
            </a:extLst>
          </p:cNvPr>
          <p:cNvSpPr>
            <a:spLocks noGrp="1"/>
          </p:cNvSpPr>
          <p:nvPr>
            <p:ph idx="1"/>
          </p:nvPr>
        </p:nvSpPr>
        <p:spPr/>
        <p:txBody>
          <a:bodyPr/>
          <a:lstStyle/>
          <a:p>
            <a:r>
              <a:rPr lang="en-US" dirty="0"/>
              <a:t>Under sub-optimal reaction conditions, some REs cleave at non-specific sites; this phenomenon is known as star activity </a:t>
            </a:r>
          </a:p>
          <a:p>
            <a:r>
              <a:rPr lang="en-US" dirty="0"/>
              <a:t>Factors responsible for star activity</a:t>
            </a:r>
          </a:p>
          <a:p>
            <a:pPr lvl="1"/>
            <a:r>
              <a:rPr lang="en-US" dirty="0"/>
              <a:t>High salt concentration</a:t>
            </a:r>
          </a:p>
          <a:p>
            <a:pPr lvl="1"/>
            <a:r>
              <a:rPr lang="en-US" dirty="0"/>
              <a:t>High glycerol concentration </a:t>
            </a:r>
          </a:p>
          <a:p>
            <a:pPr lvl="1"/>
            <a:r>
              <a:rPr lang="en-US" dirty="0"/>
              <a:t>Impurities in DNA prep </a:t>
            </a:r>
          </a:p>
          <a:p>
            <a:pPr lvl="1"/>
            <a:r>
              <a:rPr lang="en-US" dirty="0"/>
              <a:t>Excessive enzyme </a:t>
            </a:r>
            <a:r>
              <a:rPr lang="en-US" dirty="0" err="1"/>
              <a:t>wrt</a:t>
            </a:r>
            <a:r>
              <a:rPr lang="en-US" dirty="0"/>
              <a:t> DNA </a:t>
            </a:r>
          </a:p>
          <a:p>
            <a:pPr lvl="1"/>
            <a:r>
              <a:rPr lang="en-US" dirty="0"/>
              <a:t>Longer incubation time </a:t>
            </a:r>
          </a:p>
          <a:p>
            <a:pPr lvl="1"/>
            <a:r>
              <a:rPr lang="en-US" dirty="0"/>
              <a:t>Absence of cofactors</a:t>
            </a:r>
          </a:p>
          <a:p>
            <a:r>
              <a:rPr lang="en-US" dirty="0"/>
              <a:t>Manufacturers provide detailed information regarding star activity of a particular enzyme; referring to this information is critical before planning an experiment  </a:t>
            </a:r>
          </a:p>
          <a:p>
            <a:endParaRPr lang="en-US" dirty="0"/>
          </a:p>
        </p:txBody>
      </p:sp>
    </p:spTree>
    <p:extLst>
      <p:ext uri="{BB962C8B-B14F-4D97-AF65-F5344CB8AC3E}">
        <p14:creationId xmlns:p14="http://schemas.microsoft.com/office/powerpoint/2010/main" val="4058041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C7D24-BE78-637E-F4B5-8E6C5C0D7F88}"/>
              </a:ext>
            </a:extLst>
          </p:cNvPr>
          <p:cNvSpPr>
            <a:spLocks noGrp="1"/>
          </p:cNvSpPr>
          <p:nvPr>
            <p:ph type="title"/>
          </p:nvPr>
        </p:nvSpPr>
        <p:spPr/>
        <p:txBody>
          <a:bodyPr>
            <a:normAutofit/>
          </a:bodyPr>
          <a:lstStyle/>
          <a:p>
            <a:r>
              <a:rPr lang="en-US" sz="4000" dirty="0"/>
              <a:t>Applications of REs</a:t>
            </a:r>
          </a:p>
        </p:txBody>
      </p:sp>
      <p:sp>
        <p:nvSpPr>
          <p:cNvPr id="3" name="Content Placeholder 2">
            <a:extLst>
              <a:ext uri="{FF2B5EF4-FFF2-40B4-BE49-F238E27FC236}">
                <a16:creationId xmlns:a16="http://schemas.microsoft.com/office/drawing/2014/main" id="{380262AA-ABC7-00F0-6BF8-FDB810E002B1}"/>
              </a:ext>
            </a:extLst>
          </p:cNvPr>
          <p:cNvSpPr>
            <a:spLocks noGrp="1"/>
          </p:cNvSpPr>
          <p:nvPr>
            <p:ph idx="1"/>
          </p:nvPr>
        </p:nvSpPr>
        <p:spPr/>
        <p:txBody>
          <a:bodyPr/>
          <a:lstStyle/>
          <a:p>
            <a:r>
              <a:rPr lang="en-US" b="1" dirty="0"/>
              <a:t>Molecular cloning</a:t>
            </a:r>
            <a:r>
              <a:rPr lang="en-US" dirty="0"/>
              <a:t>: The insert and vector can be cut with same enzyme(s) to generate compatible sticky ends. The two fragments can then be combined using a DNA ligase to generate a recombinant DNA molecule. </a:t>
            </a:r>
          </a:p>
          <a:p>
            <a:r>
              <a:rPr lang="en-US" b="1" dirty="0"/>
              <a:t>Restriction mapping</a:t>
            </a:r>
            <a:r>
              <a:rPr lang="en-US" dirty="0"/>
              <a:t>: A given DNA fragment can be digested using one or more enzymes and the products can be analyzed on agarose gel. Based on the sizes of digested fragments, the generic nature of the DNA sequence can be determined. </a:t>
            </a:r>
          </a:p>
          <a:p>
            <a:r>
              <a:rPr lang="en-US" dirty="0"/>
              <a:t>Restriction fragment length polymorphism </a:t>
            </a:r>
          </a:p>
          <a:p>
            <a:r>
              <a:rPr lang="en-US" dirty="0"/>
              <a:t>Linearization of circular DNA </a:t>
            </a:r>
          </a:p>
          <a:p>
            <a:r>
              <a:rPr lang="en-US" dirty="0"/>
              <a:t>DNA </a:t>
            </a:r>
            <a:r>
              <a:rPr lang="en-US" dirty="0" err="1"/>
              <a:t>footprinting</a:t>
            </a:r>
            <a:r>
              <a:rPr lang="en-US" dirty="0"/>
              <a:t> </a:t>
            </a:r>
          </a:p>
          <a:p>
            <a:endParaRPr lang="en-US" dirty="0"/>
          </a:p>
        </p:txBody>
      </p:sp>
    </p:spTree>
    <p:extLst>
      <p:ext uri="{BB962C8B-B14F-4D97-AF65-F5344CB8AC3E}">
        <p14:creationId xmlns:p14="http://schemas.microsoft.com/office/powerpoint/2010/main" val="2325935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1D20-EDA0-7E54-3A07-A55C00A0AB5D}"/>
              </a:ext>
            </a:extLst>
          </p:cNvPr>
          <p:cNvSpPr>
            <a:spLocks noGrp="1"/>
          </p:cNvSpPr>
          <p:nvPr>
            <p:ph type="title"/>
          </p:nvPr>
        </p:nvSpPr>
        <p:spPr/>
        <p:txBody>
          <a:bodyPr>
            <a:normAutofit/>
          </a:bodyPr>
          <a:lstStyle/>
          <a:p>
            <a:r>
              <a:rPr lang="en-US" sz="4000" dirty="0"/>
              <a:t>References </a:t>
            </a:r>
          </a:p>
        </p:txBody>
      </p:sp>
      <p:sp>
        <p:nvSpPr>
          <p:cNvPr id="3" name="Content Placeholder 2">
            <a:extLst>
              <a:ext uri="{FF2B5EF4-FFF2-40B4-BE49-F238E27FC236}">
                <a16:creationId xmlns:a16="http://schemas.microsoft.com/office/drawing/2014/main" id="{33A05C91-8C66-9264-60C8-06A9DA1B3115}"/>
              </a:ext>
            </a:extLst>
          </p:cNvPr>
          <p:cNvSpPr>
            <a:spLocks noGrp="1"/>
          </p:cNvSpPr>
          <p:nvPr>
            <p:ph idx="1"/>
          </p:nvPr>
        </p:nvSpPr>
        <p:spPr/>
        <p:txBody>
          <a:bodyPr/>
          <a:lstStyle/>
          <a:p>
            <a:r>
              <a:rPr lang="en-US" dirty="0"/>
              <a:t>Gene Cloning and DNA Analysis. TA Brown. Chapter 4</a:t>
            </a:r>
          </a:p>
          <a:p>
            <a:r>
              <a:rPr lang="en-US" dirty="0">
                <a:hlinkClick r:id="rId2"/>
              </a:rPr>
              <a:t>https://www.sigmaaldrich.com/IN/en/technical-documents/technical-article/genomics/cloning-and-expression/restriction-endonucleases-the-molecular-scissors</a:t>
            </a:r>
            <a:r>
              <a:rPr lang="en-US" dirty="0"/>
              <a:t> </a:t>
            </a:r>
          </a:p>
          <a:p>
            <a:r>
              <a:rPr lang="en-US" dirty="0">
                <a:hlinkClick r:id="rId3"/>
              </a:rPr>
              <a:t>https://nebcloner.neb.com/#!/redigest</a:t>
            </a:r>
            <a:r>
              <a:rPr lang="en-US" dirty="0"/>
              <a:t> </a:t>
            </a:r>
          </a:p>
          <a:p>
            <a:endParaRPr lang="en-US" dirty="0"/>
          </a:p>
        </p:txBody>
      </p:sp>
    </p:spTree>
    <p:extLst>
      <p:ext uri="{BB962C8B-B14F-4D97-AF65-F5344CB8AC3E}">
        <p14:creationId xmlns:p14="http://schemas.microsoft.com/office/powerpoint/2010/main" val="2109145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5BED7-51A2-E174-6225-022753939F2C}"/>
              </a:ext>
            </a:extLst>
          </p:cNvPr>
          <p:cNvSpPr>
            <a:spLocks noGrp="1"/>
          </p:cNvSpPr>
          <p:nvPr>
            <p:ph type="title"/>
          </p:nvPr>
        </p:nvSpPr>
        <p:spPr/>
        <p:txBody>
          <a:bodyPr>
            <a:normAutofit/>
          </a:bodyPr>
          <a:lstStyle/>
          <a:p>
            <a:r>
              <a:rPr lang="en-US" sz="4000" dirty="0"/>
              <a:t>Nucleases</a:t>
            </a:r>
          </a:p>
        </p:txBody>
      </p:sp>
      <p:sp>
        <p:nvSpPr>
          <p:cNvPr id="3" name="Content Placeholder 2">
            <a:extLst>
              <a:ext uri="{FF2B5EF4-FFF2-40B4-BE49-F238E27FC236}">
                <a16:creationId xmlns:a16="http://schemas.microsoft.com/office/drawing/2014/main" id="{97DDAC74-836D-2D9F-81EA-7080015B3265}"/>
              </a:ext>
            </a:extLst>
          </p:cNvPr>
          <p:cNvSpPr>
            <a:spLocks noGrp="1"/>
          </p:cNvSpPr>
          <p:nvPr>
            <p:ph idx="1"/>
          </p:nvPr>
        </p:nvSpPr>
        <p:spPr/>
        <p:txBody>
          <a:bodyPr>
            <a:normAutofit/>
          </a:bodyPr>
          <a:lstStyle/>
          <a:p>
            <a:r>
              <a:rPr lang="en-US" sz="1800" dirty="0"/>
              <a:t>Enzymes that degrade nucleic acids </a:t>
            </a:r>
          </a:p>
          <a:p>
            <a:r>
              <a:rPr lang="en-US" sz="1800" b="1" dirty="0" err="1"/>
              <a:t>DNAse</a:t>
            </a:r>
            <a:r>
              <a:rPr lang="en-US" sz="1800" dirty="0"/>
              <a:t>: enzyme that degrades DNA; </a:t>
            </a:r>
            <a:r>
              <a:rPr lang="en-US" sz="1800" b="1" dirty="0" err="1"/>
              <a:t>RNAse</a:t>
            </a:r>
            <a:r>
              <a:rPr lang="en-US" sz="1800" dirty="0"/>
              <a:t>: enzyme that’s degrades RNA </a:t>
            </a:r>
          </a:p>
          <a:p>
            <a:r>
              <a:rPr lang="en-US" sz="1800" b="1" dirty="0"/>
              <a:t>Exonucleases</a:t>
            </a:r>
            <a:r>
              <a:rPr lang="en-US" sz="1800" dirty="0"/>
              <a:t> remove nucleotides one at a time from the end of a DNA molecule</a:t>
            </a:r>
          </a:p>
          <a:p>
            <a:r>
              <a:rPr lang="en-US" sz="1800" b="1" dirty="0"/>
              <a:t>Endonucleases</a:t>
            </a:r>
            <a:r>
              <a:rPr lang="en-US" sz="1800" dirty="0"/>
              <a:t> break internal phosphodiester bonds within a DNA molecule</a:t>
            </a:r>
          </a:p>
        </p:txBody>
      </p:sp>
      <p:pic>
        <p:nvPicPr>
          <p:cNvPr id="5" name="Picture 4">
            <a:extLst>
              <a:ext uri="{FF2B5EF4-FFF2-40B4-BE49-F238E27FC236}">
                <a16:creationId xmlns:a16="http://schemas.microsoft.com/office/drawing/2014/main" id="{A75CD563-19E7-9AF5-2C9D-37D1EBCA3AB5}"/>
              </a:ext>
            </a:extLst>
          </p:cNvPr>
          <p:cNvPicPr>
            <a:picLocks noChangeAspect="1"/>
          </p:cNvPicPr>
          <p:nvPr/>
        </p:nvPicPr>
        <p:blipFill>
          <a:blip r:embed="rId2"/>
          <a:stretch>
            <a:fillRect/>
          </a:stretch>
        </p:blipFill>
        <p:spPr>
          <a:xfrm>
            <a:off x="1680745" y="3729452"/>
            <a:ext cx="3892750" cy="22480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9F2BCD58-C28E-22E7-B89F-4A0AC7961E86}"/>
              </a:ext>
            </a:extLst>
          </p:cNvPr>
          <p:cNvPicPr>
            <a:picLocks noChangeAspect="1"/>
          </p:cNvPicPr>
          <p:nvPr/>
        </p:nvPicPr>
        <p:blipFill>
          <a:blip r:embed="rId3"/>
          <a:stretch>
            <a:fillRect/>
          </a:stretch>
        </p:blipFill>
        <p:spPr>
          <a:xfrm>
            <a:off x="6496583" y="3729452"/>
            <a:ext cx="3770827" cy="22504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0724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C0698-B649-980F-90A5-55384026E3BE}"/>
              </a:ext>
            </a:extLst>
          </p:cNvPr>
          <p:cNvSpPr>
            <a:spLocks noGrp="1"/>
          </p:cNvSpPr>
          <p:nvPr>
            <p:ph type="title"/>
          </p:nvPr>
        </p:nvSpPr>
        <p:spPr/>
        <p:txBody>
          <a:bodyPr>
            <a:normAutofit/>
          </a:bodyPr>
          <a:lstStyle/>
          <a:p>
            <a:r>
              <a:rPr lang="en-US" sz="4000" dirty="0"/>
              <a:t>Types of exonucleases</a:t>
            </a:r>
          </a:p>
        </p:txBody>
      </p:sp>
      <p:sp>
        <p:nvSpPr>
          <p:cNvPr id="3" name="Content Placeholder 2">
            <a:extLst>
              <a:ext uri="{FF2B5EF4-FFF2-40B4-BE49-F238E27FC236}">
                <a16:creationId xmlns:a16="http://schemas.microsoft.com/office/drawing/2014/main" id="{07C4CF09-62D9-FBB8-9FBD-6C6B10333726}"/>
              </a:ext>
            </a:extLst>
          </p:cNvPr>
          <p:cNvSpPr>
            <a:spLocks noGrp="1"/>
          </p:cNvSpPr>
          <p:nvPr>
            <p:ph idx="1"/>
          </p:nvPr>
        </p:nvSpPr>
        <p:spPr/>
        <p:txBody>
          <a:bodyPr>
            <a:normAutofit/>
          </a:bodyPr>
          <a:lstStyle/>
          <a:p>
            <a:r>
              <a:rPr lang="en-US" sz="1800" b="1" dirty="0"/>
              <a:t>Bal31</a:t>
            </a:r>
            <a:r>
              <a:rPr lang="en-US" sz="1800" dirty="0"/>
              <a:t> from </a:t>
            </a:r>
            <a:r>
              <a:rPr lang="en-US" sz="1800" i="1" dirty="0" err="1"/>
              <a:t>Alteromonas</a:t>
            </a:r>
            <a:r>
              <a:rPr lang="en-US" sz="1800" i="1" dirty="0"/>
              <a:t> </a:t>
            </a:r>
            <a:r>
              <a:rPr lang="en-US" sz="1800" i="1" dirty="0" err="1"/>
              <a:t>espejiana</a:t>
            </a:r>
            <a:r>
              <a:rPr lang="en-US" sz="1800" dirty="0"/>
              <a:t> removes nucleotides from both strands of a double-stranded molecule</a:t>
            </a:r>
          </a:p>
          <a:p>
            <a:r>
              <a:rPr lang="en-US" sz="1800" b="1" dirty="0"/>
              <a:t>Exonuclease III </a:t>
            </a:r>
            <a:r>
              <a:rPr lang="en-US" sz="1800" dirty="0"/>
              <a:t>from </a:t>
            </a:r>
            <a:r>
              <a:rPr lang="en-US" sz="1800" i="1" dirty="0"/>
              <a:t>Escherichia coli</a:t>
            </a:r>
            <a:r>
              <a:rPr lang="en-US" sz="1800" dirty="0"/>
              <a:t> degrades just one strand of a double-stranded molecule, leaving single-stranded DNA as the product</a:t>
            </a:r>
          </a:p>
        </p:txBody>
      </p:sp>
      <p:pic>
        <p:nvPicPr>
          <p:cNvPr id="5" name="Picture 4">
            <a:extLst>
              <a:ext uri="{FF2B5EF4-FFF2-40B4-BE49-F238E27FC236}">
                <a16:creationId xmlns:a16="http://schemas.microsoft.com/office/drawing/2014/main" id="{8509A2BB-3637-0ACE-7010-A40DD9AA4FAA}"/>
              </a:ext>
            </a:extLst>
          </p:cNvPr>
          <p:cNvPicPr>
            <a:picLocks noChangeAspect="1"/>
          </p:cNvPicPr>
          <p:nvPr/>
        </p:nvPicPr>
        <p:blipFill>
          <a:blip r:embed="rId2"/>
          <a:stretch>
            <a:fillRect/>
          </a:stretch>
        </p:blipFill>
        <p:spPr>
          <a:xfrm>
            <a:off x="3504499" y="3429000"/>
            <a:ext cx="5183001" cy="22827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91902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412EB-9F04-723C-D86E-22D2C697D61A}"/>
              </a:ext>
            </a:extLst>
          </p:cNvPr>
          <p:cNvSpPr>
            <a:spLocks noGrp="1"/>
          </p:cNvSpPr>
          <p:nvPr>
            <p:ph type="title"/>
          </p:nvPr>
        </p:nvSpPr>
        <p:spPr/>
        <p:txBody>
          <a:bodyPr>
            <a:normAutofit/>
          </a:bodyPr>
          <a:lstStyle/>
          <a:p>
            <a:r>
              <a:rPr lang="en-US" sz="4000" dirty="0"/>
              <a:t>Types of endonucleases</a:t>
            </a:r>
          </a:p>
        </p:txBody>
      </p:sp>
      <p:sp>
        <p:nvSpPr>
          <p:cNvPr id="3" name="Content Placeholder 2">
            <a:extLst>
              <a:ext uri="{FF2B5EF4-FFF2-40B4-BE49-F238E27FC236}">
                <a16:creationId xmlns:a16="http://schemas.microsoft.com/office/drawing/2014/main" id="{3D437DF5-093C-B6E6-3719-F305D407776B}"/>
              </a:ext>
            </a:extLst>
          </p:cNvPr>
          <p:cNvSpPr>
            <a:spLocks noGrp="1"/>
          </p:cNvSpPr>
          <p:nvPr>
            <p:ph idx="1"/>
          </p:nvPr>
        </p:nvSpPr>
        <p:spPr/>
        <p:txBody>
          <a:bodyPr>
            <a:normAutofit/>
          </a:bodyPr>
          <a:lstStyle/>
          <a:p>
            <a:r>
              <a:rPr lang="en-US" sz="1800" b="1" dirty="0"/>
              <a:t>S1 nuclease </a:t>
            </a:r>
            <a:r>
              <a:rPr lang="en-US" sz="1800" dirty="0"/>
              <a:t>from Aspergillus oryzae only cleaves single-stranded DNA, can introduce single-stranded nicks in double-stranded DNA </a:t>
            </a:r>
          </a:p>
          <a:p>
            <a:r>
              <a:rPr lang="en-US" sz="1800" b="1" dirty="0"/>
              <a:t>DNAse1 </a:t>
            </a:r>
            <a:r>
              <a:rPr lang="en-US" sz="1800" dirty="0"/>
              <a:t>from cow pancreas cuts both single- and double-stranded DNA </a:t>
            </a:r>
          </a:p>
          <a:p>
            <a:r>
              <a:rPr lang="en-US" sz="1800" b="1" dirty="0"/>
              <a:t>Restriction endonucleases </a:t>
            </a:r>
            <a:r>
              <a:rPr lang="en-US" sz="1800" dirty="0"/>
              <a:t>cut double-stranded DNA only at specific sites </a:t>
            </a:r>
          </a:p>
        </p:txBody>
      </p:sp>
      <p:pic>
        <p:nvPicPr>
          <p:cNvPr id="5" name="Picture 4">
            <a:extLst>
              <a:ext uri="{FF2B5EF4-FFF2-40B4-BE49-F238E27FC236}">
                <a16:creationId xmlns:a16="http://schemas.microsoft.com/office/drawing/2014/main" id="{FBDAAA00-A59B-CD09-1502-64811EED20C5}"/>
              </a:ext>
            </a:extLst>
          </p:cNvPr>
          <p:cNvPicPr>
            <a:picLocks noChangeAspect="1"/>
          </p:cNvPicPr>
          <p:nvPr/>
        </p:nvPicPr>
        <p:blipFill rotWithShape="1">
          <a:blip r:embed="rId2"/>
          <a:srcRect b="56324"/>
          <a:stretch/>
        </p:blipFill>
        <p:spPr>
          <a:xfrm>
            <a:off x="483051" y="3808511"/>
            <a:ext cx="4691158" cy="16447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831BE850-314A-226F-A48A-28858C3AB40B}"/>
              </a:ext>
            </a:extLst>
          </p:cNvPr>
          <p:cNvPicPr>
            <a:picLocks noChangeAspect="1"/>
          </p:cNvPicPr>
          <p:nvPr/>
        </p:nvPicPr>
        <p:blipFill>
          <a:blip r:embed="rId3"/>
          <a:stretch>
            <a:fillRect/>
          </a:stretch>
        </p:blipFill>
        <p:spPr>
          <a:xfrm>
            <a:off x="8972968" y="3808511"/>
            <a:ext cx="2636796" cy="16447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B70F05A6-BD2C-26E1-C962-79B9D1AF4D45}"/>
              </a:ext>
            </a:extLst>
          </p:cNvPr>
          <p:cNvPicPr>
            <a:picLocks noChangeAspect="1"/>
          </p:cNvPicPr>
          <p:nvPr/>
        </p:nvPicPr>
        <p:blipFill>
          <a:blip r:embed="rId4"/>
          <a:stretch>
            <a:fillRect/>
          </a:stretch>
        </p:blipFill>
        <p:spPr>
          <a:xfrm>
            <a:off x="5235169" y="3808511"/>
            <a:ext cx="3676839" cy="16447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26424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FE3AA-2636-2227-123E-58D12574D201}"/>
              </a:ext>
            </a:extLst>
          </p:cNvPr>
          <p:cNvSpPr>
            <a:spLocks noGrp="1"/>
          </p:cNvSpPr>
          <p:nvPr>
            <p:ph type="title"/>
          </p:nvPr>
        </p:nvSpPr>
        <p:spPr/>
        <p:txBody>
          <a:bodyPr>
            <a:normAutofit/>
          </a:bodyPr>
          <a:lstStyle/>
          <a:p>
            <a:r>
              <a:rPr lang="en-US" sz="4000" dirty="0"/>
              <a:t>Restriction endonucleases (REs) </a:t>
            </a:r>
          </a:p>
        </p:txBody>
      </p:sp>
      <p:sp>
        <p:nvSpPr>
          <p:cNvPr id="3" name="Content Placeholder 2">
            <a:extLst>
              <a:ext uri="{FF2B5EF4-FFF2-40B4-BE49-F238E27FC236}">
                <a16:creationId xmlns:a16="http://schemas.microsoft.com/office/drawing/2014/main" id="{81A4480A-E01B-EC9C-23C4-DAFDB99ECC31}"/>
              </a:ext>
            </a:extLst>
          </p:cNvPr>
          <p:cNvSpPr>
            <a:spLocks noGrp="1"/>
          </p:cNvSpPr>
          <p:nvPr>
            <p:ph idx="1"/>
          </p:nvPr>
        </p:nvSpPr>
        <p:spPr/>
        <p:txBody>
          <a:bodyPr>
            <a:normAutofit/>
          </a:bodyPr>
          <a:lstStyle/>
          <a:p>
            <a:r>
              <a:rPr lang="en-US" sz="1800" dirty="0"/>
              <a:t>The term “</a:t>
            </a:r>
            <a:r>
              <a:rPr lang="en-US" sz="1800" b="1" dirty="0"/>
              <a:t>restriction enzyme</a:t>
            </a:r>
            <a:r>
              <a:rPr lang="en-US" sz="1800" dirty="0"/>
              <a:t>” originated while studying Lambda phage infection in </a:t>
            </a:r>
            <a:r>
              <a:rPr lang="en-US" sz="1800" i="1" dirty="0"/>
              <a:t>E. coli </a:t>
            </a:r>
          </a:p>
          <a:p>
            <a:r>
              <a:rPr lang="en-US" sz="1800" dirty="0"/>
              <a:t>Some </a:t>
            </a:r>
            <a:r>
              <a:rPr lang="en-US" sz="1800" i="1" dirty="0"/>
              <a:t>E. coli </a:t>
            </a:r>
            <a:r>
              <a:rPr lang="en-US" sz="1800" dirty="0"/>
              <a:t>strains were able to “restrict” the growth of phage </a:t>
            </a:r>
          </a:p>
          <a:p>
            <a:r>
              <a:rPr lang="en-US" sz="1800" dirty="0"/>
              <a:t>Soon, the enzymes responsible for this were identified and purified and termed as “restriction endonucleases” </a:t>
            </a:r>
          </a:p>
          <a:p>
            <a:r>
              <a:rPr lang="en-US" sz="1800" dirty="0"/>
              <a:t>These enzyme cut double-stranded at specific sites and offer an excellent tool for cutting DNA molecules at desired sites for genetic engineering </a:t>
            </a:r>
          </a:p>
          <a:p>
            <a:r>
              <a:rPr lang="en-US" sz="1800" dirty="0"/>
              <a:t>Also known as “</a:t>
            </a:r>
            <a:r>
              <a:rPr lang="en-US" sz="1800" b="1" dirty="0"/>
              <a:t>molecular scissors</a:t>
            </a:r>
            <a:r>
              <a:rPr lang="en-US" sz="1800" dirty="0"/>
              <a:t>” </a:t>
            </a:r>
          </a:p>
          <a:p>
            <a:r>
              <a:rPr lang="en-US" sz="1800" dirty="0"/>
              <a:t>Werner Arber, Daniel Nathans, and Hamilton O. Smith were awarded the </a:t>
            </a:r>
            <a:r>
              <a:rPr lang="en-US" sz="1800" b="1" dirty="0"/>
              <a:t>Nobel Prize for Physiology or Medicine in 1978 </a:t>
            </a:r>
            <a:r>
              <a:rPr lang="en-US" sz="1800" dirty="0"/>
              <a:t>for their discovery and characterization of restriction enzymes, which led to the development of recombinant DNA technology</a:t>
            </a:r>
          </a:p>
          <a:p>
            <a:r>
              <a:rPr lang="en-US" sz="1800" dirty="0"/>
              <a:t>Over </a:t>
            </a:r>
            <a:r>
              <a:rPr lang="en-US" sz="1800" b="1" dirty="0"/>
              <a:t>2500</a:t>
            </a:r>
            <a:r>
              <a:rPr lang="en-US" sz="1800" dirty="0"/>
              <a:t> different REs have been isolated and </a:t>
            </a:r>
            <a:r>
              <a:rPr lang="en-US" sz="1800" b="1" dirty="0"/>
              <a:t>&gt;300 </a:t>
            </a:r>
            <a:r>
              <a:rPr lang="en-US" sz="1800" dirty="0"/>
              <a:t>are available for use in the laboratory</a:t>
            </a:r>
          </a:p>
        </p:txBody>
      </p:sp>
    </p:spTree>
    <p:extLst>
      <p:ext uri="{BB962C8B-B14F-4D97-AF65-F5344CB8AC3E}">
        <p14:creationId xmlns:p14="http://schemas.microsoft.com/office/powerpoint/2010/main" val="525128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068791-78B9-A03A-171A-72FAFF7C0D72}"/>
              </a:ext>
            </a:extLst>
          </p:cNvPr>
          <p:cNvSpPr>
            <a:spLocks noGrp="1"/>
          </p:cNvSpPr>
          <p:nvPr>
            <p:ph type="title"/>
          </p:nvPr>
        </p:nvSpPr>
        <p:spPr/>
        <p:txBody>
          <a:bodyPr>
            <a:normAutofit/>
          </a:bodyPr>
          <a:lstStyle/>
          <a:p>
            <a:r>
              <a:rPr lang="en-US" sz="4000" dirty="0"/>
              <a:t>Types of REs</a:t>
            </a:r>
          </a:p>
        </p:txBody>
      </p:sp>
      <p:pic>
        <p:nvPicPr>
          <p:cNvPr id="5" name="Picture 4">
            <a:extLst>
              <a:ext uri="{FF2B5EF4-FFF2-40B4-BE49-F238E27FC236}">
                <a16:creationId xmlns:a16="http://schemas.microsoft.com/office/drawing/2014/main" id="{04659EE7-4811-74CF-4EAE-7B4227D082BB}"/>
              </a:ext>
            </a:extLst>
          </p:cNvPr>
          <p:cNvPicPr>
            <a:picLocks noChangeAspect="1"/>
          </p:cNvPicPr>
          <p:nvPr/>
        </p:nvPicPr>
        <p:blipFill>
          <a:blip r:embed="rId2"/>
          <a:stretch>
            <a:fillRect/>
          </a:stretch>
        </p:blipFill>
        <p:spPr>
          <a:xfrm>
            <a:off x="1923835" y="1817897"/>
            <a:ext cx="8344329" cy="4197566"/>
          </a:xfrm>
          <a:prstGeom prst="rect">
            <a:avLst/>
          </a:prstGeom>
        </p:spPr>
      </p:pic>
    </p:spTree>
    <p:extLst>
      <p:ext uri="{BB962C8B-B14F-4D97-AF65-F5344CB8AC3E}">
        <p14:creationId xmlns:p14="http://schemas.microsoft.com/office/powerpoint/2010/main" val="916186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2BBC4-3CF7-D8FB-6A02-890FED3F291D}"/>
              </a:ext>
            </a:extLst>
          </p:cNvPr>
          <p:cNvSpPr>
            <a:spLocks noGrp="1"/>
          </p:cNvSpPr>
          <p:nvPr>
            <p:ph type="title"/>
          </p:nvPr>
        </p:nvSpPr>
        <p:spPr/>
        <p:txBody>
          <a:bodyPr>
            <a:normAutofit/>
          </a:bodyPr>
          <a:lstStyle/>
          <a:p>
            <a:r>
              <a:rPr lang="en-US" sz="4000" dirty="0"/>
              <a:t>Nomenclature of REs</a:t>
            </a:r>
          </a:p>
        </p:txBody>
      </p:sp>
      <p:sp>
        <p:nvSpPr>
          <p:cNvPr id="3" name="Content Placeholder 2">
            <a:extLst>
              <a:ext uri="{FF2B5EF4-FFF2-40B4-BE49-F238E27FC236}">
                <a16:creationId xmlns:a16="http://schemas.microsoft.com/office/drawing/2014/main" id="{32ECA78B-75BD-1697-9780-0C6654E04093}"/>
              </a:ext>
            </a:extLst>
          </p:cNvPr>
          <p:cNvSpPr>
            <a:spLocks noGrp="1"/>
          </p:cNvSpPr>
          <p:nvPr>
            <p:ph idx="1"/>
          </p:nvPr>
        </p:nvSpPr>
        <p:spPr/>
        <p:txBody>
          <a:bodyPr>
            <a:normAutofit/>
          </a:bodyPr>
          <a:lstStyle/>
          <a:p>
            <a:r>
              <a:rPr lang="en-US" sz="1800" dirty="0"/>
              <a:t>Suggested by Smith and Nathan in 1973 </a:t>
            </a:r>
          </a:p>
          <a:p>
            <a:r>
              <a:rPr lang="en-US" sz="1800" dirty="0"/>
              <a:t>Name begins with italicized three latter acronym followed by extra letters or numbers </a:t>
            </a:r>
          </a:p>
          <a:p>
            <a:r>
              <a:rPr lang="en-US" sz="1800" b="1" dirty="0"/>
              <a:t>First letter</a:t>
            </a:r>
            <a:r>
              <a:rPr lang="en-US" sz="1800" dirty="0"/>
              <a:t>: first letter of the bacterial genus from which the enzyme was isolated </a:t>
            </a:r>
          </a:p>
          <a:p>
            <a:r>
              <a:rPr lang="en-US" sz="1800" b="1" dirty="0"/>
              <a:t>Second and third letter</a:t>
            </a:r>
            <a:r>
              <a:rPr lang="en-US" sz="1800" dirty="0"/>
              <a:t>: first two letters of the bacterial species </a:t>
            </a:r>
          </a:p>
          <a:p>
            <a:r>
              <a:rPr lang="en-US" sz="1800" b="1" dirty="0"/>
              <a:t>Last letter</a:t>
            </a:r>
            <a:r>
              <a:rPr lang="en-US" sz="1800" dirty="0"/>
              <a:t>: serovar or strain name </a:t>
            </a:r>
          </a:p>
          <a:p>
            <a:r>
              <a:rPr lang="en-US" sz="1800" b="1" dirty="0"/>
              <a:t>Last number</a:t>
            </a:r>
            <a:r>
              <a:rPr lang="en-US" sz="1800" dirty="0"/>
              <a:t>: in Roman numerals, indicates chronology or identification </a:t>
            </a:r>
          </a:p>
          <a:p>
            <a:r>
              <a:rPr lang="en-US" sz="1800" i="1" dirty="0" err="1"/>
              <a:t>Hin</a:t>
            </a:r>
            <a:r>
              <a:rPr lang="en-US" sz="1800" dirty="0" err="1"/>
              <a:t>dIII</a:t>
            </a:r>
            <a:r>
              <a:rPr lang="en-US" sz="1800" dirty="0"/>
              <a:t>: </a:t>
            </a:r>
            <a:r>
              <a:rPr lang="en-US" sz="1800" b="1" dirty="0"/>
              <a:t>Third </a:t>
            </a:r>
            <a:r>
              <a:rPr lang="en-US" sz="1800" dirty="0"/>
              <a:t>of the four enzymes isolated from </a:t>
            </a:r>
            <a:r>
              <a:rPr lang="en-US" sz="1800" b="1" i="1" dirty="0" err="1"/>
              <a:t>H</a:t>
            </a:r>
            <a:r>
              <a:rPr lang="en-US" sz="1800" i="1" dirty="0" err="1"/>
              <a:t>aemophilus</a:t>
            </a:r>
            <a:r>
              <a:rPr lang="en-US" sz="1800" i="1" dirty="0"/>
              <a:t> </a:t>
            </a:r>
            <a:r>
              <a:rPr lang="en-US" sz="1800" b="1" i="1" dirty="0"/>
              <a:t>in</a:t>
            </a:r>
            <a:r>
              <a:rPr lang="en-US" sz="1800" i="1" dirty="0"/>
              <a:t>fluenzae</a:t>
            </a:r>
            <a:r>
              <a:rPr lang="en-US" sz="1800" dirty="0"/>
              <a:t> serotype </a:t>
            </a:r>
            <a:r>
              <a:rPr lang="en-US" sz="1800" b="1" dirty="0"/>
              <a:t>d</a:t>
            </a:r>
            <a:endParaRPr lang="en-US" sz="1800" dirty="0"/>
          </a:p>
          <a:p>
            <a:r>
              <a:rPr lang="en-US" sz="1800" i="1" dirty="0"/>
              <a:t>Eco</a:t>
            </a:r>
            <a:r>
              <a:rPr lang="en-US" sz="1800" dirty="0"/>
              <a:t>RI: </a:t>
            </a:r>
            <a:r>
              <a:rPr lang="en-US" sz="1800" b="1" dirty="0"/>
              <a:t>first </a:t>
            </a:r>
            <a:r>
              <a:rPr lang="en-US" sz="1800" dirty="0"/>
              <a:t>enzyme isolated from </a:t>
            </a:r>
            <a:r>
              <a:rPr lang="en-US" sz="1800" b="1" i="1" dirty="0"/>
              <a:t>E</a:t>
            </a:r>
            <a:r>
              <a:rPr lang="en-US" sz="1800" i="1" dirty="0"/>
              <a:t>scherichia </a:t>
            </a:r>
            <a:r>
              <a:rPr lang="en-US" sz="1800" b="1" i="1" dirty="0"/>
              <a:t>co</a:t>
            </a:r>
            <a:r>
              <a:rPr lang="en-US" sz="1800" i="1" dirty="0"/>
              <a:t>li </a:t>
            </a:r>
            <a:r>
              <a:rPr lang="en-US" sz="1800" dirty="0"/>
              <a:t>strain </a:t>
            </a:r>
            <a:r>
              <a:rPr lang="en-US" sz="1800" b="1" dirty="0"/>
              <a:t>R</a:t>
            </a:r>
            <a:r>
              <a:rPr lang="en-US" sz="1800" dirty="0"/>
              <a:t> </a:t>
            </a:r>
            <a:r>
              <a:rPr lang="en-US" sz="1800" b="1" dirty="0"/>
              <a:t>  </a:t>
            </a:r>
            <a:r>
              <a:rPr lang="en-US" sz="1800" dirty="0"/>
              <a:t> </a:t>
            </a:r>
          </a:p>
        </p:txBody>
      </p:sp>
    </p:spTree>
    <p:extLst>
      <p:ext uri="{BB962C8B-B14F-4D97-AF65-F5344CB8AC3E}">
        <p14:creationId xmlns:p14="http://schemas.microsoft.com/office/powerpoint/2010/main" val="4166979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3423-067C-2BEE-84D1-E4BA7F95B00D}"/>
              </a:ext>
            </a:extLst>
          </p:cNvPr>
          <p:cNvSpPr>
            <a:spLocks noGrp="1"/>
          </p:cNvSpPr>
          <p:nvPr>
            <p:ph type="title"/>
          </p:nvPr>
        </p:nvSpPr>
        <p:spPr/>
        <p:txBody>
          <a:bodyPr>
            <a:normAutofit/>
          </a:bodyPr>
          <a:lstStyle/>
          <a:p>
            <a:r>
              <a:rPr lang="en-US" sz="4000" dirty="0"/>
              <a:t>Cleavage sites of type II REs</a:t>
            </a:r>
          </a:p>
        </p:txBody>
      </p:sp>
      <p:sp>
        <p:nvSpPr>
          <p:cNvPr id="3" name="Content Placeholder 2">
            <a:extLst>
              <a:ext uri="{FF2B5EF4-FFF2-40B4-BE49-F238E27FC236}">
                <a16:creationId xmlns:a16="http://schemas.microsoft.com/office/drawing/2014/main" id="{FE713A70-ED3B-0F04-3D0B-2B43B4C5AA1C}"/>
              </a:ext>
            </a:extLst>
          </p:cNvPr>
          <p:cNvSpPr>
            <a:spLocks noGrp="1"/>
          </p:cNvSpPr>
          <p:nvPr>
            <p:ph idx="1"/>
          </p:nvPr>
        </p:nvSpPr>
        <p:spPr>
          <a:xfrm>
            <a:off x="1097280" y="1845734"/>
            <a:ext cx="4460240" cy="4023360"/>
          </a:xfrm>
        </p:spPr>
        <p:txBody>
          <a:bodyPr>
            <a:normAutofit/>
          </a:bodyPr>
          <a:lstStyle/>
          <a:p>
            <a:r>
              <a:rPr lang="en-US" sz="1800" dirty="0"/>
              <a:t>Most REs cleave DNA at specific sites that are 4-8 bp long </a:t>
            </a:r>
          </a:p>
          <a:p>
            <a:r>
              <a:rPr lang="en-US" sz="1800" dirty="0"/>
              <a:t>These sites are palindromic sequences </a:t>
            </a:r>
          </a:p>
          <a:p>
            <a:r>
              <a:rPr lang="en-US" sz="1800" b="1" dirty="0"/>
              <a:t>Palindrome</a:t>
            </a:r>
            <a:r>
              <a:rPr lang="en-US" sz="1800" dirty="0"/>
              <a:t>: a number, word, phrase, or string of characters that reads the same backward </a:t>
            </a:r>
          </a:p>
          <a:p>
            <a:r>
              <a:rPr lang="en-US" sz="1800" dirty="0"/>
              <a:t>For example: madam, Malayalam </a:t>
            </a:r>
          </a:p>
          <a:p>
            <a:r>
              <a:rPr lang="en-US" sz="1800" dirty="0"/>
              <a:t>A DNA sequence is a palindrome when its complimentary sequence reads the same </a:t>
            </a:r>
          </a:p>
          <a:p>
            <a:r>
              <a:rPr lang="en-US" sz="1800" dirty="0"/>
              <a:t>Examples: GAATTCC, CATATG, CCATGG, CTCGAG, TCTAGA, GCGGCCGC </a:t>
            </a:r>
          </a:p>
        </p:txBody>
      </p:sp>
      <p:pic>
        <p:nvPicPr>
          <p:cNvPr id="5" name="Picture 4">
            <a:extLst>
              <a:ext uri="{FF2B5EF4-FFF2-40B4-BE49-F238E27FC236}">
                <a16:creationId xmlns:a16="http://schemas.microsoft.com/office/drawing/2014/main" id="{9E5A8D97-F61B-7F6A-D267-8FA2C7CF9666}"/>
              </a:ext>
            </a:extLst>
          </p:cNvPr>
          <p:cNvPicPr>
            <a:picLocks noChangeAspect="1"/>
          </p:cNvPicPr>
          <p:nvPr/>
        </p:nvPicPr>
        <p:blipFill>
          <a:blip r:embed="rId2"/>
          <a:stretch>
            <a:fillRect/>
          </a:stretch>
        </p:blipFill>
        <p:spPr>
          <a:xfrm>
            <a:off x="6096000" y="2369751"/>
            <a:ext cx="5184636" cy="3142204"/>
          </a:xfrm>
          <a:prstGeom prst="rect">
            <a:avLst/>
          </a:prstGeom>
        </p:spPr>
      </p:pic>
    </p:spTree>
    <p:extLst>
      <p:ext uri="{BB962C8B-B14F-4D97-AF65-F5344CB8AC3E}">
        <p14:creationId xmlns:p14="http://schemas.microsoft.com/office/powerpoint/2010/main" val="1482257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7E27E-285F-BCAF-649B-52FAAA641C19}"/>
              </a:ext>
            </a:extLst>
          </p:cNvPr>
          <p:cNvSpPr>
            <a:spLocks noGrp="1"/>
          </p:cNvSpPr>
          <p:nvPr>
            <p:ph type="title"/>
          </p:nvPr>
        </p:nvSpPr>
        <p:spPr/>
        <p:txBody>
          <a:bodyPr>
            <a:normAutofit/>
          </a:bodyPr>
          <a:lstStyle/>
          <a:p>
            <a:r>
              <a:rPr lang="en-US" sz="4000" dirty="0"/>
              <a:t>Sticky ends and blunt ends</a:t>
            </a:r>
          </a:p>
        </p:txBody>
      </p:sp>
      <p:sp>
        <p:nvSpPr>
          <p:cNvPr id="3" name="Content Placeholder 2">
            <a:extLst>
              <a:ext uri="{FF2B5EF4-FFF2-40B4-BE49-F238E27FC236}">
                <a16:creationId xmlns:a16="http://schemas.microsoft.com/office/drawing/2014/main" id="{B0100A11-7CD9-8B6A-DFC0-885C3C7F54DD}"/>
              </a:ext>
            </a:extLst>
          </p:cNvPr>
          <p:cNvSpPr>
            <a:spLocks noGrp="1"/>
          </p:cNvSpPr>
          <p:nvPr>
            <p:ph idx="1"/>
          </p:nvPr>
        </p:nvSpPr>
        <p:spPr/>
        <p:txBody>
          <a:bodyPr/>
          <a:lstStyle/>
          <a:p>
            <a:r>
              <a:rPr lang="en-US" dirty="0"/>
              <a:t>When an RE cuts DNA at staggered sites, it results in short single-stranded overhangs – called as </a:t>
            </a:r>
            <a:r>
              <a:rPr lang="en-US" b="1" dirty="0"/>
              <a:t>sticky ends</a:t>
            </a:r>
            <a:r>
              <a:rPr lang="en-US" dirty="0"/>
              <a:t> (examples: </a:t>
            </a:r>
            <a:r>
              <a:rPr lang="en-US" i="1" dirty="0"/>
              <a:t>Eco</a:t>
            </a:r>
            <a:r>
              <a:rPr lang="en-US" dirty="0"/>
              <a:t>RI, </a:t>
            </a:r>
            <a:r>
              <a:rPr lang="en-US" i="1" dirty="0" err="1"/>
              <a:t>Bam</a:t>
            </a:r>
            <a:r>
              <a:rPr lang="en-US" dirty="0" err="1"/>
              <a:t>HI</a:t>
            </a:r>
            <a:r>
              <a:rPr lang="en-US" dirty="0"/>
              <a:t>)</a:t>
            </a:r>
          </a:p>
          <a:p>
            <a:r>
              <a:rPr lang="en-US" dirty="0"/>
              <a:t>When an RE cuts DNA exactly in the middle of the site, it results in two double-stranded DNA fragments without any overhangs – called as </a:t>
            </a:r>
            <a:r>
              <a:rPr lang="en-US" b="1" dirty="0"/>
              <a:t>blunt ends </a:t>
            </a:r>
            <a:r>
              <a:rPr lang="en-US" dirty="0"/>
              <a:t>or </a:t>
            </a:r>
            <a:r>
              <a:rPr lang="en-US" b="1" dirty="0"/>
              <a:t>flush ends</a:t>
            </a:r>
            <a:r>
              <a:rPr lang="en-US" dirty="0"/>
              <a:t> (examples: </a:t>
            </a:r>
            <a:r>
              <a:rPr lang="en-US" i="1" dirty="0" err="1"/>
              <a:t>Alu</a:t>
            </a:r>
            <a:r>
              <a:rPr lang="en-US" dirty="0" err="1"/>
              <a:t>I</a:t>
            </a:r>
            <a:r>
              <a:rPr lang="en-US" dirty="0"/>
              <a:t>, </a:t>
            </a:r>
            <a:r>
              <a:rPr lang="en-US" i="1" dirty="0" err="1"/>
              <a:t>Hae</a:t>
            </a:r>
            <a:r>
              <a:rPr lang="en-US" dirty="0" err="1"/>
              <a:t>III</a:t>
            </a:r>
            <a:r>
              <a:rPr lang="en-US" dirty="0"/>
              <a:t>)</a:t>
            </a:r>
          </a:p>
        </p:txBody>
      </p:sp>
      <p:pic>
        <p:nvPicPr>
          <p:cNvPr id="5" name="Picture 4">
            <a:extLst>
              <a:ext uri="{FF2B5EF4-FFF2-40B4-BE49-F238E27FC236}">
                <a16:creationId xmlns:a16="http://schemas.microsoft.com/office/drawing/2014/main" id="{6752BACC-1C8F-64DE-3476-1CC263830111}"/>
              </a:ext>
            </a:extLst>
          </p:cNvPr>
          <p:cNvPicPr>
            <a:picLocks noChangeAspect="1"/>
          </p:cNvPicPr>
          <p:nvPr/>
        </p:nvPicPr>
        <p:blipFill>
          <a:blip r:embed="rId2"/>
          <a:stretch>
            <a:fillRect/>
          </a:stretch>
        </p:blipFill>
        <p:spPr>
          <a:xfrm>
            <a:off x="3145389" y="3429000"/>
            <a:ext cx="5901221" cy="2440094"/>
          </a:xfrm>
          <a:prstGeom prst="rect">
            <a:avLst/>
          </a:prstGeom>
        </p:spPr>
      </p:pic>
    </p:spTree>
    <p:extLst>
      <p:ext uri="{BB962C8B-B14F-4D97-AF65-F5344CB8AC3E}">
        <p14:creationId xmlns:p14="http://schemas.microsoft.com/office/powerpoint/2010/main" val="184398453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318</TotalTime>
  <Words>855</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Calibri</vt:lpstr>
      <vt:lpstr>Calibri Light</vt:lpstr>
      <vt:lpstr>Retrospect</vt:lpstr>
      <vt:lpstr>Restriction endonucleases</vt:lpstr>
      <vt:lpstr>Nucleases</vt:lpstr>
      <vt:lpstr>Types of exonucleases</vt:lpstr>
      <vt:lpstr>Types of endonucleases</vt:lpstr>
      <vt:lpstr>Restriction endonucleases (REs) </vt:lpstr>
      <vt:lpstr>Types of REs</vt:lpstr>
      <vt:lpstr>Nomenclature of REs</vt:lpstr>
      <vt:lpstr>Cleavage sites of type II REs</vt:lpstr>
      <vt:lpstr>Sticky ends and blunt ends</vt:lpstr>
      <vt:lpstr>Isoschizomers, neoschizomers, and isocaudomers</vt:lpstr>
      <vt:lpstr>Setting up a restriction reaction </vt:lpstr>
      <vt:lpstr>Double digestion </vt:lpstr>
      <vt:lpstr>Star Activity </vt:lpstr>
      <vt:lpstr>Applications of REs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Vihang Ghalsasi</dc:creator>
  <cp:lastModifiedBy>Vihang Ghalsasi</cp:lastModifiedBy>
  <cp:revision>1</cp:revision>
  <dcterms:created xsi:type="dcterms:W3CDTF">2022-09-21T06:42:24Z</dcterms:created>
  <dcterms:modified xsi:type="dcterms:W3CDTF">2024-01-20T17:52:02Z</dcterms:modified>
</cp:coreProperties>
</file>