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hang Ghalsasi" userId="2a3145cabc1bc5e0" providerId="LiveId" clId="{7BDF78FC-98FF-412A-A901-83894BD70F95}"/>
    <pc:docChg chg="undo redo custSel addSld modSld sldOrd">
      <pc:chgData name="Vihang Ghalsasi" userId="2a3145cabc1bc5e0" providerId="LiveId" clId="{7BDF78FC-98FF-412A-A901-83894BD70F95}" dt="2022-11-30T12:47:52.090" v="2505" actId="20577"/>
      <pc:docMkLst>
        <pc:docMk/>
      </pc:docMkLst>
      <pc:sldChg chg="modSp mod">
        <pc:chgData name="Vihang Ghalsasi" userId="2a3145cabc1bc5e0" providerId="LiveId" clId="{7BDF78FC-98FF-412A-A901-83894BD70F95}" dt="2022-11-30T12:47:52.090" v="2505" actId="20577"/>
        <pc:sldMkLst>
          <pc:docMk/>
          <pc:sldMk cId="2768797444" sldId="262"/>
        </pc:sldMkLst>
        <pc:spChg chg="mod">
          <ac:chgData name="Vihang Ghalsasi" userId="2a3145cabc1bc5e0" providerId="LiveId" clId="{7BDF78FC-98FF-412A-A901-83894BD70F95}" dt="2022-11-30T12:47:52.090" v="2505" actId="20577"/>
          <ac:spMkLst>
            <pc:docMk/>
            <pc:sldMk cId="2768797444" sldId="262"/>
            <ac:spMk id="3" creationId="{9433BFD0-CCD0-9173-94CD-AF8680C095EA}"/>
          </ac:spMkLst>
        </pc:spChg>
      </pc:sldChg>
      <pc:sldChg chg="modSp add mod ord">
        <pc:chgData name="Vihang Ghalsasi" userId="2a3145cabc1bc5e0" providerId="LiveId" clId="{7BDF78FC-98FF-412A-A901-83894BD70F95}" dt="2022-11-30T12:33:18.011" v="451" actId="20577"/>
        <pc:sldMkLst>
          <pc:docMk/>
          <pc:sldMk cId="3781509583" sldId="263"/>
        </pc:sldMkLst>
        <pc:spChg chg="mod">
          <ac:chgData name="Vihang Ghalsasi" userId="2a3145cabc1bc5e0" providerId="LiveId" clId="{7BDF78FC-98FF-412A-A901-83894BD70F95}" dt="2022-11-30T12:27:47.509" v="276" actId="20577"/>
          <ac:spMkLst>
            <pc:docMk/>
            <pc:sldMk cId="3781509583" sldId="263"/>
            <ac:spMk id="2" creationId="{20116387-7550-FB04-5C00-00165F3FB96E}"/>
          </ac:spMkLst>
        </pc:spChg>
        <pc:graphicFrameChg chg="mod">
          <ac:chgData name="Vihang Ghalsasi" userId="2a3145cabc1bc5e0" providerId="LiveId" clId="{7BDF78FC-98FF-412A-A901-83894BD70F95}" dt="2022-11-30T12:33:18.011" v="451" actId="20577"/>
          <ac:graphicFrameMkLst>
            <pc:docMk/>
            <pc:sldMk cId="3781509583" sldId="263"/>
            <ac:graphicFrameMk id="10" creationId="{96ACF292-4294-EDEC-5575-A1FD91B4E43B}"/>
          </ac:graphicFrameMkLst>
        </pc:graphicFrameChg>
      </pc:sldChg>
      <pc:sldChg chg="modSp new mod">
        <pc:chgData name="Vihang Ghalsasi" userId="2a3145cabc1bc5e0" providerId="LiveId" clId="{7BDF78FC-98FF-412A-A901-83894BD70F95}" dt="2022-11-30T12:36:43.048" v="1133" actId="20577"/>
        <pc:sldMkLst>
          <pc:docMk/>
          <pc:sldMk cId="666629438" sldId="264"/>
        </pc:sldMkLst>
        <pc:spChg chg="mod">
          <ac:chgData name="Vihang Ghalsasi" userId="2a3145cabc1bc5e0" providerId="LiveId" clId="{7BDF78FC-98FF-412A-A901-83894BD70F95}" dt="2022-11-30T12:33:38.888" v="482" actId="404"/>
          <ac:spMkLst>
            <pc:docMk/>
            <pc:sldMk cId="666629438" sldId="264"/>
            <ac:spMk id="2" creationId="{275231A6-D9C5-5B8A-AE23-9F46B783B852}"/>
          </ac:spMkLst>
        </pc:spChg>
        <pc:spChg chg="mod">
          <ac:chgData name="Vihang Ghalsasi" userId="2a3145cabc1bc5e0" providerId="LiveId" clId="{7BDF78FC-98FF-412A-A901-83894BD70F95}" dt="2022-11-30T12:36:43.048" v="1133" actId="20577"/>
          <ac:spMkLst>
            <pc:docMk/>
            <pc:sldMk cId="666629438" sldId="264"/>
            <ac:spMk id="3" creationId="{25F9253F-8199-D2FF-9C8A-A056AB1D4108}"/>
          </ac:spMkLst>
        </pc:spChg>
      </pc:sldChg>
      <pc:sldChg chg="modSp new mod ord">
        <pc:chgData name="Vihang Ghalsasi" userId="2a3145cabc1bc5e0" providerId="LiveId" clId="{7BDF78FC-98FF-412A-A901-83894BD70F95}" dt="2022-11-30T12:44:33.456" v="2371" actId="20577"/>
        <pc:sldMkLst>
          <pc:docMk/>
          <pc:sldMk cId="490827827" sldId="265"/>
        </pc:sldMkLst>
        <pc:spChg chg="mod">
          <ac:chgData name="Vihang Ghalsasi" userId="2a3145cabc1bc5e0" providerId="LiveId" clId="{7BDF78FC-98FF-412A-A901-83894BD70F95}" dt="2022-11-30T12:41:09.009" v="1817" actId="404"/>
          <ac:spMkLst>
            <pc:docMk/>
            <pc:sldMk cId="490827827" sldId="265"/>
            <ac:spMk id="2" creationId="{F1B6DE85-AB67-359B-2839-E1CCAAC9BF2A}"/>
          </ac:spMkLst>
        </pc:spChg>
        <pc:spChg chg="mod">
          <ac:chgData name="Vihang Ghalsasi" userId="2a3145cabc1bc5e0" providerId="LiveId" clId="{7BDF78FC-98FF-412A-A901-83894BD70F95}" dt="2022-11-30T12:44:33.456" v="2371" actId="20577"/>
          <ac:spMkLst>
            <pc:docMk/>
            <pc:sldMk cId="490827827" sldId="265"/>
            <ac:spMk id="3" creationId="{8F8591D5-C670-E191-2FDE-0E2B3918BA14}"/>
          </ac:spMkLst>
        </pc:spChg>
      </pc:sldChg>
      <pc:sldChg chg="modSp new mod">
        <pc:chgData name="Vihang Ghalsasi" userId="2a3145cabc1bc5e0" providerId="LiveId" clId="{7BDF78FC-98FF-412A-A901-83894BD70F95}" dt="2022-11-30T12:40:41.205" v="1780" actId="20577"/>
        <pc:sldMkLst>
          <pc:docMk/>
          <pc:sldMk cId="54903389" sldId="266"/>
        </pc:sldMkLst>
        <pc:spChg chg="mod">
          <ac:chgData name="Vihang Ghalsasi" userId="2a3145cabc1bc5e0" providerId="LiveId" clId="{7BDF78FC-98FF-412A-A901-83894BD70F95}" dt="2022-11-30T12:37:11.009" v="1181" actId="404"/>
          <ac:spMkLst>
            <pc:docMk/>
            <pc:sldMk cId="54903389" sldId="266"/>
            <ac:spMk id="2" creationId="{74F0A94D-C9FF-A339-C335-7311B1833117}"/>
          </ac:spMkLst>
        </pc:spChg>
        <pc:spChg chg="mod">
          <ac:chgData name="Vihang Ghalsasi" userId="2a3145cabc1bc5e0" providerId="LiveId" clId="{7BDF78FC-98FF-412A-A901-83894BD70F95}" dt="2022-11-30T12:40:41.205" v="1780" actId="20577"/>
          <ac:spMkLst>
            <pc:docMk/>
            <pc:sldMk cId="54903389" sldId="266"/>
            <ac:spMk id="3" creationId="{FBEA6C62-2A60-B0D7-0915-115FB6BD9EA8}"/>
          </ac:spMkLst>
        </pc:spChg>
      </pc:sldChg>
      <pc:sldChg chg="addSp modSp new mod setBg">
        <pc:chgData name="Vihang Ghalsasi" userId="2a3145cabc1bc5e0" providerId="LiveId" clId="{7BDF78FC-98FF-412A-A901-83894BD70F95}" dt="2022-11-30T12:46:06.729" v="2413" actId="404"/>
        <pc:sldMkLst>
          <pc:docMk/>
          <pc:sldMk cId="3123579841" sldId="267"/>
        </pc:sldMkLst>
        <pc:spChg chg="mod">
          <ac:chgData name="Vihang Ghalsasi" userId="2a3145cabc1bc5e0" providerId="LiveId" clId="{7BDF78FC-98FF-412A-A901-83894BD70F95}" dt="2022-11-30T12:46:06.729" v="2413" actId="404"/>
          <ac:spMkLst>
            <pc:docMk/>
            <pc:sldMk cId="3123579841" sldId="267"/>
            <ac:spMk id="2" creationId="{8B3001A2-EFF7-9426-BA8A-BF531F92F24A}"/>
          </ac:spMkLst>
        </pc:spChg>
        <pc:spChg chg="add">
          <ac:chgData name="Vihang Ghalsasi" userId="2a3145cabc1bc5e0" providerId="LiveId" clId="{7BDF78FC-98FF-412A-A901-83894BD70F95}" dt="2022-11-30T12:45:54.163" v="2408" actId="26606"/>
          <ac:spMkLst>
            <pc:docMk/>
            <pc:sldMk cId="3123579841" sldId="267"/>
            <ac:spMk id="9" creationId="{BB2B8762-61F0-4F1B-9364-D633EE9D6AF5}"/>
          </ac:spMkLst>
        </pc:spChg>
        <pc:spChg chg="add">
          <ac:chgData name="Vihang Ghalsasi" userId="2a3145cabc1bc5e0" providerId="LiveId" clId="{7BDF78FC-98FF-412A-A901-83894BD70F95}" dt="2022-11-30T12:45:54.163" v="2408" actId="26606"/>
          <ac:spMkLst>
            <pc:docMk/>
            <pc:sldMk cId="3123579841" sldId="267"/>
            <ac:spMk id="11" creationId="{E97675C8-1328-460C-9EBF-6B446B67EAD3}"/>
          </ac:spMkLst>
        </pc:spChg>
        <pc:spChg chg="add">
          <ac:chgData name="Vihang Ghalsasi" userId="2a3145cabc1bc5e0" providerId="LiveId" clId="{7BDF78FC-98FF-412A-A901-83894BD70F95}" dt="2022-11-30T12:45:54.163" v="2408" actId="26606"/>
          <ac:spMkLst>
            <pc:docMk/>
            <pc:sldMk cId="3123579841" sldId="267"/>
            <ac:spMk id="15" creationId="{C6417104-D4C1-4710-9982-2154A7F48492}"/>
          </ac:spMkLst>
        </pc:spChg>
        <pc:spChg chg="add">
          <ac:chgData name="Vihang Ghalsasi" userId="2a3145cabc1bc5e0" providerId="LiveId" clId="{7BDF78FC-98FF-412A-A901-83894BD70F95}" dt="2022-11-30T12:45:54.163" v="2408" actId="26606"/>
          <ac:spMkLst>
            <pc:docMk/>
            <pc:sldMk cId="3123579841" sldId="267"/>
            <ac:spMk id="17" creationId="{626F1402-2DEC-4071-84AF-350C7BF00D43}"/>
          </ac:spMkLst>
        </pc:spChg>
        <pc:spChg chg="add">
          <ac:chgData name="Vihang Ghalsasi" userId="2a3145cabc1bc5e0" providerId="LiveId" clId="{7BDF78FC-98FF-412A-A901-83894BD70F95}" dt="2022-11-30T12:45:54.163" v="2408" actId="26606"/>
          <ac:spMkLst>
            <pc:docMk/>
            <pc:sldMk cId="3123579841" sldId="267"/>
            <ac:spMk id="21" creationId="{DA52A394-10F4-4AA5-90E4-634D1E919DBA}"/>
          </ac:spMkLst>
        </pc:spChg>
        <pc:spChg chg="add">
          <ac:chgData name="Vihang Ghalsasi" userId="2a3145cabc1bc5e0" providerId="LiveId" clId="{7BDF78FC-98FF-412A-A901-83894BD70F95}" dt="2022-11-30T12:45:54.163" v="2408" actId="26606"/>
          <ac:spMkLst>
            <pc:docMk/>
            <pc:sldMk cId="3123579841" sldId="267"/>
            <ac:spMk id="23" creationId="{07BDDC51-8BB2-42BE-8EA8-39B3E9AC1EF6}"/>
          </ac:spMkLst>
        </pc:spChg>
        <pc:picChg chg="add mod">
          <ac:chgData name="Vihang Ghalsasi" userId="2a3145cabc1bc5e0" providerId="LiveId" clId="{7BDF78FC-98FF-412A-A901-83894BD70F95}" dt="2022-11-30T12:46:02.753" v="2409" actId="27614"/>
          <ac:picMkLst>
            <pc:docMk/>
            <pc:sldMk cId="3123579841" sldId="267"/>
            <ac:picMk id="3" creationId="{F48F0DCE-B804-FD91-2CD9-87D8D3AE5A10}"/>
          </ac:picMkLst>
        </pc:picChg>
        <pc:picChg chg="add mod">
          <ac:chgData name="Vihang Ghalsasi" userId="2a3145cabc1bc5e0" providerId="LiveId" clId="{7BDF78FC-98FF-412A-A901-83894BD70F95}" dt="2022-11-30T12:45:54.163" v="2408" actId="26606"/>
          <ac:picMkLst>
            <pc:docMk/>
            <pc:sldMk cId="3123579841" sldId="267"/>
            <ac:picMk id="4" creationId="{73B4EB90-8D9B-D7C9-4CC7-046E15474E4F}"/>
          </ac:picMkLst>
        </pc:picChg>
        <pc:cxnChg chg="add">
          <ac:chgData name="Vihang Ghalsasi" userId="2a3145cabc1bc5e0" providerId="LiveId" clId="{7BDF78FC-98FF-412A-A901-83894BD70F95}" dt="2022-11-30T12:45:54.163" v="2408" actId="26606"/>
          <ac:cxnSpMkLst>
            <pc:docMk/>
            <pc:sldMk cId="3123579841" sldId="267"/>
            <ac:cxnSpMk id="13" creationId="{514EE78B-AF71-4195-A01B-F1165D9233BF}"/>
          </ac:cxnSpMkLst>
        </pc:cxnChg>
        <pc:cxnChg chg="add">
          <ac:chgData name="Vihang Ghalsasi" userId="2a3145cabc1bc5e0" providerId="LiveId" clId="{7BDF78FC-98FF-412A-A901-83894BD70F95}" dt="2022-11-30T12:45:54.163" v="2408" actId="26606"/>
          <ac:cxnSpMkLst>
            <pc:docMk/>
            <pc:sldMk cId="3123579841" sldId="267"/>
            <ac:cxnSpMk id="19" creationId="{04733B62-1719-4677-A612-CA0AC0AD7482}"/>
          </ac:cxnSpMkLst>
        </pc:cxnChg>
      </pc:sldChg>
    </pc:docChg>
  </pc:docChgLst>
  <pc:docChgLst>
    <pc:chgData name="Vihang Ghalsasi" userId="2a3145cabc1bc5e0" providerId="LiveId" clId="{73BDBC53-6CAD-44EF-A3AC-E87DE9BDCD41}"/>
    <pc:docChg chg="undo redo custSel addSld modSld">
      <pc:chgData name="Vihang Ghalsasi" userId="2a3145cabc1bc5e0" providerId="LiveId" clId="{73BDBC53-6CAD-44EF-A3AC-E87DE9BDCD41}" dt="2022-11-15T09:51:08.748" v="2009" actId="404"/>
      <pc:docMkLst>
        <pc:docMk/>
      </pc:docMkLst>
      <pc:sldChg chg="modSp mod">
        <pc:chgData name="Vihang Ghalsasi" userId="2a3145cabc1bc5e0" providerId="LiveId" clId="{73BDBC53-6CAD-44EF-A3AC-E87DE9BDCD41}" dt="2022-11-15T08:16:26.816" v="36" actId="947"/>
        <pc:sldMkLst>
          <pc:docMk/>
          <pc:sldMk cId="3289324551" sldId="257"/>
        </pc:sldMkLst>
        <pc:spChg chg="mod">
          <ac:chgData name="Vihang Ghalsasi" userId="2a3145cabc1bc5e0" providerId="LiveId" clId="{73BDBC53-6CAD-44EF-A3AC-E87DE9BDCD41}" dt="2022-11-15T08:16:26.816" v="36" actId="947"/>
          <ac:spMkLst>
            <pc:docMk/>
            <pc:sldMk cId="3289324551" sldId="257"/>
            <ac:spMk id="3" creationId="{8A528801-642B-BFD4-0C86-191480321303}"/>
          </ac:spMkLst>
        </pc:spChg>
      </pc:sldChg>
      <pc:sldChg chg="addSp modSp mod setBg">
        <pc:chgData name="Vihang Ghalsasi" userId="2a3145cabc1bc5e0" providerId="LiveId" clId="{73BDBC53-6CAD-44EF-A3AC-E87DE9BDCD41}" dt="2022-11-15T08:24:40.828" v="615" actId="404"/>
        <pc:sldMkLst>
          <pc:docMk/>
          <pc:sldMk cId="3540584239" sldId="258"/>
        </pc:sldMkLst>
        <pc:spChg chg="mod">
          <ac:chgData name="Vihang Ghalsasi" userId="2a3145cabc1bc5e0" providerId="LiveId" clId="{73BDBC53-6CAD-44EF-A3AC-E87DE9BDCD41}" dt="2022-11-15T08:24:35.187" v="614" actId="404"/>
          <ac:spMkLst>
            <pc:docMk/>
            <pc:sldMk cId="3540584239" sldId="258"/>
            <ac:spMk id="2" creationId="{283E6008-215B-86CD-C204-C95118AE98C1}"/>
          </ac:spMkLst>
        </pc:spChg>
        <pc:spChg chg="mod ord">
          <ac:chgData name="Vihang Ghalsasi" userId="2a3145cabc1bc5e0" providerId="LiveId" clId="{73BDBC53-6CAD-44EF-A3AC-E87DE9BDCD41}" dt="2022-11-15T08:24:40.828" v="615" actId="404"/>
          <ac:spMkLst>
            <pc:docMk/>
            <pc:sldMk cId="3540584239" sldId="258"/>
            <ac:spMk id="3" creationId="{96755F9D-1B48-9324-EBAD-C2DA1383E957}"/>
          </ac:spMkLst>
        </pc:spChg>
        <pc:spChg chg="add">
          <ac:chgData name="Vihang Ghalsasi" userId="2a3145cabc1bc5e0" providerId="LiveId" clId="{73BDBC53-6CAD-44EF-A3AC-E87DE9BDCD41}" dt="2022-11-15T08:24:28.939" v="612" actId="26606"/>
          <ac:spMkLst>
            <pc:docMk/>
            <pc:sldMk cId="3540584239" sldId="258"/>
            <ac:spMk id="9" creationId="{52ABB703-2B0E-4C3B-B4A2-F3973548E561}"/>
          </ac:spMkLst>
        </pc:spChg>
        <pc:spChg chg="add">
          <ac:chgData name="Vihang Ghalsasi" userId="2a3145cabc1bc5e0" providerId="LiveId" clId="{73BDBC53-6CAD-44EF-A3AC-E87DE9BDCD41}" dt="2022-11-15T08:24:28.939" v="612" actId="26606"/>
          <ac:spMkLst>
            <pc:docMk/>
            <pc:sldMk cId="3540584239" sldId="258"/>
            <ac:spMk id="13" creationId="{E95DA498-D9A2-4DA9-B9DA-B3776E08CF7E}"/>
          </ac:spMkLst>
        </pc:spChg>
        <pc:spChg chg="add">
          <ac:chgData name="Vihang Ghalsasi" userId="2a3145cabc1bc5e0" providerId="LiveId" clId="{73BDBC53-6CAD-44EF-A3AC-E87DE9BDCD41}" dt="2022-11-15T08:24:28.939" v="612" actId="26606"/>
          <ac:spMkLst>
            <pc:docMk/>
            <pc:sldMk cId="3540584239" sldId="258"/>
            <ac:spMk id="15" creationId="{82A73093-4B9D-420D-B17E-52293703A1D4}"/>
          </ac:spMkLst>
        </pc:spChg>
        <pc:picChg chg="add mod">
          <ac:chgData name="Vihang Ghalsasi" userId="2a3145cabc1bc5e0" providerId="LiveId" clId="{73BDBC53-6CAD-44EF-A3AC-E87DE9BDCD41}" dt="2022-11-15T08:24:28.939" v="612" actId="26606"/>
          <ac:picMkLst>
            <pc:docMk/>
            <pc:sldMk cId="3540584239" sldId="258"/>
            <ac:picMk id="4" creationId="{D0F795D2-9FA1-A17F-3359-7AA2612A7F01}"/>
          </ac:picMkLst>
        </pc:picChg>
        <pc:cxnChg chg="add">
          <ac:chgData name="Vihang Ghalsasi" userId="2a3145cabc1bc5e0" providerId="LiveId" clId="{73BDBC53-6CAD-44EF-A3AC-E87DE9BDCD41}" dt="2022-11-15T08:24:28.939" v="612" actId="26606"/>
          <ac:cxnSpMkLst>
            <pc:docMk/>
            <pc:sldMk cId="3540584239" sldId="258"/>
            <ac:cxnSpMk id="11" creationId="{9C21570E-E159-49A6-9891-FA397B7A92D3}"/>
          </ac:cxnSpMkLst>
        </pc:cxnChg>
      </pc:sldChg>
      <pc:sldChg chg="addSp delSp modSp new mod setBg">
        <pc:chgData name="Vihang Ghalsasi" userId="2a3145cabc1bc5e0" providerId="LiveId" clId="{73BDBC53-6CAD-44EF-A3AC-E87DE9BDCD41}" dt="2022-11-15T08:34:25.225" v="1214" actId="113"/>
        <pc:sldMkLst>
          <pc:docMk/>
          <pc:sldMk cId="29522190" sldId="259"/>
        </pc:sldMkLst>
        <pc:spChg chg="mod">
          <ac:chgData name="Vihang Ghalsasi" userId="2a3145cabc1bc5e0" providerId="LiveId" clId="{73BDBC53-6CAD-44EF-A3AC-E87DE9BDCD41}" dt="2022-11-15T08:34:25.225" v="1214" actId="113"/>
          <ac:spMkLst>
            <pc:docMk/>
            <pc:sldMk cId="29522190" sldId="259"/>
            <ac:spMk id="2" creationId="{20116387-7550-FB04-5C00-00165F3FB96E}"/>
          </ac:spMkLst>
        </pc:spChg>
        <pc:spChg chg="add">
          <ac:chgData name="Vihang Ghalsasi" userId="2a3145cabc1bc5e0" providerId="LiveId" clId="{73BDBC53-6CAD-44EF-A3AC-E87DE9BDCD41}" dt="2022-11-15T08:31:35.269" v="1084" actId="26606"/>
          <ac:spMkLst>
            <pc:docMk/>
            <pc:sldMk cId="29522190" sldId="259"/>
            <ac:spMk id="6" creationId="{36D16D1E-4205-49F5-BD2A-DA769947C104}"/>
          </ac:spMkLst>
        </pc:spChg>
        <pc:spChg chg="add">
          <ac:chgData name="Vihang Ghalsasi" userId="2a3145cabc1bc5e0" providerId="LiveId" clId="{73BDBC53-6CAD-44EF-A3AC-E87DE9BDCD41}" dt="2022-11-15T08:31:35.269" v="1084" actId="26606"/>
          <ac:spMkLst>
            <pc:docMk/>
            <pc:sldMk cId="29522190" sldId="259"/>
            <ac:spMk id="7" creationId="{012FD100-C039-4E03-B5E4-2EDFA7290AA6}"/>
          </ac:spMkLst>
        </pc:spChg>
        <pc:spChg chg="add del">
          <ac:chgData name="Vihang Ghalsasi" userId="2a3145cabc1bc5e0" providerId="LiveId" clId="{73BDBC53-6CAD-44EF-A3AC-E87DE9BDCD41}" dt="2022-11-15T08:31:19.764" v="1083" actId="26606"/>
          <ac:spMkLst>
            <pc:docMk/>
            <pc:sldMk cId="29522190" sldId="259"/>
            <ac:spMk id="9" creationId="{36D16D1E-4205-49F5-BD2A-DA769947C104}"/>
          </ac:spMkLst>
        </pc:spChg>
        <pc:spChg chg="add del">
          <ac:chgData name="Vihang Ghalsasi" userId="2a3145cabc1bc5e0" providerId="LiveId" clId="{73BDBC53-6CAD-44EF-A3AC-E87DE9BDCD41}" dt="2022-11-15T08:31:19.764" v="1083" actId="26606"/>
          <ac:spMkLst>
            <pc:docMk/>
            <pc:sldMk cId="29522190" sldId="259"/>
            <ac:spMk id="11" creationId="{012FD100-C039-4E03-B5E4-2EDFA7290AA6}"/>
          </ac:spMkLst>
        </pc:spChg>
        <pc:spChg chg="add">
          <ac:chgData name="Vihang Ghalsasi" userId="2a3145cabc1bc5e0" providerId="LiveId" clId="{73BDBC53-6CAD-44EF-A3AC-E87DE9BDCD41}" dt="2022-11-15T08:31:35.269" v="1084" actId="26606"/>
          <ac:spMkLst>
            <pc:docMk/>
            <pc:sldMk cId="29522190" sldId="259"/>
            <ac:spMk id="15" creationId="{FB5993E2-C02B-4335-ABA5-D8EC465551E3}"/>
          </ac:spMkLst>
        </pc:spChg>
        <pc:spChg chg="add">
          <ac:chgData name="Vihang Ghalsasi" userId="2a3145cabc1bc5e0" providerId="LiveId" clId="{73BDBC53-6CAD-44EF-A3AC-E87DE9BDCD41}" dt="2022-11-15T08:31:35.269" v="1084" actId="26606"/>
          <ac:spMkLst>
            <pc:docMk/>
            <pc:sldMk cId="29522190" sldId="259"/>
            <ac:spMk id="17" creationId="{C0B801A2-5622-4BE8-9AD2-C337A2CD0022}"/>
          </ac:spMkLst>
        </pc:spChg>
        <pc:spChg chg="add">
          <ac:chgData name="Vihang Ghalsasi" userId="2a3145cabc1bc5e0" providerId="LiveId" clId="{73BDBC53-6CAD-44EF-A3AC-E87DE9BDCD41}" dt="2022-11-15T08:31:35.269" v="1084" actId="26606"/>
          <ac:spMkLst>
            <pc:docMk/>
            <pc:sldMk cId="29522190" sldId="259"/>
            <ac:spMk id="19" creationId="{B7AF614F-5BC3-4086-99F5-B87C5847A071}"/>
          </ac:spMkLst>
        </pc:spChg>
        <pc:graphicFrameChg chg="add del mod modGraphic">
          <ac:chgData name="Vihang Ghalsasi" userId="2a3145cabc1bc5e0" providerId="LiveId" clId="{73BDBC53-6CAD-44EF-A3AC-E87DE9BDCD41}" dt="2022-11-15T08:31:35.269" v="1084" actId="26606"/>
          <ac:graphicFrameMkLst>
            <pc:docMk/>
            <pc:sldMk cId="29522190" sldId="259"/>
            <ac:graphicFrameMk id="3" creationId="{EED6D450-99A6-A542-743C-897537F60A54}"/>
          </ac:graphicFrameMkLst>
        </pc:graphicFrameChg>
        <pc:graphicFrameChg chg="add del">
          <ac:chgData name="Vihang Ghalsasi" userId="2a3145cabc1bc5e0" providerId="LiveId" clId="{73BDBC53-6CAD-44EF-A3AC-E87DE9BDCD41}" dt="2022-11-15T08:31:19.764" v="1083" actId="26606"/>
          <ac:graphicFrameMkLst>
            <pc:docMk/>
            <pc:sldMk cId="29522190" sldId="259"/>
            <ac:graphicFrameMk id="5" creationId="{42117367-0F28-754F-9743-74EC39C54774}"/>
          </ac:graphicFrameMkLst>
        </pc:graphicFrameChg>
        <pc:graphicFrameChg chg="add mod modGraphic">
          <ac:chgData name="Vihang Ghalsasi" userId="2a3145cabc1bc5e0" providerId="LiveId" clId="{73BDBC53-6CAD-44EF-A3AC-E87DE9BDCD41}" dt="2022-11-15T08:33:19.455" v="1212" actId="403"/>
          <ac:graphicFrameMkLst>
            <pc:docMk/>
            <pc:sldMk cId="29522190" sldId="259"/>
            <ac:graphicFrameMk id="10" creationId="{96ACF292-4294-EDEC-5575-A1FD91B4E43B}"/>
          </ac:graphicFrameMkLst>
        </pc:graphicFrameChg>
        <pc:cxnChg chg="add">
          <ac:chgData name="Vihang Ghalsasi" userId="2a3145cabc1bc5e0" providerId="LiveId" clId="{73BDBC53-6CAD-44EF-A3AC-E87DE9BDCD41}" dt="2022-11-15T08:31:35.269" v="1084" actId="26606"/>
          <ac:cxnSpMkLst>
            <pc:docMk/>
            <pc:sldMk cId="29522190" sldId="259"/>
            <ac:cxnSpMk id="8" creationId="{4418FCD2-8448-4A81-8EB4-72250F7827B4}"/>
          </ac:cxnSpMkLst>
        </pc:cxnChg>
        <pc:cxnChg chg="add del">
          <ac:chgData name="Vihang Ghalsasi" userId="2a3145cabc1bc5e0" providerId="LiveId" clId="{73BDBC53-6CAD-44EF-A3AC-E87DE9BDCD41}" dt="2022-11-15T08:31:19.764" v="1083" actId="26606"/>
          <ac:cxnSpMkLst>
            <pc:docMk/>
            <pc:sldMk cId="29522190" sldId="259"/>
            <ac:cxnSpMk id="13" creationId="{4418FCD2-8448-4A81-8EB4-72250F7827B4}"/>
          </ac:cxnSpMkLst>
        </pc:cxnChg>
      </pc:sldChg>
      <pc:sldChg chg="modSp add mod">
        <pc:chgData name="Vihang Ghalsasi" userId="2a3145cabc1bc5e0" providerId="LiveId" clId="{73BDBC53-6CAD-44EF-A3AC-E87DE9BDCD41}" dt="2022-11-15T09:50:30.156" v="1988"/>
        <pc:sldMkLst>
          <pc:docMk/>
          <pc:sldMk cId="3339494573" sldId="260"/>
        </pc:sldMkLst>
        <pc:spChg chg="mod">
          <ac:chgData name="Vihang Ghalsasi" userId="2a3145cabc1bc5e0" providerId="LiveId" clId="{73BDBC53-6CAD-44EF-A3AC-E87DE9BDCD41}" dt="2022-11-15T09:47:36.912" v="1688" actId="6549"/>
          <ac:spMkLst>
            <pc:docMk/>
            <pc:sldMk cId="3339494573" sldId="260"/>
            <ac:spMk id="2" creationId="{20116387-7550-FB04-5C00-00165F3FB96E}"/>
          </ac:spMkLst>
        </pc:spChg>
        <pc:graphicFrameChg chg="mod modGraphic">
          <ac:chgData name="Vihang Ghalsasi" userId="2a3145cabc1bc5e0" providerId="LiveId" clId="{73BDBC53-6CAD-44EF-A3AC-E87DE9BDCD41}" dt="2022-11-15T09:50:30.156" v="1988"/>
          <ac:graphicFrameMkLst>
            <pc:docMk/>
            <pc:sldMk cId="3339494573" sldId="260"/>
            <ac:graphicFrameMk id="10" creationId="{96ACF292-4294-EDEC-5575-A1FD91B4E43B}"/>
          </ac:graphicFrameMkLst>
        </pc:graphicFrameChg>
      </pc:sldChg>
      <pc:sldChg chg="modSp new mod">
        <pc:chgData name="Vihang Ghalsasi" userId="2a3145cabc1bc5e0" providerId="LiveId" clId="{73BDBC53-6CAD-44EF-A3AC-E87DE9BDCD41}" dt="2022-11-15T08:43:56.341" v="1680" actId="20577"/>
        <pc:sldMkLst>
          <pc:docMk/>
          <pc:sldMk cId="421769771" sldId="261"/>
        </pc:sldMkLst>
        <pc:spChg chg="mod">
          <ac:chgData name="Vihang Ghalsasi" userId="2a3145cabc1bc5e0" providerId="LiveId" clId="{73BDBC53-6CAD-44EF-A3AC-E87DE9BDCD41}" dt="2022-11-15T08:35:06.156" v="1247" actId="404"/>
          <ac:spMkLst>
            <pc:docMk/>
            <pc:sldMk cId="421769771" sldId="261"/>
            <ac:spMk id="2" creationId="{7FDB7216-5E66-4816-01B7-F647BF248ECB}"/>
          </ac:spMkLst>
        </pc:spChg>
        <pc:spChg chg="mod">
          <ac:chgData name="Vihang Ghalsasi" userId="2a3145cabc1bc5e0" providerId="LiveId" clId="{73BDBC53-6CAD-44EF-A3AC-E87DE9BDCD41}" dt="2022-11-15T08:43:56.341" v="1680" actId="20577"/>
          <ac:spMkLst>
            <pc:docMk/>
            <pc:sldMk cId="421769771" sldId="261"/>
            <ac:spMk id="3" creationId="{71A343CE-13A7-9810-FD4B-F9CF633D6759}"/>
          </ac:spMkLst>
        </pc:spChg>
      </pc:sldChg>
      <pc:sldChg chg="modSp new mod">
        <pc:chgData name="Vihang Ghalsasi" userId="2a3145cabc1bc5e0" providerId="LiveId" clId="{73BDBC53-6CAD-44EF-A3AC-E87DE9BDCD41}" dt="2022-11-15T09:51:08.748" v="2009" actId="404"/>
        <pc:sldMkLst>
          <pc:docMk/>
          <pc:sldMk cId="2768797444" sldId="262"/>
        </pc:sldMkLst>
        <pc:spChg chg="mod">
          <ac:chgData name="Vihang Ghalsasi" userId="2a3145cabc1bc5e0" providerId="LiveId" clId="{73BDBC53-6CAD-44EF-A3AC-E87DE9BDCD41}" dt="2022-11-15T09:51:08.748" v="2009" actId="404"/>
          <ac:spMkLst>
            <pc:docMk/>
            <pc:sldMk cId="2768797444" sldId="262"/>
            <ac:spMk id="2" creationId="{44D246A4-DB82-A7E6-F377-95C07A216FB3}"/>
          </ac:spMkLst>
        </pc:spChg>
      </pc:sldChg>
    </pc:docChg>
  </pc:docChgLst>
  <pc:docChgLst>
    <pc:chgData name="Vihang Ghalsasi" userId="2a3145cabc1bc5e0" providerId="LiveId" clId="{E994172F-2033-4173-9342-F48883228143}"/>
    <pc:docChg chg="custSel modSld">
      <pc:chgData name="Vihang Ghalsasi" userId="2a3145cabc1bc5e0" providerId="LiveId" clId="{E994172F-2033-4173-9342-F48883228143}" dt="2024-01-20T17:52:32.961" v="42" actId="20577"/>
      <pc:docMkLst>
        <pc:docMk/>
      </pc:docMkLst>
      <pc:sldChg chg="modSp mod">
        <pc:chgData name="Vihang Ghalsasi" userId="2a3145cabc1bc5e0" providerId="LiveId" clId="{E994172F-2033-4173-9342-F48883228143}" dt="2024-01-20T17:52:32.961" v="42" actId="20577"/>
        <pc:sldMkLst>
          <pc:docMk/>
          <pc:sldMk cId="1011280064" sldId="256"/>
        </pc:sldMkLst>
        <pc:spChg chg="mod">
          <ac:chgData name="Vihang Ghalsasi" userId="2a3145cabc1bc5e0" providerId="LiveId" clId="{E994172F-2033-4173-9342-F48883228143}" dt="2024-01-20T17:52:26.347" v="19" actId="20577"/>
          <ac:spMkLst>
            <pc:docMk/>
            <pc:sldMk cId="1011280064" sldId="256"/>
            <ac:spMk id="2" creationId="{68C73988-B475-31ED-9DC5-13101D17E224}"/>
          </ac:spMkLst>
        </pc:spChg>
        <pc:spChg chg="mod">
          <ac:chgData name="Vihang Ghalsasi" userId="2a3145cabc1bc5e0" providerId="LiveId" clId="{E994172F-2033-4173-9342-F48883228143}" dt="2024-01-20T17:52:32.961" v="42" actId="20577"/>
          <ac:spMkLst>
            <pc:docMk/>
            <pc:sldMk cId="1011280064" sldId="256"/>
            <ac:spMk id="3" creationId="{B4D18335-7936-DC8A-65C7-FBE5A1F0D48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5823-D889-43F3-BD24-D467ACB2840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4E85E1-7F43-47FA-97FE-3D2B92DB5B34}">
      <dgm:prSet custT="1"/>
      <dgm:spPr/>
      <dgm:t>
        <a:bodyPr/>
        <a:lstStyle/>
        <a:p>
          <a:r>
            <a:rPr lang="en-US" sz="1800" dirty="0"/>
            <a:t>Streak</a:t>
          </a:r>
        </a:p>
      </dgm:t>
    </dgm:pt>
    <dgm:pt modelId="{AC2C54D4-3B79-4D93-A1A4-FA71F22ECAD3}" type="parTrans" cxnId="{59606F63-4D3A-4D8D-A27E-E27B9BC11752}">
      <dgm:prSet/>
      <dgm:spPr/>
      <dgm:t>
        <a:bodyPr/>
        <a:lstStyle/>
        <a:p>
          <a:endParaRPr lang="en-US"/>
        </a:p>
      </dgm:t>
    </dgm:pt>
    <dgm:pt modelId="{5FE3695D-76DB-4D76-91A7-4C5DDB99F37C}" type="sibTrans" cxnId="{59606F63-4D3A-4D8D-A27E-E27B9BC11752}">
      <dgm:prSet/>
      <dgm:spPr/>
      <dgm:t>
        <a:bodyPr/>
        <a:lstStyle/>
        <a:p>
          <a:endParaRPr lang="en-US"/>
        </a:p>
      </dgm:t>
    </dgm:pt>
    <dgm:pt modelId="{4BD5F5F2-8B01-477E-81CB-F1FBE6A53264}">
      <dgm:prSet custT="1"/>
      <dgm:spPr/>
      <dgm:t>
        <a:bodyPr/>
        <a:lstStyle/>
        <a:p>
          <a:r>
            <a:rPr lang="en-US" sz="1600" dirty="0"/>
            <a:t>Streak the desired strain on LA/NA plate</a:t>
          </a:r>
        </a:p>
      </dgm:t>
    </dgm:pt>
    <dgm:pt modelId="{B8ABE506-5026-4412-80A5-E380473E060A}" type="parTrans" cxnId="{EFC246B8-733E-4E31-B718-3A28E36A04B0}">
      <dgm:prSet/>
      <dgm:spPr/>
      <dgm:t>
        <a:bodyPr/>
        <a:lstStyle/>
        <a:p>
          <a:endParaRPr lang="en-US"/>
        </a:p>
      </dgm:t>
    </dgm:pt>
    <dgm:pt modelId="{A24040AB-A144-4277-9B50-43A4FFC4FE05}" type="sibTrans" cxnId="{EFC246B8-733E-4E31-B718-3A28E36A04B0}">
      <dgm:prSet/>
      <dgm:spPr/>
      <dgm:t>
        <a:bodyPr/>
        <a:lstStyle/>
        <a:p>
          <a:endParaRPr lang="en-US"/>
        </a:p>
      </dgm:t>
    </dgm:pt>
    <dgm:pt modelId="{00A56D51-24F6-46C7-83B9-CB2A2AEB46E8}">
      <dgm:prSet custT="1"/>
      <dgm:spPr/>
      <dgm:t>
        <a:bodyPr/>
        <a:lstStyle/>
        <a:p>
          <a:r>
            <a:rPr lang="en-US" sz="1800" dirty="0"/>
            <a:t>Primary culture</a:t>
          </a:r>
        </a:p>
      </dgm:t>
    </dgm:pt>
    <dgm:pt modelId="{005E82E7-8EFB-4ABB-BB5D-95EC3AE31F2E}" type="parTrans" cxnId="{E0E6CD04-089E-4CDF-82D3-AE8EAF8A2AB8}">
      <dgm:prSet/>
      <dgm:spPr/>
      <dgm:t>
        <a:bodyPr/>
        <a:lstStyle/>
        <a:p>
          <a:endParaRPr lang="en-US"/>
        </a:p>
      </dgm:t>
    </dgm:pt>
    <dgm:pt modelId="{5AB011FC-1B2E-43F4-BB07-D5D84D706AAE}" type="sibTrans" cxnId="{E0E6CD04-089E-4CDF-82D3-AE8EAF8A2AB8}">
      <dgm:prSet/>
      <dgm:spPr/>
      <dgm:t>
        <a:bodyPr/>
        <a:lstStyle/>
        <a:p>
          <a:endParaRPr lang="en-US"/>
        </a:p>
      </dgm:t>
    </dgm:pt>
    <dgm:pt modelId="{AE0F0CDE-3122-4209-9E7E-A7D77F1B4C2A}">
      <dgm:prSet custT="1"/>
      <dgm:spPr/>
      <dgm:t>
        <a:bodyPr/>
        <a:lstStyle/>
        <a:p>
          <a:r>
            <a:rPr lang="en-US" sz="1600" dirty="0"/>
            <a:t>Inoculate isolated colony in media and grow overnight (primary culture)</a:t>
          </a:r>
        </a:p>
      </dgm:t>
    </dgm:pt>
    <dgm:pt modelId="{BDC28713-0011-45E4-8D6A-2A2FB255D308}" type="parTrans" cxnId="{E961EF5E-084D-4F8F-9B3D-1650882E1B3D}">
      <dgm:prSet/>
      <dgm:spPr/>
      <dgm:t>
        <a:bodyPr/>
        <a:lstStyle/>
        <a:p>
          <a:endParaRPr lang="en-US"/>
        </a:p>
      </dgm:t>
    </dgm:pt>
    <dgm:pt modelId="{E19EBDB5-0F6C-4253-9779-14AC58D1C0CC}" type="sibTrans" cxnId="{E961EF5E-084D-4F8F-9B3D-1650882E1B3D}">
      <dgm:prSet/>
      <dgm:spPr/>
      <dgm:t>
        <a:bodyPr/>
        <a:lstStyle/>
        <a:p>
          <a:endParaRPr lang="en-US"/>
        </a:p>
      </dgm:t>
    </dgm:pt>
    <dgm:pt modelId="{CA7B49E9-F26D-400C-8E11-B26A1D061FC5}">
      <dgm:prSet custT="1"/>
      <dgm:spPr/>
      <dgm:t>
        <a:bodyPr/>
        <a:lstStyle/>
        <a:p>
          <a:r>
            <a:rPr lang="en-US" sz="1800" dirty="0"/>
            <a:t>Secondary culture</a:t>
          </a:r>
        </a:p>
      </dgm:t>
    </dgm:pt>
    <dgm:pt modelId="{BACA941F-B858-45CC-AAD8-972D797EF8D7}" type="parTrans" cxnId="{6B6F1271-F8FB-4A85-84D1-1A563903A3E3}">
      <dgm:prSet/>
      <dgm:spPr/>
      <dgm:t>
        <a:bodyPr/>
        <a:lstStyle/>
        <a:p>
          <a:endParaRPr lang="en-US"/>
        </a:p>
      </dgm:t>
    </dgm:pt>
    <dgm:pt modelId="{6882795E-E36C-4E7D-8009-438AC3BF9B72}" type="sibTrans" cxnId="{6B6F1271-F8FB-4A85-84D1-1A563903A3E3}">
      <dgm:prSet/>
      <dgm:spPr/>
      <dgm:t>
        <a:bodyPr/>
        <a:lstStyle/>
        <a:p>
          <a:endParaRPr lang="en-US"/>
        </a:p>
      </dgm:t>
    </dgm:pt>
    <dgm:pt modelId="{D858438C-03F9-427D-81DD-5092C609E6BE}">
      <dgm:prSet custT="1"/>
      <dgm:spPr/>
      <dgm:t>
        <a:bodyPr/>
        <a:lstStyle/>
        <a:p>
          <a:r>
            <a:rPr lang="en-US" sz="1600" dirty="0"/>
            <a:t>Dilute primary culture 1:100 and grow secondary culture until OD600 reaches ~0.4-0.6</a:t>
          </a:r>
        </a:p>
      </dgm:t>
    </dgm:pt>
    <dgm:pt modelId="{45F0749D-5E04-4ED4-B1BF-64EFBD22160F}" type="parTrans" cxnId="{2E6B6439-A067-4962-B27B-44BE926540F9}">
      <dgm:prSet/>
      <dgm:spPr/>
      <dgm:t>
        <a:bodyPr/>
        <a:lstStyle/>
        <a:p>
          <a:endParaRPr lang="en-US"/>
        </a:p>
      </dgm:t>
    </dgm:pt>
    <dgm:pt modelId="{589BE72D-CF1A-49AC-A587-16B91865CE0E}" type="sibTrans" cxnId="{2E6B6439-A067-4962-B27B-44BE926540F9}">
      <dgm:prSet/>
      <dgm:spPr/>
      <dgm:t>
        <a:bodyPr/>
        <a:lstStyle/>
        <a:p>
          <a:endParaRPr lang="en-US"/>
        </a:p>
      </dgm:t>
    </dgm:pt>
    <dgm:pt modelId="{E89D9BC2-C17D-4132-ADD0-A6A0BC1D48F5}">
      <dgm:prSet custT="1"/>
      <dgm:spPr/>
      <dgm:t>
        <a:bodyPr/>
        <a:lstStyle/>
        <a:p>
          <a:r>
            <a:rPr lang="en-US" sz="1800" dirty="0"/>
            <a:t>Arrest growth</a:t>
          </a:r>
        </a:p>
      </dgm:t>
    </dgm:pt>
    <dgm:pt modelId="{5E0B5F9C-B683-4EC0-AE01-B78A039E1683}" type="parTrans" cxnId="{397D954D-8A13-4FF1-8D32-9BC82A5D6AF5}">
      <dgm:prSet/>
      <dgm:spPr/>
      <dgm:t>
        <a:bodyPr/>
        <a:lstStyle/>
        <a:p>
          <a:endParaRPr lang="en-US"/>
        </a:p>
      </dgm:t>
    </dgm:pt>
    <dgm:pt modelId="{025F108C-3CAE-4F89-AB0F-7279C0000BC4}" type="sibTrans" cxnId="{397D954D-8A13-4FF1-8D32-9BC82A5D6AF5}">
      <dgm:prSet/>
      <dgm:spPr/>
      <dgm:t>
        <a:bodyPr/>
        <a:lstStyle/>
        <a:p>
          <a:endParaRPr lang="en-US"/>
        </a:p>
      </dgm:t>
    </dgm:pt>
    <dgm:pt modelId="{74B60EE8-306B-4836-A411-C5C632EEBD50}">
      <dgm:prSet custT="1"/>
      <dgm:spPr/>
      <dgm:t>
        <a:bodyPr/>
        <a:lstStyle/>
        <a:p>
          <a:r>
            <a:rPr lang="en-US" sz="1600" dirty="0"/>
            <a:t>Chill the cells on ice for 15 min to arrest growth </a:t>
          </a:r>
        </a:p>
      </dgm:t>
    </dgm:pt>
    <dgm:pt modelId="{8D0146B8-155D-4EA7-9FEE-29FA74E0E4D8}" type="parTrans" cxnId="{F974F55F-D27B-4272-B508-5C911658BD7E}">
      <dgm:prSet/>
      <dgm:spPr/>
      <dgm:t>
        <a:bodyPr/>
        <a:lstStyle/>
        <a:p>
          <a:endParaRPr lang="en-US"/>
        </a:p>
      </dgm:t>
    </dgm:pt>
    <dgm:pt modelId="{CDDEE05D-7895-4491-86D6-46963864BFBE}" type="sibTrans" cxnId="{F974F55F-D27B-4272-B508-5C911658BD7E}">
      <dgm:prSet/>
      <dgm:spPr/>
      <dgm:t>
        <a:bodyPr/>
        <a:lstStyle/>
        <a:p>
          <a:endParaRPr lang="en-US"/>
        </a:p>
      </dgm:t>
    </dgm:pt>
    <dgm:pt modelId="{31B81288-AAA2-48FF-950E-CACE916E76AE}">
      <dgm:prSet custT="1"/>
      <dgm:spPr/>
      <dgm:t>
        <a:bodyPr/>
        <a:lstStyle/>
        <a:p>
          <a:r>
            <a:rPr lang="en-US" sz="1800" dirty="0"/>
            <a:t>Ca treatment </a:t>
          </a:r>
        </a:p>
      </dgm:t>
    </dgm:pt>
    <dgm:pt modelId="{5240EF27-DE3C-4AE6-9D48-3261C3CB42BE}" type="parTrans" cxnId="{137F2D40-349A-4EAA-BA30-9607F1839AA5}">
      <dgm:prSet/>
      <dgm:spPr/>
      <dgm:t>
        <a:bodyPr/>
        <a:lstStyle/>
        <a:p>
          <a:endParaRPr lang="en-US"/>
        </a:p>
      </dgm:t>
    </dgm:pt>
    <dgm:pt modelId="{9A4E1D59-878A-4525-9F45-52883D2F9052}" type="sibTrans" cxnId="{137F2D40-349A-4EAA-BA30-9607F1839AA5}">
      <dgm:prSet/>
      <dgm:spPr/>
      <dgm:t>
        <a:bodyPr/>
        <a:lstStyle/>
        <a:p>
          <a:endParaRPr lang="en-US"/>
        </a:p>
      </dgm:t>
    </dgm:pt>
    <dgm:pt modelId="{0FDE29C4-57AE-4ED8-9F5A-217CF11D8575}">
      <dgm:prSet custT="1"/>
      <dgm:spPr/>
      <dgm:t>
        <a:bodyPr/>
        <a:lstStyle/>
        <a:p>
          <a:r>
            <a:rPr lang="en-US" sz="1600" dirty="0"/>
            <a:t>Spin down and re-suspend in 0.1 M CaCl</a:t>
          </a:r>
          <a:r>
            <a:rPr lang="en-US" sz="1600" baseline="-25000" dirty="0"/>
            <a:t>2</a:t>
          </a:r>
          <a:r>
            <a:rPr lang="en-US" sz="1600" dirty="0"/>
            <a:t>; incubate for 15 min</a:t>
          </a:r>
        </a:p>
      </dgm:t>
    </dgm:pt>
    <dgm:pt modelId="{ECB8D114-638A-4C29-8184-3A24034FE827}" type="parTrans" cxnId="{BC0C13D9-63BA-4ECA-ADFA-5F5558336144}">
      <dgm:prSet/>
      <dgm:spPr/>
      <dgm:t>
        <a:bodyPr/>
        <a:lstStyle/>
        <a:p>
          <a:endParaRPr lang="en-US"/>
        </a:p>
      </dgm:t>
    </dgm:pt>
    <dgm:pt modelId="{5D8A4DC8-D60D-4CBC-8D0E-5A0CE686E754}" type="sibTrans" cxnId="{BC0C13D9-63BA-4ECA-ADFA-5F5558336144}">
      <dgm:prSet/>
      <dgm:spPr/>
      <dgm:t>
        <a:bodyPr/>
        <a:lstStyle/>
        <a:p>
          <a:endParaRPr lang="en-US"/>
        </a:p>
      </dgm:t>
    </dgm:pt>
    <dgm:pt modelId="{D2F9487D-18DD-4644-AD13-F79086F4A903}">
      <dgm:prSet custT="1"/>
      <dgm:spPr/>
      <dgm:t>
        <a:bodyPr/>
        <a:lstStyle/>
        <a:p>
          <a:r>
            <a:rPr lang="en-US" sz="1800" dirty="0"/>
            <a:t>Aliquoting</a:t>
          </a:r>
        </a:p>
      </dgm:t>
    </dgm:pt>
    <dgm:pt modelId="{1BD237ED-5867-48DC-B8FD-1736A7B55002}" type="parTrans" cxnId="{5DB50EEA-0FFA-41BC-91DA-D92D1C54CF3C}">
      <dgm:prSet/>
      <dgm:spPr/>
      <dgm:t>
        <a:bodyPr/>
        <a:lstStyle/>
        <a:p>
          <a:endParaRPr lang="en-US"/>
        </a:p>
      </dgm:t>
    </dgm:pt>
    <dgm:pt modelId="{447E0E4F-A29A-4380-8BC0-822E6B59A2FC}" type="sibTrans" cxnId="{5DB50EEA-0FFA-41BC-91DA-D92D1C54CF3C}">
      <dgm:prSet/>
      <dgm:spPr/>
      <dgm:t>
        <a:bodyPr/>
        <a:lstStyle/>
        <a:p>
          <a:endParaRPr lang="en-US"/>
        </a:p>
      </dgm:t>
    </dgm:pt>
    <dgm:pt modelId="{9A080669-8C1F-4263-94C3-051FD2EED445}">
      <dgm:prSet custT="1"/>
      <dgm:spPr/>
      <dgm:t>
        <a:bodyPr/>
        <a:lstStyle/>
        <a:p>
          <a:r>
            <a:rPr lang="en-US" sz="1600" dirty="0"/>
            <a:t>Spin down and re-suspend in 0.1 M CaCl</a:t>
          </a:r>
          <a:r>
            <a:rPr lang="en-US" sz="1600" baseline="-25000" dirty="0"/>
            <a:t>2</a:t>
          </a:r>
          <a:r>
            <a:rPr lang="en-US" sz="1600" dirty="0"/>
            <a:t> + 15% glycerol, aliquot, and store for further use</a:t>
          </a:r>
        </a:p>
      </dgm:t>
    </dgm:pt>
    <dgm:pt modelId="{77C84A78-B842-4E1C-877A-99D129047700}" type="parTrans" cxnId="{92DB31AE-7050-45DE-8E8D-4AB7E130464D}">
      <dgm:prSet/>
      <dgm:spPr/>
      <dgm:t>
        <a:bodyPr/>
        <a:lstStyle/>
        <a:p>
          <a:endParaRPr lang="en-US"/>
        </a:p>
      </dgm:t>
    </dgm:pt>
    <dgm:pt modelId="{79EBCA82-9AD7-48EA-A54F-F51B66BE9096}" type="sibTrans" cxnId="{92DB31AE-7050-45DE-8E8D-4AB7E130464D}">
      <dgm:prSet/>
      <dgm:spPr/>
      <dgm:t>
        <a:bodyPr/>
        <a:lstStyle/>
        <a:p>
          <a:endParaRPr lang="en-US"/>
        </a:p>
      </dgm:t>
    </dgm:pt>
    <dgm:pt modelId="{40ADD2A7-E5D7-488D-85CE-D5EA2D3D6C44}" type="pres">
      <dgm:prSet presAssocID="{EE375823-D889-43F3-BD24-D467ACB2840B}" presName="Name0" presStyleCnt="0">
        <dgm:presLayoutVars>
          <dgm:dir/>
          <dgm:animLvl val="lvl"/>
          <dgm:resizeHandles val="exact"/>
        </dgm:presLayoutVars>
      </dgm:prSet>
      <dgm:spPr/>
    </dgm:pt>
    <dgm:pt modelId="{7935BE49-AD0D-4356-8AC3-FC1F76F1DEF4}" type="pres">
      <dgm:prSet presAssocID="{D2F9487D-18DD-4644-AD13-F79086F4A903}" presName="boxAndChildren" presStyleCnt="0"/>
      <dgm:spPr/>
    </dgm:pt>
    <dgm:pt modelId="{47BF808B-CB2C-423D-8830-D9B64F57E2FF}" type="pres">
      <dgm:prSet presAssocID="{D2F9487D-18DD-4644-AD13-F79086F4A903}" presName="parentTextBox" presStyleLbl="alignNode1" presStyleIdx="0" presStyleCnt="6"/>
      <dgm:spPr/>
    </dgm:pt>
    <dgm:pt modelId="{5FD4022F-1977-49AA-A9FE-E11A6F833D5D}" type="pres">
      <dgm:prSet presAssocID="{D2F9487D-18DD-4644-AD13-F79086F4A903}" presName="descendantBox" presStyleLbl="bgAccFollowNode1" presStyleIdx="0" presStyleCnt="6"/>
      <dgm:spPr/>
    </dgm:pt>
    <dgm:pt modelId="{0F1CB60E-1FEE-4265-9951-A6F9C8EB17D9}" type="pres">
      <dgm:prSet presAssocID="{9A4E1D59-878A-4525-9F45-52883D2F9052}" presName="sp" presStyleCnt="0"/>
      <dgm:spPr/>
    </dgm:pt>
    <dgm:pt modelId="{7CE5BDE4-EDBE-4A96-8F22-723379160A42}" type="pres">
      <dgm:prSet presAssocID="{31B81288-AAA2-48FF-950E-CACE916E76AE}" presName="arrowAndChildren" presStyleCnt="0"/>
      <dgm:spPr/>
    </dgm:pt>
    <dgm:pt modelId="{025B903C-D117-493D-BAFE-EE8AF73785C4}" type="pres">
      <dgm:prSet presAssocID="{31B81288-AAA2-48FF-950E-CACE916E76AE}" presName="parentTextArrow" presStyleLbl="node1" presStyleIdx="0" presStyleCnt="0"/>
      <dgm:spPr/>
    </dgm:pt>
    <dgm:pt modelId="{0F796A89-A196-4FEE-AE31-3CECA925C5CA}" type="pres">
      <dgm:prSet presAssocID="{31B81288-AAA2-48FF-950E-CACE916E76AE}" presName="arrow" presStyleLbl="alignNode1" presStyleIdx="1" presStyleCnt="6"/>
      <dgm:spPr/>
    </dgm:pt>
    <dgm:pt modelId="{3CF4430F-5AC2-48AD-9D79-A83C71EA7AB4}" type="pres">
      <dgm:prSet presAssocID="{31B81288-AAA2-48FF-950E-CACE916E76AE}" presName="descendantArrow" presStyleLbl="bgAccFollowNode1" presStyleIdx="1" presStyleCnt="6"/>
      <dgm:spPr/>
    </dgm:pt>
    <dgm:pt modelId="{9514931C-142A-4416-A6AC-6B892B96C41C}" type="pres">
      <dgm:prSet presAssocID="{025F108C-3CAE-4F89-AB0F-7279C0000BC4}" presName="sp" presStyleCnt="0"/>
      <dgm:spPr/>
    </dgm:pt>
    <dgm:pt modelId="{531D3D5B-63A1-478C-B069-C41F10389FB5}" type="pres">
      <dgm:prSet presAssocID="{E89D9BC2-C17D-4132-ADD0-A6A0BC1D48F5}" presName="arrowAndChildren" presStyleCnt="0"/>
      <dgm:spPr/>
    </dgm:pt>
    <dgm:pt modelId="{119DDA5C-3C82-47F2-B1F8-61C8BDF9AD65}" type="pres">
      <dgm:prSet presAssocID="{E89D9BC2-C17D-4132-ADD0-A6A0BC1D48F5}" presName="parentTextArrow" presStyleLbl="node1" presStyleIdx="0" presStyleCnt="0"/>
      <dgm:spPr/>
    </dgm:pt>
    <dgm:pt modelId="{EBA26352-2B48-4FEA-B542-D8A8A357B8E8}" type="pres">
      <dgm:prSet presAssocID="{E89D9BC2-C17D-4132-ADD0-A6A0BC1D48F5}" presName="arrow" presStyleLbl="alignNode1" presStyleIdx="2" presStyleCnt="6"/>
      <dgm:spPr/>
    </dgm:pt>
    <dgm:pt modelId="{E338595B-83C7-4CDA-ADE7-07F78A20D731}" type="pres">
      <dgm:prSet presAssocID="{E89D9BC2-C17D-4132-ADD0-A6A0BC1D48F5}" presName="descendantArrow" presStyleLbl="bgAccFollowNode1" presStyleIdx="2" presStyleCnt="6"/>
      <dgm:spPr/>
    </dgm:pt>
    <dgm:pt modelId="{D090F676-AB03-455D-9DD6-738861EE3484}" type="pres">
      <dgm:prSet presAssocID="{6882795E-E36C-4E7D-8009-438AC3BF9B72}" presName="sp" presStyleCnt="0"/>
      <dgm:spPr/>
    </dgm:pt>
    <dgm:pt modelId="{C4DDE137-5904-4A4A-A83F-80DB3CC83B73}" type="pres">
      <dgm:prSet presAssocID="{CA7B49E9-F26D-400C-8E11-B26A1D061FC5}" presName="arrowAndChildren" presStyleCnt="0"/>
      <dgm:spPr/>
    </dgm:pt>
    <dgm:pt modelId="{F5DD4F91-D712-4823-ADFE-8682411C7DB8}" type="pres">
      <dgm:prSet presAssocID="{CA7B49E9-F26D-400C-8E11-B26A1D061FC5}" presName="parentTextArrow" presStyleLbl="node1" presStyleIdx="0" presStyleCnt="0"/>
      <dgm:spPr/>
    </dgm:pt>
    <dgm:pt modelId="{DA37A81A-5F49-4A35-836F-2944973E3600}" type="pres">
      <dgm:prSet presAssocID="{CA7B49E9-F26D-400C-8E11-B26A1D061FC5}" presName="arrow" presStyleLbl="alignNode1" presStyleIdx="3" presStyleCnt="6"/>
      <dgm:spPr/>
    </dgm:pt>
    <dgm:pt modelId="{F50AA9CE-B824-46BB-B018-096EA01323E6}" type="pres">
      <dgm:prSet presAssocID="{CA7B49E9-F26D-400C-8E11-B26A1D061FC5}" presName="descendantArrow" presStyleLbl="bgAccFollowNode1" presStyleIdx="3" presStyleCnt="6"/>
      <dgm:spPr/>
    </dgm:pt>
    <dgm:pt modelId="{2085D2C3-5906-42F4-BFD6-3494A0B6516C}" type="pres">
      <dgm:prSet presAssocID="{5AB011FC-1B2E-43F4-BB07-D5D84D706AAE}" presName="sp" presStyleCnt="0"/>
      <dgm:spPr/>
    </dgm:pt>
    <dgm:pt modelId="{C722AA54-B30D-4CA0-97FF-2B1EC899F851}" type="pres">
      <dgm:prSet presAssocID="{00A56D51-24F6-46C7-83B9-CB2A2AEB46E8}" presName="arrowAndChildren" presStyleCnt="0"/>
      <dgm:spPr/>
    </dgm:pt>
    <dgm:pt modelId="{3D34D72F-C489-4E5A-AB21-9BAD327EA5A3}" type="pres">
      <dgm:prSet presAssocID="{00A56D51-24F6-46C7-83B9-CB2A2AEB46E8}" presName="parentTextArrow" presStyleLbl="node1" presStyleIdx="0" presStyleCnt="0"/>
      <dgm:spPr/>
    </dgm:pt>
    <dgm:pt modelId="{A791441E-8A3B-4903-86EF-D27A0DF5C4D2}" type="pres">
      <dgm:prSet presAssocID="{00A56D51-24F6-46C7-83B9-CB2A2AEB46E8}" presName="arrow" presStyleLbl="alignNode1" presStyleIdx="4" presStyleCnt="6"/>
      <dgm:spPr/>
    </dgm:pt>
    <dgm:pt modelId="{1E267BDB-D0BC-4A9B-B9EC-D37C332964A4}" type="pres">
      <dgm:prSet presAssocID="{00A56D51-24F6-46C7-83B9-CB2A2AEB46E8}" presName="descendantArrow" presStyleLbl="bgAccFollowNode1" presStyleIdx="4" presStyleCnt="6"/>
      <dgm:spPr/>
    </dgm:pt>
    <dgm:pt modelId="{DEEDB68B-C297-42B4-BFF8-EE217B2C1BE1}" type="pres">
      <dgm:prSet presAssocID="{5FE3695D-76DB-4D76-91A7-4C5DDB99F37C}" presName="sp" presStyleCnt="0"/>
      <dgm:spPr/>
    </dgm:pt>
    <dgm:pt modelId="{01F78D93-5040-4413-992F-D97524C0B3A4}" type="pres">
      <dgm:prSet presAssocID="{EE4E85E1-7F43-47FA-97FE-3D2B92DB5B34}" presName="arrowAndChildren" presStyleCnt="0"/>
      <dgm:spPr/>
    </dgm:pt>
    <dgm:pt modelId="{3389BB68-4CAF-440B-9D64-09370A071CD8}" type="pres">
      <dgm:prSet presAssocID="{EE4E85E1-7F43-47FA-97FE-3D2B92DB5B34}" presName="parentTextArrow" presStyleLbl="node1" presStyleIdx="0" presStyleCnt="0"/>
      <dgm:spPr/>
    </dgm:pt>
    <dgm:pt modelId="{DD9181AC-6C24-432B-A66F-414B94FEBED3}" type="pres">
      <dgm:prSet presAssocID="{EE4E85E1-7F43-47FA-97FE-3D2B92DB5B34}" presName="arrow" presStyleLbl="alignNode1" presStyleIdx="5" presStyleCnt="6"/>
      <dgm:spPr/>
    </dgm:pt>
    <dgm:pt modelId="{115EA137-BDBD-4B46-A4BA-04ED9AAC7E76}" type="pres">
      <dgm:prSet presAssocID="{EE4E85E1-7F43-47FA-97FE-3D2B92DB5B34}" presName="descendantArrow" presStyleLbl="bgAccFollowNode1" presStyleIdx="5" presStyleCnt="6"/>
      <dgm:spPr/>
    </dgm:pt>
  </dgm:ptLst>
  <dgm:cxnLst>
    <dgm:cxn modelId="{D513FC00-4133-4795-8740-A02C82C1FEF7}" type="presOf" srcId="{00A56D51-24F6-46C7-83B9-CB2A2AEB46E8}" destId="{3D34D72F-C489-4E5A-AB21-9BAD327EA5A3}" srcOrd="0" destOrd="0" presId="urn:microsoft.com/office/officeart/2016/7/layout/VerticalDownArrowProcess"/>
    <dgm:cxn modelId="{E0E6CD04-089E-4CDF-82D3-AE8EAF8A2AB8}" srcId="{EE375823-D889-43F3-BD24-D467ACB2840B}" destId="{00A56D51-24F6-46C7-83B9-CB2A2AEB46E8}" srcOrd="1" destOrd="0" parTransId="{005E82E7-8EFB-4ABB-BB5D-95EC3AE31F2E}" sibTransId="{5AB011FC-1B2E-43F4-BB07-D5D84D706AAE}"/>
    <dgm:cxn modelId="{0960661A-4F0C-4E5D-8DBE-9FBBC3E636C2}" type="presOf" srcId="{D2F9487D-18DD-4644-AD13-F79086F4A903}" destId="{47BF808B-CB2C-423D-8830-D9B64F57E2FF}" srcOrd="0" destOrd="0" presId="urn:microsoft.com/office/officeart/2016/7/layout/VerticalDownArrowProcess"/>
    <dgm:cxn modelId="{9E2F632D-5CBB-4998-B55A-A9553D1D3859}" type="presOf" srcId="{CA7B49E9-F26D-400C-8E11-B26A1D061FC5}" destId="{DA37A81A-5F49-4A35-836F-2944973E3600}" srcOrd="1" destOrd="0" presId="urn:microsoft.com/office/officeart/2016/7/layout/VerticalDownArrowProcess"/>
    <dgm:cxn modelId="{2C74482D-86EC-4F2E-85BE-20FD9728333F}" type="presOf" srcId="{31B81288-AAA2-48FF-950E-CACE916E76AE}" destId="{025B903C-D117-493D-BAFE-EE8AF73785C4}" srcOrd="0" destOrd="0" presId="urn:microsoft.com/office/officeart/2016/7/layout/VerticalDownArrowProcess"/>
    <dgm:cxn modelId="{2E6B6439-A067-4962-B27B-44BE926540F9}" srcId="{CA7B49E9-F26D-400C-8E11-B26A1D061FC5}" destId="{D858438C-03F9-427D-81DD-5092C609E6BE}" srcOrd="0" destOrd="0" parTransId="{45F0749D-5E04-4ED4-B1BF-64EFBD22160F}" sibTransId="{589BE72D-CF1A-49AC-A587-16B91865CE0E}"/>
    <dgm:cxn modelId="{749F0B3E-DD3D-4C27-B651-670395D35B4C}" type="presOf" srcId="{CA7B49E9-F26D-400C-8E11-B26A1D061FC5}" destId="{F5DD4F91-D712-4823-ADFE-8682411C7DB8}" srcOrd="0" destOrd="0" presId="urn:microsoft.com/office/officeart/2016/7/layout/VerticalDownArrowProcess"/>
    <dgm:cxn modelId="{137F2D40-349A-4EAA-BA30-9607F1839AA5}" srcId="{EE375823-D889-43F3-BD24-D467ACB2840B}" destId="{31B81288-AAA2-48FF-950E-CACE916E76AE}" srcOrd="4" destOrd="0" parTransId="{5240EF27-DE3C-4AE6-9D48-3261C3CB42BE}" sibTransId="{9A4E1D59-878A-4525-9F45-52883D2F9052}"/>
    <dgm:cxn modelId="{ACEA9B5B-566A-4479-A202-A1385C49CDB9}" type="presOf" srcId="{31B81288-AAA2-48FF-950E-CACE916E76AE}" destId="{0F796A89-A196-4FEE-AE31-3CECA925C5CA}" srcOrd="1" destOrd="0" presId="urn:microsoft.com/office/officeart/2016/7/layout/VerticalDownArrowProcess"/>
    <dgm:cxn modelId="{08A3E05D-8F09-4657-9600-9DAD96B4B416}" type="presOf" srcId="{9A080669-8C1F-4263-94C3-051FD2EED445}" destId="{5FD4022F-1977-49AA-A9FE-E11A6F833D5D}" srcOrd="0" destOrd="0" presId="urn:microsoft.com/office/officeart/2016/7/layout/VerticalDownArrowProcess"/>
    <dgm:cxn modelId="{E961EF5E-084D-4F8F-9B3D-1650882E1B3D}" srcId="{00A56D51-24F6-46C7-83B9-CB2A2AEB46E8}" destId="{AE0F0CDE-3122-4209-9E7E-A7D77F1B4C2A}" srcOrd="0" destOrd="0" parTransId="{BDC28713-0011-45E4-8D6A-2A2FB255D308}" sibTransId="{E19EBDB5-0F6C-4253-9779-14AC58D1C0CC}"/>
    <dgm:cxn modelId="{F974F55F-D27B-4272-B508-5C911658BD7E}" srcId="{E89D9BC2-C17D-4132-ADD0-A6A0BC1D48F5}" destId="{74B60EE8-306B-4836-A411-C5C632EEBD50}" srcOrd="0" destOrd="0" parTransId="{8D0146B8-155D-4EA7-9FEE-29FA74E0E4D8}" sibTransId="{CDDEE05D-7895-4491-86D6-46963864BFBE}"/>
    <dgm:cxn modelId="{2FB3C641-B135-4431-8414-8AB55D8BDEAD}" type="presOf" srcId="{4BD5F5F2-8B01-477E-81CB-F1FBE6A53264}" destId="{115EA137-BDBD-4B46-A4BA-04ED9AAC7E76}" srcOrd="0" destOrd="0" presId="urn:microsoft.com/office/officeart/2016/7/layout/VerticalDownArrowProcess"/>
    <dgm:cxn modelId="{07F56042-D3FD-4B84-929D-3EC4AD155368}" type="presOf" srcId="{E89D9BC2-C17D-4132-ADD0-A6A0BC1D48F5}" destId="{119DDA5C-3C82-47F2-B1F8-61C8BDF9AD65}" srcOrd="0" destOrd="0" presId="urn:microsoft.com/office/officeart/2016/7/layout/VerticalDownArrowProcess"/>
    <dgm:cxn modelId="{59606F63-4D3A-4D8D-A27E-E27B9BC11752}" srcId="{EE375823-D889-43F3-BD24-D467ACB2840B}" destId="{EE4E85E1-7F43-47FA-97FE-3D2B92DB5B34}" srcOrd="0" destOrd="0" parTransId="{AC2C54D4-3B79-4D93-A1A4-FA71F22ECAD3}" sibTransId="{5FE3695D-76DB-4D76-91A7-4C5DDB99F37C}"/>
    <dgm:cxn modelId="{D8349D65-E395-498E-B279-2D58ED226CB7}" type="presOf" srcId="{EE4E85E1-7F43-47FA-97FE-3D2B92DB5B34}" destId="{DD9181AC-6C24-432B-A66F-414B94FEBED3}" srcOrd="1" destOrd="0" presId="urn:microsoft.com/office/officeart/2016/7/layout/VerticalDownArrowProcess"/>
    <dgm:cxn modelId="{397D954D-8A13-4FF1-8D32-9BC82A5D6AF5}" srcId="{EE375823-D889-43F3-BD24-D467ACB2840B}" destId="{E89D9BC2-C17D-4132-ADD0-A6A0BC1D48F5}" srcOrd="3" destOrd="0" parTransId="{5E0B5F9C-B683-4EC0-AE01-B78A039E1683}" sibTransId="{025F108C-3CAE-4F89-AB0F-7279C0000BC4}"/>
    <dgm:cxn modelId="{6B6F1271-F8FB-4A85-84D1-1A563903A3E3}" srcId="{EE375823-D889-43F3-BD24-D467ACB2840B}" destId="{CA7B49E9-F26D-400C-8E11-B26A1D061FC5}" srcOrd="2" destOrd="0" parTransId="{BACA941F-B858-45CC-AAD8-972D797EF8D7}" sibTransId="{6882795E-E36C-4E7D-8009-438AC3BF9B72}"/>
    <dgm:cxn modelId="{93F05D75-BED0-49EF-B077-AD6702161CAE}" type="presOf" srcId="{D858438C-03F9-427D-81DD-5092C609E6BE}" destId="{F50AA9CE-B824-46BB-B018-096EA01323E6}" srcOrd="0" destOrd="0" presId="urn:microsoft.com/office/officeart/2016/7/layout/VerticalDownArrowProcess"/>
    <dgm:cxn modelId="{068DD758-A579-445C-A100-BCB67CB2CA21}" type="presOf" srcId="{74B60EE8-306B-4836-A411-C5C632EEBD50}" destId="{E338595B-83C7-4CDA-ADE7-07F78A20D731}" srcOrd="0" destOrd="0" presId="urn:microsoft.com/office/officeart/2016/7/layout/VerticalDownArrowProcess"/>
    <dgm:cxn modelId="{DB0B8F88-7887-437F-AA5C-CFF0AEF737BF}" type="presOf" srcId="{AE0F0CDE-3122-4209-9E7E-A7D77F1B4C2A}" destId="{1E267BDB-D0BC-4A9B-B9EC-D37C332964A4}" srcOrd="0" destOrd="0" presId="urn:microsoft.com/office/officeart/2016/7/layout/VerticalDownArrowProcess"/>
    <dgm:cxn modelId="{6C651399-01CB-4D25-970B-8D62494E623D}" type="presOf" srcId="{EE375823-D889-43F3-BD24-D467ACB2840B}" destId="{40ADD2A7-E5D7-488D-85CE-D5EA2D3D6C44}" srcOrd="0" destOrd="0" presId="urn:microsoft.com/office/officeart/2016/7/layout/VerticalDownArrowProcess"/>
    <dgm:cxn modelId="{604D5299-6989-4A22-AFB6-97F387817CC0}" type="presOf" srcId="{0FDE29C4-57AE-4ED8-9F5A-217CF11D8575}" destId="{3CF4430F-5AC2-48AD-9D79-A83C71EA7AB4}" srcOrd="0" destOrd="0" presId="urn:microsoft.com/office/officeart/2016/7/layout/VerticalDownArrowProcess"/>
    <dgm:cxn modelId="{92DB31AE-7050-45DE-8E8D-4AB7E130464D}" srcId="{D2F9487D-18DD-4644-AD13-F79086F4A903}" destId="{9A080669-8C1F-4263-94C3-051FD2EED445}" srcOrd="0" destOrd="0" parTransId="{77C84A78-B842-4E1C-877A-99D129047700}" sibTransId="{79EBCA82-9AD7-48EA-A54F-F51B66BE9096}"/>
    <dgm:cxn modelId="{1B6544B7-E75C-4992-B9F6-12B812BA4577}" type="presOf" srcId="{E89D9BC2-C17D-4132-ADD0-A6A0BC1D48F5}" destId="{EBA26352-2B48-4FEA-B542-D8A8A357B8E8}" srcOrd="1" destOrd="0" presId="urn:microsoft.com/office/officeart/2016/7/layout/VerticalDownArrowProcess"/>
    <dgm:cxn modelId="{EFC246B8-733E-4E31-B718-3A28E36A04B0}" srcId="{EE4E85E1-7F43-47FA-97FE-3D2B92DB5B34}" destId="{4BD5F5F2-8B01-477E-81CB-F1FBE6A53264}" srcOrd="0" destOrd="0" parTransId="{B8ABE506-5026-4412-80A5-E380473E060A}" sibTransId="{A24040AB-A144-4277-9B50-43A4FFC4FE05}"/>
    <dgm:cxn modelId="{BC0C13D9-63BA-4ECA-ADFA-5F5558336144}" srcId="{31B81288-AAA2-48FF-950E-CACE916E76AE}" destId="{0FDE29C4-57AE-4ED8-9F5A-217CF11D8575}" srcOrd="0" destOrd="0" parTransId="{ECB8D114-638A-4C29-8184-3A24034FE827}" sibTransId="{5D8A4DC8-D60D-4CBC-8D0E-5A0CE686E754}"/>
    <dgm:cxn modelId="{EBC915E7-FDF0-42D1-8170-8E27C99EC3E7}" type="presOf" srcId="{EE4E85E1-7F43-47FA-97FE-3D2B92DB5B34}" destId="{3389BB68-4CAF-440B-9D64-09370A071CD8}" srcOrd="0" destOrd="0" presId="urn:microsoft.com/office/officeart/2016/7/layout/VerticalDownArrowProcess"/>
    <dgm:cxn modelId="{5DB50EEA-0FFA-41BC-91DA-D92D1C54CF3C}" srcId="{EE375823-D889-43F3-BD24-D467ACB2840B}" destId="{D2F9487D-18DD-4644-AD13-F79086F4A903}" srcOrd="5" destOrd="0" parTransId="{1BD237ED-5867-48DC-B8FD-1736A7B55002}" sibTransId="{447E0E4F-A29A-4380-8BC0-822E6B59A2FC}"/>
    <dgm:cxn modelId="{037CABFA-3042-40C4-B732-953FFF73AE34}" type="presOf" srcId="{00A56D51-24F6-46C7-83B9-CB2A2AEB46E8}" destId="{A791441E-8A3B-4903-86EF-D27A0DF5C4D2}" srcOrd="1" destOrd="0" presId="urn:microsoft.com/office/officeart/2016/7/layout/VerticalDownArrowProcess"/>
    <dgm:cxn modelId="{8283173F-3AB1-4B99-B679-4B02447A34D2}" type="presParOf" srcId="{40ADD2A7-E5D7-488D-85CE-D5EA2D3D6C44}" destId="{7935BE49-AD0D-4356-8AC3-FC1F76F1DEF4}" srcOrd="0" destOrd="0" presId="urn:microsoft.com/office/officeart/2016/7/layout/VerticalDownArrowProcess"/>
    <dgm:cxn modelId="{403C82FA-2D0E-457D-A27E-D4756C432718}" type="presParOf" srcId="{7935BE49-AD0D-4356-8AC3-FC1F76F1DEF4}" destId="{47BF808B-CB2C-423D-8830-D9B64F57E2FF}" srcOrd="0" destOrd="0" presId="urn:microsoft.com/office/officeart/2016/7/layout/VerticalDownArrowProcess"/>
    <dgm:cxn modelId="{E5186BC4-AAEF-43F1-ADD9-AF563A6A728C}" type="presParOf" srcId="{7935BE49-AD0D-4356-8AC3-FC1F76F1DEF4}" destId="{5FD4022F-1977-49AA-A9FE-E11A6F833D5D}" srcOrd="1" destOrd="0" presId="urn:microsoft.com/office/officeart/2016/7/layout/VerticalDownArrowProcess"/>
    <dgm:cxn modelId="{E20F13AF-BAA1-4097-8FE3-F897619714C8}" type="presParOf" srcId="{40ADD2A7-E5D7-488D-85CE-D5EA2D3D6C44}" destId="{0F1CB60E-1FEE-4265-9951-A6F9C8EB17D9}" srcOrd="1" destOrd="0" presId="urn:microsoft.com/office/officeart/2016/7/layout/VerticalDownArrowProcess"/>
    <dgm:cxn modelId="{E4C692B4-8BDC-4AFB-920D-9D91D3234EC2}" type="presParOf" srcId="{40ADD2A7-E5D7-488D-85CE-D5EA2D3D6C44}" destId="{7CE5BDE4-EDBE-4A96-8F22-723379160A42}" srcOrd="2" destOrd="0" presId="urn:microsoft.com/office/officeart/2016/7/layout/VerticalDownArrowProcess"/>
    <dgm:cxn modelId="{A9FDEE24-1AF5-465B-BCF8-FF1BF8AE2987}" type="presParOf" srcId="{7CE5BDE4-EDBE-4A96-8F22-723379160A42}" destId="{025B903C-D117-493D-BAFE-EE8AF73785C4}" srcOrd="0" destOrd="0" presId="urn:microsoft.com/office/officeart/2016/7/layout/VerticalDownArrowProcess"/>
    <dgm:cxn modelId="{0E501AAC-C83F-4A25-B643-F0C02F328C92}" type="presParOf" srcId="{7CE5BDE4-EDBE-4A96-8F22-723379160A42}" destId="{0F796A89-A196-4FEE-AE31-3CECA925C5CA}" srcOrd="1" destOrd="0" presId="urn:microsoft.com/office/officeart/2016/7/layout/VerticalDownArrowProcess"/>
    <dgm:cxn modelId="{88A201E1-6A9A-46C7-907A-E06F93B197E4}" type="presParOf" srcId="{7CE5BDE4-EDBE-4A96-8F22-723379160A42}" destId="{3CF4430F-5AC2-48AD-9D79-A83C71EA7AB4}" srcOrd="2" destOrd="0" presId="urn:microsoft.com/office/officeart/2016/7/layout/VerticalDownArrowProcess"/>
    <dgm:cxn modelId="{0E0ADF4D-87BB-4AEA-BB1D-063ADF990539}" type="presParOf" srcId="{40ADD2A7-E5D7-488D-85CE-D5EA2D3D6C44}" destId="{9514931C-142A-4416-A6AC-6B892B96C41C}" srcOrd="3" destOrd="0" presId="urn:microsoft.com/office/officeart/2016/7/layout/VerticalDownArrowProcess"/>
    <dgm:cxn modelId="{D4BB81FD-3EF3-4FC9-9595-0789D767AB62}" type="presParOf" srcId="{40ADD2A7-E5D7-488D-85CE-D5EA2D3D6C44}" destId="{531D3D5B-63A1-478C-B069-C41F10389FB5}" srcOrd="4" destOrd="0" presId="urn:microsoft.com/office/officeart/2016/7/layout/VerticalDownArrowProcess"/>
    <dgm:cxn modelId="{F62B69B4-B0CF-4CC7-9AB9-AC1478FA399B}" type="presParOf" srcId="{531D3D5B-63A1-478C-B069-C41F10389FB5}" destId="{119DDA5C-3C82-47F2-B1F8-61C8BDF9AD65}" srcOrd="0" destOrd="0" presId="urn:microsoft.com/office/officeart/2016/7/layout/VerticalDownArrowProcess"/>
    <dgm:cxn modelId="{7594755F-DD4A-422B-BD85-92C9B4C84F3D}" type="presParOf" srcId="{531D3D5B-63A1-478C-B069-C41F10389FB5}" destId="{EBA26352-2B48-4FEA-B542-D8A8A357B8E8}" srcOrd="1" destOrd="0" presId="urn:microsoft.com/office/officeart/2016/7/layout/VerticalDownArrowProcess"/>
    <dgm:cxn modelId="{C3EADC3D-9021-4BC9-A244-34263BF6D31A}" type="presParOf" srcId="{531D3D5B-63A1-478C-B069-C41F10389FB5}" destId="{E338595B-83C7-4CDA-ADE7-07F78A20D731}" srcOrd="2" destOrd="0" presId="urn:microsoft.com/office/officeart/2016/7/layout/VerticalDownArrowProcess"/>
    <dgm:cxn modelId="{80583C8D-7BCF-42E1-9756-B2AC1B0B2F50}" type="presParOf" srcId="{40ADD2A7-E5D7-488D-85CE-D5EA2D3D6C44}" destId="{D090F676-AB03-455D-9DD6-738861EE3484}" srcOrd="5" destOrd="0" presId="urn:microsoft.com/office/officeart/2016/7/layout/VerticalDownArrowProcess"/>
    <dgm:cxn modelId="{573C38F0-BB6F-4C66-A81B-4D0877EE377F}" type="presParOf" srcId="{40ADD2A7-E5D7-488D-85CE-D5EA2D3D6C44}" destId="{C4DDE137-5904-4A4A-A83F-80DB3CC83B73}" srcOrd="6" destOrd="0" presId="urn:microsoft.com/office/officeart/2016/7/layout/VerticalDownArrowProcess"/>
    <dgm:cxn modelId="{2A9E1222-6674-48DE-B344-FFA533B67619}" type="presParOf" srcId="{C4DDE137-5904-4A4A-A83F-80DB3CC83B73}" destId="{F5DD4F91-D712-4823-ADFE-8682411C7DB8}" srcOrd="0" destOrd="0" presId="urn:microsoft.com/office/officeart/2016/7/layout/VerticalDownArrowProcess"/>
    <dgm:cxn modelId="{7BA1FD59-642F-4D9D-A9F0-96FE13C2FE78}" type="presParOf" srcId="{C4DDE137-5904-4A4A-A83F-80DB3CC83B73}" destId="{DA37A81A-5F49-4A35-836F-2944973E3600}" srcOrd="1" destOrd="0" presId="urn:microsoft.com/office/officeart/2016/7/layout/VerticalDownArrowProcess"/>
    <dgm:cxn modelId="{E8BCBF67-92FD-48C8-AF8B-0AF1975A5D37}" type="presParOf" srcId="{C4DDE137-5904-4A4A-A83F-80DB3CC83B73}" destId="{F50AA9CE-B824-46BB-B018-096EA01323E6}" srcOrd="2" destOrd="0" presId="urn:microsoft.com/office/officeart/2016/7/layout/VerticalDownArrowProcess"/>
    <dgm:cxn modelId="{D646BCEE-E8F2-43FC-8B6A-583A42A28E05}" type="presParOf" srcId="{40ADD2A7-E5D7-488D-85CE-D5EA2D3D6C44}" destId="{2085D2C3-5906-42F4-BFD6-3494A0B6516C}" srcOrd="7" destOrd="0" presId="urn:microsoft.com/office/officeart/2016/7/layout/VerticalDownArrowProcess"/>
    <dgm:cxn modelId="{F474AAFD-6F89-4EC7-8F41-C91515CBCE06}" type="presParOf" srcId="{40ADD2A7-E5D7-488D-85CE-D5EA2D3D6C44}" destId="{C722AA54-B30D-4CA0-97FF-2B1EC899F851}" srcOrd="8" destOrd="0" presId="urn:microsoft.com/office/officeart/2016/7/layout/VerticalDownArrowProcess"/>
    <dgm:cxn modelId="{5158BB06-99D0-4853-B7A2-8FBCDBD786C6}" type="presParOf" srcId="{C722AA54-B30D-4CA0-97FF-2B1EC899F851}" destId="{3D34D72F-C489-4E5A-AB21-9BAD327EA5A3}" srcOrd="0" destOrd="0" presId="urn:microsoft.com/office/officeart/2016/7/layout/VerticalDownArrowProcess"/>
    <dgm:cxn modelId="{74580DEF-41CD-4B77-A333-27514DC118A3}" type="presParOf" srcId="{C722AA54-B30D-4CA0-97FF-2B1EC899F851}" destId="{A791441E-8A3B-4903-86EF-D27A0DF5C4D2}" srcOrd="1" destOrd="0" presId="urn:microsoft.com/office/officeart/2016/7/layout/VerticalDownArrowProcess"/>
    <dgm:cxn modelId="{87AF1DAE-B3D4-4595-99C3-ABDE73F0CD72}" type="presParOf" srcId="{C722AA54-B30D-4CA0-97FF-2B1EC899F851}" destId="{1E267BDB-D0BC-4A9B-B9EC-D37C332964A4}" srcOrd="2" destOrd="0" presId="urn:microsoft.com/office/officeart/2016/7/layout/VerticalDownArrowProcess"/>
    <dgm:cxn modelId="{CA7EB0BD-A20D-4876-BE78-17EFB01B2D38}" type="presParOf" srcId="{40ADD2A7-E5D7-488D-85CE-D5EA2D3D6C44}" destId="{DEEDB68B-C297-42B4-BFF8-EE217B2C1BE1}" srcOrd="9" destOrd="0" presId="urn:microsoft.com/office/officeart/2016/7/layout/VerticalDownArrowProcess"/>
    <dgm:cxn modelId="{3C10D8CA-2115-471B-B4EA-15EF38F1570C}" type="presParOf" srcId="{40ADD2A7-E5D7-488D-85CE-D5EA2D3D6C44}" destId="{01F78D93-5040-4413-992F-D97524C0B3A4}" srcOrd="10" destOrd="0" presId="urn:microsoft.com/office/officeart/2016/7/layout/VerticalDownArrowProcess"/>
    <dgm:cxn modelId="{4052FC96-B3FD-4206-9DF8-710B38398B75}" type="presParOf" srcId="{01F78D93-5040-4413-992F-D97524C0B3A4}" destId="{3389BB68-4CAF-440B-9D64-09370A071CD8}" srcOrd="0" destOrd="0" presId="urn:microsoft.com/office/officeart/2016/7/layout/VerticalDownArrowProcess"/>
    <dgm:cxn modelId="{949F782D-9FA3-40E8-9E8B-09192B5418C4}" type="presParOf" srcId="{01F78D93-5040-4413-992F-D97524C0B3A4}" destId="{DD9181AC-6C24-432B-A66F-414B94FEBED3}" srcOrd="1" destOrd="0" presId="urn:microsoft.com/office/officeart/2016/7/layout/VerticalDownArrowProcess"/>
    <dgm:cxn modelId="{C098846B-D9D5-473F-8C2F-164020A75C52}" type="presParOf" srcId="{01F78D93-5040-4413-992F-D97524C0B3A4}" destId="{115EA137-BDBD-4B46-A4BA-04ED9AAC7E7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75823-D889-43F3-BD24-D467ACB2840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4E85E1-7F43-47FA-97FE-3D2B92DB5B34}">
      <dgm:prSet custT="1"/>
      <dgm:spPr/>
      <dgm:t>
        <a:bodyPr/>
        <a:lstStyle/>
        <a:p>
          <a:r>
            <a:rPr lang="en-US" sz="2000" dirty="0"/>
            <a:t>Streak</a:t>
          </a:r>
        </a:p>
      </dgm:t>
    </dgm:pt>
    <dgm:pt modelId="{AC2C54D4-3B79-4D93-A1A4-FA71F22ECAD3}" type="parTrans" cxnId="{59606F63-4D3A-4D8D-A27E-E27B9BC11752}">
      <dgm:prSet/>
      <dgm:spPr/>
      <dgm:t>
        <a:bodyPr/>
        <a:lstStyle/>
        <a:p>
          <a:endParaRPr lang="en-US"/>
        </a:p>
      </dgm:t>
    </dgm:pt>
    <dgm:pt modelId="{5FE3695D-76DB-4D76-91A7-4C5DDB99F37C}" type="sibTrans" cxnId="{59606F63-4D3A-4D8D-A27E-E27B9BC11752}">
      <dgm:prSet/>
      <dgm:spPr/>
      <dgm:t>
        <a:bodyPr/>
        <a:lstStyle/>
        <a:p>
          <a:endParaRPr lang="en-US"/>
        </a:p>
      </dgm:t>
    </dgm:pt>
    <dgm:pt modelId="{4BD5F5F2-8B01-477E-81CB-F1FBE6A53264}">
      <dgm:prSet custT="1"/>
      <dgm:spPr/>
      <dgm:t>
        <a:bodyPr/>
        <a:lstStyle/>
        <a:p>
          <a:r>
            <a:rPr lang="en-US" sz="1600" dirty="0"/>
            <a:t>Streak the desired strain on LA/NA plate</a:t>
          </a:r>
        </a:p>
      </dgm:t>
    </dgm:pt>
    <dgm:pt modelId="{B8ABE506-5026-4412-80A5-E380473E060A}" type="parTrans" cxnId="{EFC246B8-733E-4E31-B718-3A28E36A04B0}">
      <dgm:prSet/>
      <dgm:spPr/>
      <dgm:t>
        <a:bodyPr/>
        <a:lstStyle/>
        <a:p>
          <a:endParaRPr lang="en-US"/>
        </a:p>
      </dgm:t>
    </dgm:pt>
    <dgm:pt modelId="{A24040AB-A144-4277-9B50-43A4FFC4FE05}" type="sibTrans" cxnId="{EFC246B8-733E-4E31-B718-3A28E36A04B0}">
      <dgm:prSet/>
      <dgm:spPr/>
      <dgm:t>
        <a:bodyPr/>
        <a:lstStyle/>
        <a:p>
          <a:endParaRPr lang="en-US"/>
        </a:p>
      </dgm:t>
    </dgm:pt>
    <dgm:pt modelId="{00A56D51-24F6-46C7-83B9-CB2A2AEB46E8}">
      <dgm:prSet custT="1"/>
      <dgm:spPr/>
      <dgm:t>
        <a:bodyPr/>
        <a:lstStyle/>
        <a:p>
          <a:r>
            <a:rPr lang="en-US" sz="1800" dirty="0"/>
            <a:t>Primary culture</a:t>
          </a:r>
        </a:p>
      </dgm:t>
    </dgm:pt>
    <dgm:pt modelId="{005E82E7-8EFB-4ABB-BB5D-95EC3AE31F2E}" type="parTrans" cxnId="{E0E6CD04-089E-4CDF-82D3-AE8EAF8A2AB8}">
      <dgm:prSet/>
      <dgm:spPr/>
      <dgm:t>
        <a:bodyPr/>
        <a:lstStyle/>
        <a:p>
          <a:endParaRPr lang="en-US"/>
        </a:p>
      </dgm:t>
    </dgm:pt>
    <dgm:pt modelId="{5AB011FC-1B2E-43F4-BB07-D5D84D706AAE}" type="sibTrans" cxnId="{E0E6CD04-089E-4CDF-82D3-AE8EAF8A2AB8}">
      <dgm:prSet/>
      <dgm:spPr/>
      <dgm:t>
        <a:bodyPr/>
        <a:lstStyle/>
        <a:p>
          <a:endParaRPr lang="en-US"/>
        </a:p>
      </dgm:t>
    </dgm:pt>
    <dgm:pt modelId="{AE0F0CDE-3122-4209-9E7E-A7D77F1B4C2A}">
      <dgm:prSet custT="1"/>
      <dgm:spPr/>
      <dgm:t>
        <a:bodyPr/>
        <a:lstStyle/>
        <a:p>
          <a:r>
            <a:rPr lang="en-US" sz="1600" dirty="0"/>
            <a:t>Inoculate isolated colony in media and grow overnight (primary culture)</a:t>
          </a:r>
        </a:p>
      </dgm:t>
    </dgm:pt>
    <dgm:pt modelId="{BDC28713-0011-45E4-8D6A-2A2FB255D308}" type="parTrans" cxnId="{E961EF5E-084D-4F8F-9B3D-1650882E1B3D}">
      <dgm:prSet/>
      <dgm:spPr/>
      <dgm:t>
        <a:bodyPr/>
        <a:lstStyle/>
        <a:p>
          <a:endParaRPr lang="en-US"/>
        </a:p>
      </dgm:t>
    </dgm:pt>
    <dgm:pt modelId="{E19EBDB5-0F6C-4253-9779-14AC58D1C0CC}" type="sibTrans" cxnId="{E961EF5E-084D-4F8F-9B3D-1650882E1B3D}">
      <dgm:prSet/>
      <dgm:spPr/>
      <dgm:t>
        <a:bodyPr/>
        <a:lstStyle/>
        <a:p>
          <a:endParaRPr lang="en-US"/>
        </a:p>
      </dgm:t>
    </dgm:pt>
    <dgm:pt modelId="{CA7B49E9-F26D-400C-8E11-B26A1D061FC5}">
      <dgm:prSet custT="1"/>
      <dgm:spPr/>
      <dgm:t>
        <a:bodyPr/>
        <a:lstStyle/>
        <a:p>
          <a:r>
            <a:rPr lang="en-US" sz="1800" dirty="0"/>
            <a:t>Resuspension and aliquoting</a:t>
          </a:r>
        </a:p>
      </dgm:t>
    </dgm:pt>
    <dgm:pt modelId="{BACA941F-B858-45CC-AAD8-972D797EF8D7}" type="parTrans" cxnId="{6B6F1271-F8FB-4A85-84D1-1A563903A3E3}">
      <dgm:prSet/>
      <dgm:spPr/>
      <dgm:t>
        <a:bodyPr/>
        <a:lstStyle/>
        <a:p>
          <a:endParaRPr lang="en-US"/>
        </a:p>
      </dgm:t>
    </dgm:pt>
    <dgm:pt modelId="{6882795E-E36C-4E7D-8009-438AC3BF9B72}" type="sibTrans" cxnId="{6B6F1271-F8FB-4A85-84D1-1A563903A3E3}">
      <dgm:prSet/>
      <dgm:spPr/>
      <dgm:t>
        <a:bodyPr/>
        <a:lstStyle/>
        <a:p>
          <a:endParaRPr lang="en-US"/>
        </a:p>
      </dgm:t>
    </dgm:pt>
    <dgm:pt modelId="{D858438C-03F9-427D-81DD-5092C609E6BE}">
      <dgm:prSet custT="1"/>
      <dgm:spPr/>
      <dgm:t>
        <a:bodyPr/>
        <a:lstStyle/>
        <a:p>
          <a:r>
            <a:rPr lang="en-US" sz="1600" dirty="0"/>
            <a:t>Mix the cells with equal volume of 2X TSS, aliquot, and store for further use </a:t>
          </a:r>
        </a:p>
      </dgm:t>
    </dgm:pt>
    <dgm:pt modelId="{45F0749D-5E04-4ED4-B1BF-64EFBD22160F}" type="parTrans" cxnId="{2E6B6439-A067-4962-B27B-44BE926540F9}">
      <dgm:prSet/>
      <dgm:spPr/>
      <dgm:t>
        <a:bodyPr/>
        <a:lstStyle/>
        <a:p>
          <a:endParaRPr lang="en-US"/>
        </a:p>
      </dgm:t>
    </dgm:pt>
    <dgm:pt modelId="{589BE72D-CF1A-49AC-A587-16B91865CE0E}" type="sibTrans" cxnId="{2E6B6439-A067-4962-B27B-44BE926540F9}">
      <dgm:prSet/>
      <dgm:spPr/>
      <dgm:t>
        <a:bodyPr/>
        <a:lstStyle/>
        <a:p>
          <a:endParaRPr lang="en-US"/>
        </a:p>
      </dgm:t>
    </dgm:pt>
    <dgm:pt modelId="{40ADD2A7-E5D7-488D-85CE-D5EA2D3D6C44}" type="pres">
      <dgm:prSet presAssocID="{EE375823-D889-43F3-BD24-D467ACB2840B}" presName="Name0" presStyleCnt="0">
        <dgm:presLayoutVars>
          <dgm:dir/>
          <dgm:animLvl val="lvl"/>
          <dgm:resizeHandles val="exact"/>
        </dgm:presLayoutVars>
      </dgm:prSet>
      <dgm:spPr/>
    </dgm:pt>
    <dgm:pt modelId="{1A7FA237-7854-40F3-AE82-0BD5A6C98355}" type="pres">
      <dgm:prSet presAssocID="{CA7B49E9-F26D-400C-8E11-B26A1D061FC5}" presName="boxAndChildren" presStyleCnt="0"/>
      <dgm:spPr/>
    </dgm:pt>
    <dgm:pt modelId="{0B8C30DF-DF05-460C-BA18-4F90E911C3BD}" type="pres">
      <dgm:prSet presAssocID="{CA7B49E9-F26D-400C-8E11-B26A1D061FC5}" presName="parentTextBox" presStyleLbl="alignNode1" presStyleIdx="0" presStyleCnt="3"/>
      <dgm:spPr/>
    </dgm:pt>
    <dgm:pt modelId="{B0E5AA52-5D26-49BA-A136-3E86B4C4795B}" type="pres">
      <dgm:prSet presAssocID="{CA7B49E9-F26D-400C-8E11-B26A1D061FC5}" presName="descendantBox" presStyleLbl="bgAccFollowNode1" presStyleIdx="0" presStyleCnt="3"/>
      <dgm:spPr/>
    </dgm:pt>
    <dgm:pt modelId="{2085D2C3-5906-42F4-BFD6-3494A0B6516C}" type="pres">
      <dgm:prSet presAssocID="{5AB011FC-1B2E-43F4-BB07-D5D84D706AAE}" presName="sp" presStyleCnt="0"/>
      <dgm:spPr/>
    </dgm:pt>
    <dgm:pt modelId="{C722AA54-B30D-4CA0-97FF-2B1EC899F851}" type="pres">
      <dgm:prSet presAssocID="{00A56D51-24F6-46C7-83B9-CB2A2AEB46E8}" presName="arrowAndChildren" presStyleCnt="0"/>
      <dgm:spPr/>
    </dgm:pt>
    <dgm:pt modelId="{3D34D72F-C489-4E5A-AB21-9BAD327EA5A3}" type="pres">
      <dgm:prSet presAssocID="{00A56D51-24F6-46C7-83B9-CB2A2AEB46E8}" presName="parentTextArrow" presStyleLbl="node1" presStyleIdx="0" presStyleCnt="0"/>
      <dgm:spPr/>
    </dgm:pt>
    <dgm:pt modelId="{A791441E-8A3B-4903-86EF-D27A0DF5C4D2}" type="pres">
      <dgm:prSet presAssocID="{00A56D51-24F6-46C7-83B9-CB2A2AEB46E8}" presName="arrow" presStyleLbl="alignNode1" presStyleIdx="1" presStyleCnt="3"/>
      <dgm:spPr/>
    </dgm:pt>
    <dgm:pt modelId="{1E267BDB-D0BC-4A9B-B9EC-D37C332964A4}" type="pres">
      <dgm:prSet presAssocID="{00A56D51-24F6-46C7-83B9-CB2A2AEB46E8}" presName="descendantArrow" presStyleLbl="bgAccFollowNode1" presStyleIdx="1" presStyleCnt="3"/>
      <dgm:spPr/>
    </dgm:pt>
    <dgm:pt modelId="{DEEDB68B-C297-42B4-BFF8-EE217B2C1BE1}" type="pres">
      <dgm:prSet presAssocID="{5FE3695D-76DB-4D76-91A7-4C5DDB99F37C}" presName="sp" presStyleCnt="0"/>
      <dgm:spPr/>
    </dgm:pt>
    <dgm:pt modelId="{01F78D93-5040-4413-992F-D97524C0B3A4}" type="pres">
      <dgm:prSet presAssocID="{EE4E85E1-7F43-47FA-97FE-3D2B92DB5B34}" presName="arrowAndChildren" presStyleCnt="0"/>
      <dgm:spPr/>
    </dgm:pt>
    <dgm:pt modelId="{3389BB68-4CAF-440B-9D64-09370A071CD8}" type="pres">
      <dgm:prSet presAssocID="{EE4E85E1-7F43-47FA-97FE-3D2B92DB5B34}" presName="parentTextArrow" presStyleLbl="node1" presStyleIdx="0" presStyleCnt="0"/>
      <dgm:spPr/>
    </dgm:pt>
    <dgm:pt modelId="{DD9181AC-6C24-432B-A66F-414B94FEBED3}" type="pres">
      <dgm:prSet presAssocID="{EE4E85E1-7F43-47FA-97FE-3D2B92DB5B34}" presName="arrow" presStyleLbl="alignNode1" presStyleIdx="2" presStyleCnt="3"/>
      <dgm:spPr/>
    </dgm:pt>
    <dgm:pt modelId="{115EA137-BDBD-4B46-A4BA-04ED9AAC7E76}" type="pres">
      <dgm:prSet presAssocID="{EE4E85E1-7F43-47FA-97FE-3D2B92DB5B34}" presName="descendantArrow" presStyleLbl="bgAccFollowNode1" presStyleIdx="2" presStyleCnt="3"/>
      <dgm:spPr/>
    </dgm:pt>
  </dgm:ptLst>
  <dgm:cxnLst>
    <dgm:cxn modelId="{D513FC00-4133-4795-8740-A02C82C1FEF7}" type="presOf" srcId="{00A56D51-24F6-46C7-83B9-CB2A2AEB46E8}" destId="{3D34D72F-C489-4E5A-AB21-9BAD327EA5A3}" srcOrd="0" destOrd="0" presId="urn:microsoft.com/office/officeart/2016/7/layout/VerticalDownArrowProcess"/>
    <dgm:cxn modelId="{E0E6CD04-089E-4CDF-82D3-AE8EAF8A2AB8}" srcId="{EE375823-D889-43F3-BD24-D467ACB2840B}" destId="{00A56D51-24F6-46C7-83B9-CB2A2AEB46E8}" srcOrd="1" destOrd="0" parTransId="{005E82E7-8EFB-4ABB-BB5D-95EC3AE31F2E}" sibTransId="{5AB011FC-1B2E-43F4-BB07-D5D84D706AAE}"/>
    <dgm:cxn modelId="{2E6B6439-A067-4962-B27B-44BE926540F9}" srcId="{CA7B49E9-F26D-400C-8E11-B26A1D061FC5}" destId="{D858438C-03F9-427D-81DD-5092C609E6BE}" srcOrd="0" destOrd="0" parTransId="{45F0749D-5E04-4ED4-B1BF-64EFBD22160F}" sibTransId="{589BE72D-CF1A-49AC-A587-16B91865CE0E}"/>
    <dgm:cxn modelId="{E961EF5E-084D-4F8F-9B3D-1650882E1B3D}" srcId="{00A56D51-24F6-46C7-83B9-CB2A2AEB46E8}" destId="{AE0F0CDE-3122-4209-9E7E-A7D77F1B4C2A}" srcOrd="0" destOrd="0" parTransId="{BDC28713-0011-45E4-8D6A-2A2FB255D308}" sibTransId="{E19EBDB5-0F6C-4253-9779-14AC58D1C0CC}"/>
    <dgm:cxn modelId="{2FB3C641-B135-4431-8414-8AB55D8BDEAD}" type="presOf" srcId="{4BD5F5F2-8B01-477E-81CB-F1FBE6A53264}" destId="{115EA137-BDBD-4B46-A4BA-04ED9AAC7E76}" srcOrd="0" destOrd="0" presId="urn:microsoft.com/office/officeart/2016/7/layout/VerticalDownArrowProcess"/>
    <dgm:cxn modelId="{59606F63-4D3A-4D8D-A27E-E27B9BC11752}" srcId="{EE375823-D889-43F3-BD24-D467ACB2840B}" destId="{EE4E85E1-7F43-47FA-97FE-3D2B92DB5B34}" srcOrd="0" destOrd="0" parTransId="{AC2C54D4-3B79-4D93-A1A4-FA71F22ECAD3}" sibTransId="{5FE3695D-76DB-4D76-91A7-4C5DDB99F37C}"/>
    <dgm:cxn modelId="{D8349D65-E395-498E-B279-2D58ED226CB7}" type="presOf" srcId="{EE4E85E1-7F43-47FA-97FE-3D2B92DB5B34}" destId="{DD9181AC-6C24-432B-A66F-414B94FEBED3}" srcOrd="1" destOrd="0" presId="urn:microsoft.com/office/officeart/2016/7/layout/VerticalDownArrowProcess"/>
    <dgm:cxn modelId="{9687A647-5C72-41D8-B6C2-C0317B4C6224}" type="presOf" srcId="{CA7B49E9-F26D-400C-8E11-B26A1D061FC5}" destId="{0B8C30DF-DF05-460C-BA18-4F90E911C3BD}" srcOrd="0" destOrd="0" presId="urn:microsoft.com/office/officeart/2016/7/layout/VerticalDownArrowProcess"/>
    <dgm:cxn modelId="{6B6F1271-F8FB-4A85-84D1-1A563903A3E3}" srcId="{EE375823-D889-43F3-BD24-D467ACB2840B}" destId="{CA7B49E9-F26D-400C-8E11-B26A1D061FC5}" srcOrd="2" destOrd="0" parTransId="{BACA941F-B858-45CC-AAD8-972D797EF8D7}" sibTransId="{6882795E-E36C-4E7D-8009-438AC3BF9B72}"/>
    <dgm:cxn modelId="{98C2BE84-A633-4140-87BD-6765A00095AF}" type="presOf" srcId="{D858438C-03F9-427D-81DD-5092C609E6BE}" destId="{B0E5AA52-5D26-49BA-A136-3E86B4C4795B}" srcOrd="0" destOrd="0" presId="urn:microsoft.com/office/officeart/2016/7/layout/VerticalDownArrowProcess"/>
    <dgm:cxn modelId="{DB0B8F88-7887-437F-AA5C-CFF0AEF737BF}" type="presOf" srcId="{AE0F0CDE-3122-4209-9E7E-A7D77F1B4C2A}" destId="{1E267BDB-D0BC-4A9B-B9EC-D37C332964A4}" srcOrd="0" destOrd="0" presId="urn:microsoft.com/office/officeart/2016/7/layout/VerticalDownArrowProcess"/>
    <dgm:cxn modelId="{6C651399-01CB-4D25-970B-8D62494E623D}" type="presOf" srcId="{EE375823-D889-43F3-BD24-D467ACB2840B}" destId="{40ADD2A7-E5D7-488D-85CE-D5EA2D3D6C44}" srcOrd="0" destOrd="0" presId="urn:microsoft.com/office/officeart/2016/7/layout/VerticalDownArrowProcess"/>
    <dgm:cxn modelId="{EFC246B8-733E-4E31-B718-3A28E36A04B0}" srcId="{EE4E85E1-7F43-47FA-97FE-3D2B92DB5B34}" destId="{4BD5F5F2-8B01-477E-81CB-F1FBE6A53264}" srcOrd="0" destOrd="0" parTransId="{B8ABE506-5026-4412-80A5-E380473E060A}" sibTransId="{A24040AB-A144-4277-9B50-43A4FFC4FE05}"/>
    <dgm:cxn modelId="{EBC915E7-FDF0-42D1-8170-8E27C99EC3E7}" type="presOf" srcId="{EE4E85E1-7F43-47FA-97FE-3D2B92DB5B34}" destId="{3389BB68-4CAF-440B-9D64-09370A071CD8}" srcOrd="0" destOrd="0" presId="urn:microsoft.com/office/officeart/2016/7/layout/VerticalDownArrowProcess"/>
    <dgm:cxn modelId="{037CABFA-3042-40C4-B732-953FFF73AE34}" type="presOf" srcId="{00A56D51-24F6-46C7-83B9-CB2A2AEB46E8}" destId="{A791441E-8A3B-4903-86EF-D27A0DF5C4D2}" srcOrd="1" destOrd="0" presId="urn:microsoft.com/office/officeart/2016/7/layout/VerticalDownArrowProcess"/>
    <dgm:cxn modelId="{BBE3E58A-E512-4AF9-B55C-8CECB9D17552}" type="presParOf" srcId="{40ADD2A7-E5D7-488D-85CE-D5EA2D3D6C44}" destId="{1A7FA237-7854-40F3-AE82-0BD5A6C98355}" srcOrd="0" destOrd="0" presId="urn:microsoft.com/office/officeart/2016/7/layout/VerticalDownArrowProcess"/>
    <dgm:cxn modelId="{FB8D7A10-E9F0-4AB4-9FD3-0221D58E3DC0}" type="presParOf" srcId="{1A7FA237-7854-40F3-AE82-0BD5A6C98355}" destId="{0B8C30DF-DF05-460C-BA18-4F90E911C3BD}" srcOrd="0" destOrd="0" presId="urn:microsoft.com/office/officeart/2016/7/layout/VerticalDownArrowProcess"/>
    <dgm:cxn modelId="{6958A383-FB1E-4FF4-B98A-CD258C653BB2}" type="presParOf" srcId="{1A7FA237-7854-40F3-AE82-0BD5A6C98355}" destId="{B0E5AA52-5D26-49BA-A136-3E86B4C4795B}" srcOrd="1" destOrd="0" presId="urn:microsoft.com/office/officeart/2016/7/layout/VerticalDownArrowProcess"/>
    <dgm:cxn modelId="{D646BCEE-E8F2-43FC-8B6A-583A42A28E05}" type="presParOf" srcId="{40ADD2A7-E5D7-488D-85CE-D5EA2D3D6C44}" destId="{2085D2C3-5906-42F4-BFD6-3494A0B6516C}" srcOrd="1" destOrd="0" presId="urn:microsoft.com/office/officeart/2016/7/layout/VerticalDownArrowProcess"/>
    <dgm:cxn modelId="{F474AAFD-6F89-4EC7-8F41-C91515CBCE06}" type="presParOf" srcId="{40ADD2A7-E5D7-488D-85CE-D5EA2D3D6C44}" destId="{C722AA54-B30D-4CA0-97FF-2B1EC899F851}" srcOrd="2" destOrd="0" presId="urn:microsoft.com/office/officeart/2016/7/layout/VerticalDownArrowProcess"/>
    <dgm:cxn modelId="{5158BB06-99D0-4853-B7A2-8FBCDBD786C6}" type="presParOf" srcId="{C722AA54-B30D-4CA0-97FF-2B1EC899F851}" destId="{3D34D72F-C489-4E5A-AB21-9BAD327EA5A3}" srcOrd="0" destOrd="0" presId="urn:microsoft.com/office/officeart/2016/7/layout/VerticalDownArrowProcess"/>
    <dgm:cxn modelId="{74580DEF-41CD-4B77-A333-27514DC118A3}" type="presParOf" srcId="{C722AA54-B30D-4CA0-97FF-2B1EC899F851}" destId="{A791441E-8A3B-4903-86EF-D27A0DF5C4D2}" srcOrd="1" destOrd="0" presId="urn:microsoft.com/office/officeart/2016/7/layout/VerticalDownArrowProcess"/>
    <dgm:cxn modelId="{87AF1DAE-B3D4-4595-99C3-ABDE73F0CD72}" type="presParOf" srcId="{C722AA54-B30D-4CA0-97FF-2B1EC899F851}" destId="{1E267BDB-D0BC-4A9B-B9EC-D37C332964A4}" srcOrd="2" destOrd="0" presId="urn:microsoft.com/office/officeart/2016/7/layout/VerticalDownArrowProcess"/>
    <dgm:cxn modelId="{CA7EB0BD-A20D-4876-BE78-17EFB01B2D38}" type="presParOf" srcId="{40ADD2A7-E5D7-488D-85CE-D5EA2D3D6C44}" destId="{DEEDB68B-C297-42B4-BFF8-EE217B2C1BE1}" srcOrd="3" destOrd="0" presId="urn:microsoft.com/office/officeart/2016/7/layout/VerticalDownArrowProcess"/>
    <dgm:cxn modelId="{3C10D8CA-2115-471B-B4EA-15EF38F1570C}" type="presParOf" srcId="{40ADD2A7-E5D7-488D-85CE-D5EA2D3D6C44}" destId="{01F78D93-5040-4413-992F-D97524C0B3A4}" srcOrd="4" destOrd="0" presId="urn:microsoft.com/office/officeart/2016/7/layout/VerticalDownArrowProcess"/>
    <dgm:cxn modelId="{4052FC96-B3FD-4206-9DF8-710B38398B75}" type="presParOf" srcId="{01F78D93-5040-4413-992F-D97524C0B3A4}" destId="{3389BB68-4CAF-440B-9D64-09370A071CD8}" srcOrd="0" destOrd="0" presId="urn:microsoft.com/office/officeart/2016/7/layout/VerticalDownArrowProcess"/>
    <dgm:cxn modelId="{949F782D-9FA3-40E8-9E8B-09192B5418C4}" type="presParOf" srcId="{01F78D93-5040-4413-992F-D97524C0B3A4}" destId="{DD9181AC-6C24-432B-A66F-414B94FEBED3}" srcOrd="1" destOrd="0" presId="urn:microsoft.com/office/officeart/2016/7/layout/VerticalDownArrowProcess"/>
    <dgm:cxn modelId="{C098846B-D9D5-473F-8C2F-164020A75C52}" type="presParOf" srcId="{01F78D93-5040-4413-992F-D97524C0B3A4}" destId="{115EA137-BDBD-4B46-A4BA-04ED9AAC7E7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75823-D889-43F3-BD24-D467ACB2840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4E85E1-7F43-47FA-97FE-3D2B92DB5B34}">
      <dgm:prSet custT="1"/>
      <dgm:spPr/>
      <dgm:t>
        <a:bodyPr/>
        <a:lstStyle/>
        <a:p>
          <a:r>
            <a:rPr lang="en-US" sz="1800" dirty="0"/>
            <a:t>Streak</a:t>
          </a:r>
        </a:p>
      </dgm:t>
    </dgm:pt>
    <dgm:pt modelId="{AC2C54D4-3B79-4D93-A1A4-FA71F22ECAD3}" type="parTrans" cxnId="{59606F63-4D3A-4D8D-A27E-E27B9BC11752}">
      <dgm:prSet/>
      <dgm:spPr/>
      <dgm:t>
        <a:bodyPr/>
        <a:lstStyle/>
        <a:p>
          <a:endParaRPr lang="en-US"/>
        </a:p>
      </dgm:t>
    </dgm:pt>
    <dgm:pt modelId="{5FE3695D-76DB-4D76-91A7-4C5DDB99F37C}" type="sibTrans" cxnId="{59606F63-4D3A-4D8D-A27E-E27B9BC11752}">
      <dgm:prSet/>
      <dgm:spPr/>
      <dgm:t>
        <a:bodyPr/>
        <a:lstStyle/>
        <a:p>
          <a:endParaRPr lang="en-US"/>
        </a:p>
      </dgm:t>
    </dgm:pt>
    <dgm:pt modelId="{4BD5F5F2-8B01-477E-81CB-F1FBE6A53264}">
      <dgm:prSet custT="1"/>
      <dgm:spPr/>
      <dgm:t>
        <a:bodyPr/>
        <a:lstStyle/>
        <a:p>
          <a:r>
            <a:rPr lang="en-US" sz="1600" dirty="0"/>
            <a:t>Streak the desired strain on LA/NA plate</a:t>
          </a:r>
        </a:p>
      </dgm:t>
    </dgm:pt>
    <dgm:pt modelId="{B8ABE506-5026-4412-80A5-E380473E060A}" type="parTrans" cxnId="{EFC246B8-733E-4E31-B718-3A28E36A04B0}">
      <dgm:prSet/>
      <dgm:spPr/>
      <dgm:t>
        <a:bodyPr/>
        <a:lstStyle/>
        <a:p>
          <a:endParaRPr lang="en-US"/>
        </a:p>
      </dgm:t>
    </dgm:pt>
    <dgm:pt modelId="{A24040AB-A144-4277-9B50-43A4FFC4FE05}" type="sibTrans" cxnId="{EFC246B8-733E-4E31-B718-3A28E36A04B0}">
      <dgm:prSet/>
      <dgm:spPr/>
      <dgm:t>
        <a:bodyPr/>
        <a:lstStyle/>
        <a:p>
          <a:endParaRPr lang="en-US"/>
        </a:p>
      </dgm:t>
    </dgm:pt>
    <dgm:pt modelId="{00A56D51-24F6-46C7-83B9-CB2A2AEB46E8}">
      <dgm:prSet custT="1"/>
      <dgm:spPr/>
      <dgm:t>
        <a:bodyPr/>
        <a:lstStyle/>
        <a:p>
          <a:r>
            <a:rPr lang="en-US" sz="1800" dirty="0"/>
            <a:t>Primary culture</a:t>
          </a:r>
        </a:p>
      </dgm:t>
    </dgm:pt>
    <dgm:pt modelId="{005E82E7-8EFB-4ABB-BB5D-95EC3AE31F2E}" type="parTrans" cxnId="{E0E6CD04-089E-4CDF-82D3-AE8EAF8A2AB8}">
      <dgm:prSet/>
      <dgm:spPr/>
      <dgm:t>
        <a:bodyPr/>
        <a:lstStyle/>
        <a:p>
          <a:endParaRPr lang="en-US"/>
        </a:p>
      </dgm:t>
    </dgm:pt>
    <dgm:pt modelId="{5AB011FC-1B2E-43F4-BB07-D5D84D706AAE}" type="sibTrans" cxnId="{E0E6CD04-089E-4CDF-82D3-AE8EAF8A2AB8}">
      <dgm:prSet/>
      <dgm:spPr/>
      <dgm:t>
        <a:bodyPr/>
        <a:lstStyle/>
        <a:p>
          <a:endParaRPr lang="en-US"/>
        </a:p>
      </dgm:t>
    </dgm:pt>
    <dgm:pt modelId="{AE0F0CDE-3122-4209-9E7E-A7D77F1B4C2A}">
      <dgm:prSet custT="1"/>
      <dgm:spPr/>
      <dgm:t>
        <a:bodyPr/>
        <a:lstStyle/>
        <a:p>
          <a:r>
            <a:rPr lang="en-US" sz="1600" dirty="0"/>
            <a:t>Inoculate isolated colony in media and grow overnight (primary culture)</a:t>
          </a:r>
        </a:p>
      </dgm:t>
    </dgm:pt>
    <dgm:pt modelId="{BDC28713-0011-45E4-8D6A-2A2FB255D308}" type="parTrans" cxnId="{E961EF5E-084D-4F8F-9B3D-1650882E1B3D}">
      <dgm:prSet/>
      <dgm:spPr/>
      <dgm:t>
        <a:bodyPr/>
        <a:lstStyle/>
        <a:p>
          <a:endParaRPr lang="en-US"/>
        </a:p>
      </dgm:t>
    </dgm:pt>
    <dgm:pt modelId="{E19EBDB5-0F6C-4253-9779-14AC58D1C0CC}" type="sibTrans" cxnId="{E961EF5E-084D-4F8F-9B3D-1650882E1B3D}">
      <dgm:prSet/>
      <dgm:spPr/>
      <dgm:t>
        <a:bodyPr/>
        <a:lstStyle/>
        <a:p>
          <a:endParaRPr lang="en-US"/>
        </a:p>
      </dgm:t>
    </dgm:pt>
    <dgm:pt modelId="{CA7B49E9-F26D-400C-8E11-B26A1D061FC5}">
      <dgm:prSet custT="1"/>
      <dgm:spPr/>
      <dgm:t>
        <a:bodyPr/>
        <a:lstStyle/>
        <a:p>
          <a:r>
            <a:rPr lang="en-US" sz="1800" dirty="0"/>
            <a:t>Secondary culture</a:t>
          </a:r>
        </a:p>
      </dgm:t>
    </dgm:pt>
    <dgm:pt modelId="{BACA941F-B858-45CC-AAD8-972D797EF8D7}" type="parTrans" cxnId="{6B6F1271-F8FB-4A85-84D1-1A563903A3E3}">
      <dgm:prSet/>
      <dgm:spPr/>
      <dgm:t>
        <a:bodyPr/>
        <a:lstStyle/>
        <a:p>
          <a:endParaRPr lang="en-US"/>
        </a:p>
      </dgm:t>
    </dgm:pt>
    <dgm:pt modelId="{6882795E-E36C-4E7D-8009-438AC3BF9B72}" type="sibTrans" cxnId="{6B6F1271-F8FB-4A85-84D1-1A563903A3E3}">
      <dgm:prSet/>
      <dgm:spPr/>
      <dgm:t>
        <a:bodyPr/>
        <a:lstStyle/>
        <a:p>
          <a:endParaRPr lang="en-US"/>
        </a:p>
      </dgm:t>
    </dgm:pt>
    <dgm:pt modelId="{D858438C-03F9-427D-81DD-5092C609E6BE}">
      <dgm:prSet custT="1"/>
      <dgm:spPr/>
      <dgm:t>
        <a:bodyPr/>
        <a:lstStyle/>
        <a:p>
          <a:r>
            <a:rPr lang="en-US" sz="1600" dirty="0"/>
            <a:t>Dilute primary culture 1:100 and grow secondary culture until OD600 reaches ~0.4-0.6</a:t>
          </a:r>
        </a:p>
      </dgm:t>
    </dgm:pt>
    <dgm:pt modelId="{45F0749D-5E04-4ED4-B1BF-64EFBD22160F}" type="parTrans" cxnId="{2E6B6439-A067-4962-B27B-44BE926540F9}">
      <dgm:prSet/>
      <dgm:spPr/>
      <dgm:t>
        <a:bodyPr/>
        <a:lstStyle/>
        <a:p>
          <a:endParaRPr lang="en-US"/>
        </a:p>
      </dgm:t>
    </dgm:pt>
    <dgm:pt modelId="{589BE72D-CF1A-49AC-A587-16B91865CE0E}" type="sibTrans" cxnId="{2E6B6439-A067-4962-B27B-44BE926540F9}">
      <dgm:prSet/>
      <dgm:spPr/>
      <dgm:t>
        <a:bodyPr/>
        <a:lstStyle/>
        <a:p>
          <a:endParaRPr lang="en-US"/>
        </a:p>
      </dgm:t>
    </dgm:pt>
    <dgm:pt modelId="{E89D9BC2-C17D-4132-ADD0-A6A0BC1D48F5}">
      <dgm:prSet custT="1"/>
      <dgm:spPr/>
      <dgm:t>
        <a:bodyPr/>
        <a:lstStyle/>
        <a:p>
          <a:r>
            <a:rPr lang="en-US" sz="1800" dirty="0"/>
            <a:t>Arrest growth</a:t>
          </a:r>
        </a:p>
      </dgm:t>
    </dgm:pt>
    <dgm:pt modelId="{5E0B5F9C-B683-4EC0-AE01-B78A039E1683}" type="parTrans" cxnId="{397D954D-8A13-4FF1-8D32-9BC82A5D6AF5}">
      <dgm:prSet/>
      <dgm:spPr/>
      <dgm:t>
        <a:bodyPr/>
        <a:lstStyle/>
        <a:p>
          <a:endParaRPr lang="en-US"/>
        </a:p>
      </dgm:t>
    </dgm:pt>
    <dgm:pt modelId="{025F108C-3CAE-4F89-AB0F-7279C0000BC4}" type="sibTrans" cxnId="{397D954D-8A13-4FF1-8D32-9BC82A5D6AF5}">
      <dgm:prSet/>
      <dgm:spPr/>
      <dgm:t>
        <a:bodyPr/>
        <a:lstStyle/>
        <a:p>
          <a:endParaRPr lang="en-US"/>
        </a:p>
      </dgm:t>
    </dgm:pt>
    <dgm:pt modelId="{74B60EE8-306B-4836-A411-C5C632EEBD50}">
      <dgm:prSet custT="1"/>
      <dgm:spPr/>
      <dgm:t>
        <a:bodyPr/>
        <a:lstStyle/>
        <a:p>
          <a:r>
            <a:rPr lang="en-US" sz="1600" dirty="0"/>
            <a:t>Chill the cells on ice for 15 min to arrest growth </a:t>
          </a:r>
        </a:p>
      </dgm:t>
    </dgm:pt>
    <dgm:pt modelId="{8D0146B8-155D-4EA7-9FEE-29FA74E0E4D8}" type="parTrans" cxnId="{F974F55F-D27B-4272-B508-5C911658BD7E}">
      <dgm:prSet/>
      <dgm:spPr/>
      <dgm:t>
        <a:bodyPr/>
        <a:lstStyle/>
        <a:p>
          <a:endParaRPr lang="en-US"/>
        </a:p>
      </dgm:t>
    </dgm:pt>
    <dgm:pt modelId="{CDDEE05D-7895-4491-86D6-46963864BFBE}" type="sibTrans" cxnId="{F974F55F-D27B-4272-B508-5C911658BD7E}">
      <dgm:prSet/>
      <dgm:spPr/>
      <dgm:t>
        <a:bodyPr/>
        <a:lstStyle/>
        <a:p>
          <a:endParaRPr lang="en-US"/>
        </a:p>
      </dgm:t>
    </dgm:pt>
    <dgm:pt modelId="{31B81288-AAA2-48FF-950E-CACE916E76AE}">
      <dgm:prSet custT="1"/>
      <dgm:spPr/>
      <dgm:t>
        <a:bodyPr/>
        <a:lstStyle/>
        <a:p>
          <a:r>
            <a:rPr lang="en-US" sz="1800" dirty="0"/>
            <a:t>Washes</a:t>
          </a:r>
        </a:p>
      </dgm:t>
    </dgm:pt>
    <dgm:pt modelId="{5240EF27-DE3C-4AE6-9D48-3261C3CB42BE}" type="parTrans" cxnId="{137F2D40-349A-4EAA-BA30-9607F1839AA5}">
      <dgm:prSet/>
      <dgm:spPr/>
      <dgm:t>
        <a:bodyPr/>
        <a:lstStyle/>
        <a:p>
          <a:endParaRPr lang="en-US"/>
        </a:p>
      </dgm:t>
    </dgm:pt>
    <dgm:pt modelId="{9A4E1D59-878A-4525-9F45-52883D2F9052}" type="sibTrans" cxnId="{137F2D40-349A-4EAA-BA30-9607F1839AA5}">
      <dgm:prSet/>
      <dgm:spPr/>
      <dgm:t>
        <a:bodyPr/>
        <a:lstStyle/>
        <a:p>
          <a:endParaRPr lang="en-US"/>
        </a:p>
      </dgm:t>
    </dgm:pt>
    <dgm:pt modelId="{0FDE29C4-57AE-4ED8-9F5A-217CF11D8575}">
      <dgm:prSet custT="1"/>
      <dgm:spPr/>
      <dgm:t>
        <a:bodyPr/>
        <a:lstStyle/>
        <a:p>
          <a:r>
            <a:rPr lang="en-US" sz="1600" dirty="0"/>
            <a:t>Spin down and wash with sterile, pre-chilled distilled water two-three times, every time reducing the volume by 1/10 </a:t>
          </a:r>
        </a:p>
      </dgm:t>
    </dgm:pt>
    <dgm:pt modelId="{ECB8D114-638A-4C29-8184-3A24034FE827}" type="parTrans" cxnId="{BC0C13D9-63BA-4ECA-ADFA-5F5558336144}">
      <dgm:prSet/>
      <dgm:spPr/>
      <dgm:t>
        <a:bodyPr/>
        <a:lstStyle/>
        <a:p>
          <a:endParaRPr lang="en-US"/>
        </a:p>
      </dgm:t>
    </dgm:pt>
    <dgm:pt modelId="{5D8A4DC8-D60D-4CBC-8D0E-5A0CE686E754}" type="sibTrans" cxnId="{BC0C13D9-63BA-4ECA-ADFA-5F5558336144}">
      <dgm:prSet/>
      <dgm:spPr/>
      <dgm:t>
        <a:bodyPr/>
        <a:lstStyle/>
        <a:p>
          <a:endParaRPr lang="en-US"/>
        </a:p>
      </dgm:t>
    </dgm:pt>
    <dgm:pt modelId="{D2F9487D-18DD-4644-AD13-F79086F4A903}">
      <dgm:prSet custT="1"/>
      <dgm:spPr/>
      <dgm:t>
        <a:bodyPr/>
        <a:lstStyle/>
        <a:p>
          <a:r>
            <a:rPr lang="en-US" sz="1800" dirty="0"/>
            <a:t>Aliquoting</a:t>
          </a:r>
        </a:p>
      </dgm:t>
    </dgm:pt>
    <dgm:pt modelId="{1BD237ED-5867-48DC-B8FD-1736A7B55002}" type="parTrans" cxnId="{5DB50EEA-0FFA-41BC-91DA-D92D1C54CF3C}">
      <dgm:prSet/>
      <dgm:spPr/>
      <dgm:t>
        <a:bodyPr/>
        <a:lstStyle/>
        <a:p>
          <a:endParaRPr lang="en-US"/>
        </a:p>
      </dgm:t>
    </dgm:pt>
    <dgm:pt modelId="{447E0E4F-A29A-4380-8BC0-822E6B59A2FC}" type="sibTrans" cxnId="{5DB50EEA-0FFA-41BC-91DA-D92D1C54CF3C}">
      <dgm:prSet/>
      <dgm:spPr/>
      <dgm:t>
        <a:bodyPr/>
        <a:lstStyle/>
        <a:p>
          <a:endParaRPr lang="en-US"/>
        </a:p>
      </dgm:t>
    </dgm:pt>
    <dgm:pt modelId="{9A080669-8C1F-4263-94C3-051FD2EED445}">
      <dgm:prSet custT="1"/>
      <dgm:spPr/>
      <dgm:t>
        <a:bodyPr/>
        <a:lstStyle/>
        <a:p>
          <a:r>
            <a:rPr lang="en-US" sz="1600" dirty="0"/>
            <a:t>Finally, resuspend in 10% glycerol and aliquot </a:t>
          </a:r>
        </a:p>
      </dgm:t>
    </dgm:pt>
    <dgm:pt modelId="{77C84A78-B842-4E1C-877A-99D129047700}" type="parTrans" cxnId="{92DB31AE-7050-45DE-8E8D-4AB7E130464D}">
      <dgm:prSet/>
      <dgm:spPr/>
      <dgm:t>
        <a:bodyPr/>
        <a:lstStyle/>
        <a:p>
          <a:endParaRPr lang="en-US"/>
        </a:p>
      </dgm:t>
    </dgm:pt>
    <dgm:pt modelId="{79EBCA82-9AD7-48EA-A54F-F51B66BE9096}" type="sibTrans" cxnId="{92DB31AE-7050-45DE-8E8D-4AB7E130464D}">
      <dgm:prSet/>
      <dgm:spPr/>
      <dgm:t>
        <a:bodyPr/>
        <a:lstStyle/>
        <a:p>
          <a:endParaRPr lang="en-US"/>
        </a:p>
      </dgm:t>
    </dgm:pt>
    <dgm:pt modelId="{40ADD2A7-E5D7-488D-85CE-D5EA2D3D6C44}" type="pres">
      <dgm:prSet presAssocID="{EE375823-D889-43F3-BD24-D467ACB2840B}" presName="Name0" presStyleCnt="0">
        <dgm:presLayoutVars>
          <dgm:dir/>
          <dgm:animLvl val="lvl"/>
          <dgm:resizeHandles val="exact"/>
        </dgm:presLayoutVars>
      </dgm:prSet>
      <dgm:spPr/>
    </dgm:pt>
    <dgm:pt modelId="{7935BE49-AD0D-4356-8AC3-FC1F76F1DEF4}" type="pres">
      <dgm:prSet presAssocID="{D2F9487D-18DD-4644-AD13-F79086F4A903}" presName="boxAndChildren" presStyleCnt="0"/>
      <dgm:spPr/>
    </dgm:pt>
    <dgm:pt modelId="{47BF808B-CB2C-423D-8830-D9B64F57E2FF}" type="pres">
      <dgm:prSet presAssocID="{D2F9487D-18DD-4644-AD13-F79086F4A903}" presName="parentTextBox" presStyleLbl="alignNode1" presStyleIdx="0" presStyleCnt="6"/>
      <dgm:spPr/>
    </dgm:pt>
    <dgm:pt modelId="{5FD4022F-1977-49AA-A9FE-E11A6F833D5D}" type="pres">
      <dgm:prSet presAssocID="{D2F9487D-18DD-4644-AD13-F79086F4A903}" presName="descendantBox" presStyleLbl="bgAccFollowNode1" presStyleIdx="0" presStyleCnt="6"/>
      <dgm:spPr/>
    </dgm:pt>
    <dgm:pt modelId="{0F1CB60E-1FEE-4265-9951-A6F9C8EB17D9}" type="pres">
      <dgm:prSet presAssocID="{9A4E1D59-878A-4525-9F45-52883D2F9052}" presName="sp" presStyleCnt="0"/>
      <dgm:spPr/>
    </dgm:pt>
    <dgm:pt modelId="{7CE5BDE4-EDBE-4A96-8F22-723379160A42}" type="pres">
      <dgm:prSet presAssocID="{31B81288-AAA2-48FF-950E-CACE916E76AE}" presName="arrowAndChildren" presStyleCnt="0"/>
      <dgm:spPr/>
    </dgm:pt>
    <dgm:pt modelId="{025B903C-D117-493D-BAFE-EE8AF73785C4}" type="pres">
      <dgm:prSet presAssocID="{31B81288-AAA2-48FF-950E-CACE916E76AE}" presName="parentTextArrow" presStyleLbl="node1" presStyleIdx="0" presStyleCnt="0"/>
      <dgm:spPr/>
    </dgm:pt>
    <dgm:pt modelId="{0F796A89-A196-4FEE-AE31-3CECA925C5CA}" type="pres">
      <dgm:prSet presAssocID="{31B81288-AAA2-48FF-950E-CACE916E76AE}" presName="arrow" presStyleLbl="alignNode1" presStyleIdx="1" presStyleCnt="6"/>
      <dgm:spPr/>
    </dgm:pt>
    <dgm:pt modelId="{3CF4430F-5AC2-48AD-9D79-A83C71EA7AB4}" type="pres">
      <dgm:prSet presAssocID="{31B81288-AAA2-48FF-950E-CACE916E76AE}" presName="descendantArrow" presStyleLbl="bgAccFollowNode1" presStyleIdx="1" presStyleCnt="6"/>
      <dgm:spPr/>
    </dgm:pt>
    <dgm:pt modelId="{9514931C-142A-4416-A6AC-6B892B96C41C}" type="pres">
      <dgm:prSet presAssocID="{025F108C-3CAE-4F89-AB0F-7279C0000BC4}" presName="sp" presStyleCnt="0"/>
      <dgm:spPr/>
    </dgm:pt>
    <dgm:pt modelId="{531D3D5B-63A1-478C-B069-C41F10389FB5}" type="pres">
      <dgm:prSet presAssocID="{E89D9BC2-C17D-4132-ADD0-A6A0BC1D48F5}" presName="arrowAndChildren" presStyleCnt="0"/>
      <dgm:spPr/>
    </dgm:pt>
    <dgm:pt modelId="{119DDA5C-3C82-47F2-B1F8-61C8BDF9AD65}" type="pres">
      <dgm:prSet presAssocID="{E89D9BC2-C17D-4132-ADD0-A6A0BC1D48F5}" presName="parentTextArrow" presStyleLbl="node1" presStyleIdx="0" presStyleCnt="0"/>
      <dgm:spPr/>
    </dgm:pt>
    <dgm:pt modelId="{EBA26352-2B48-4FEA-B542-D8A8A357B8E8}" type="pres">
      <dgm:prSet presAssocID="{E89D9BC2-C17D-4132-ADD0-A6A0BC1D48F5}" presName="arrow" presStyleLbl="alignNode1" presStyleIdx="2" presStyleCnt="6"/>
      <dgm:spPr/>
    </dgm:pt>
    <dgm:pt modelId="{E338595B-83C7-4CDA-ADE7-07F78A20D731}" type="pres">
      <dgm:prSet presAssocID="{E89D9BC2-C17D-4132-ADD0-A6A0BC1D48F5}" presName="descendantArrow" presStyleLbl="bgAccFollowNode1" presStyleIdx="2" presStyleCnt="6"/>
      <dgm:spPr/>
    </dgm:pt>
    <dgm:pt modelId="{D090F676-AB03-455D-9DD6-738861EE3484}" type="pres">
      <dgm:prSet presAssocID="{6882795E-E36C-4E7D-8009-438AC3BF9B72}" presName="sp" presStyleCnt="0"/>
      <dgm:spPr/>
    </dgm:pt>
    <dgm:pt modelId="{C4DDE137-5904-4A4A-A83F-80DB3CC83B73}" type="pres">
      <dgm:prSet presAssocID="{CA7B49E9-F26D-400C-8E11-B26A1D061FC5}" presName="arrowAndChildren" presStyleCnt="0"/>
      <dgm:spPr/>
    </dgm:pt>
    <dgm:pt modelId="{F5DD4F91-D712-4823-ADFE-8682411C7DB8}" type="pres">
      <dgm:prSet presAssocID="{CA7B49E9-F26D-400C-8E11-B26A1D061FC5}" presName="parentTextArrow" presStyleLbl="node1" presStyleIdx="0" presStyleCnt="0"/>
      <dgm:spPr/>
    </dgm:pt>
    <dgm:pt modelId="{DA37A81A-5F49-4A35-836F-2944973E3600}" type="pres">
      <dgm:prSet presAssocID="{CA7B49E9-F26D-400C-8E11-B26A1D061FC5}" presName="arrow" presStyleLbl="alignNode1" presStyleIdx="3" presStyleCnt="6"/>
      <dgm:spPr/>
    </dgm:pt>
    <dgm:pt modelId="{F50AA9CE-B824-46BB-B018-096EA01323E6}" type="pres">
      <dgm:prSet presAssocID="{CA7B49E9-F26D-400C-8E11-B26A1D061FC5}" presName="descendantArrow" presStyleLbl="bgAccFollowNode1" presStyleIdx="3" presStyleCnt="6"/>
      <dgm:spPr/>
    </dgm:pt>
    <dgm:pt modelId="{2085D2C3-5906-42F4-BFD6-3494A0B6516C}" type="pres">
      <dgm:prSet presAssocID="{5AB011FC-1B2E-43F4-BB07-D5D84D706AAE}" presName="sp" presStyleCnt="0"/>
      <dgm:spPr/>
    </dgm:pt>
    <dgm:pt modelId="{C722AA54-B30D-4CA0-97FF-2B1EC899F851}" type="pres">
      <dgm:prSet presAssocID="{00A56D51-24F6-46C7-83B9-CB2A2AEB46E8}" presName="arrowAndChildren" presStyleCnt="0"/>
      <dgm:spPr/>
    </dgm:pt>
    <dgm:pt modelId="{3D34D72F-C489-4E5A-AB21-9BAD327EA5A3}" type="pres">
      <dgm:prSet presAssocID="{00A56D51-24F6-46C7-83B9-CB2A2AEB46E8}" presName="parentTextArrow" presStyleLbl="node1" presStyleIdx="0" presStyleCnt="0"/>
      <dgm:spPr/>
    </dgm:pt>
    <dgm:pt modelId="{A791441E-8A3B-4903-86EF-D27A0DF5C4D2}" type="pres">
      <dgm:prSet presAssocID="{00A56D51-24F6-46C7-83B9-CB2A2AEB46E8}" presName="arrow" presStyleLbl="alignNode1" presStyleIdx="4" presStyleCnt="6"/>
      <dgm:spPr/>
    </dgm:pt>
    <dgm:pt modelId="{1E267BDB-D0BC-4A9B-B9EC-D37C332964A4}" type="pres">
      <dgm:prSet presAssocID="{00A56D51-24F6-46C7-83B9-CB2A2AEB46E8}" presName="descendantArrow" presStyleLbl="bgAccFollowNode1" presStyleIdx="4" presStyleCnt="6"/>
      <dgm:spPr/>
    </dgm:pt>
    <dgm:pt modelId="{DEEDB68B-C297-42B4-BFF8-EE217B2C1BE1}" type="pres">
      <dgm:prSet presAssocID="{5FE3695D-76DB-4D76-91A7-4C5DDB99F37C}" presName="sp" presStyleCnt="0"/>
      <dgm:spPr/>
    </dgm:pt>
    <dgm:pt modelId="{01F78D93-5040-4413-992F-D97524C0B3A4}" type="pres">
      <dgm:prSet presAssocID="{EE4E85E1-7F43-47FA-97FE-3D2B92DB5B34}" presName="arrowAndChildren" presStyleCnt="0"/>
      <dgm:spPr/>
    </dgm:pt>
    <dgm:pt modelId="{3389BB68-4CAF-440B-9D64-09370A071CD8}" type="pres">
      <dgm:prSet presAssocID="{EE4E85E1-7F43-47FA-97FE-3D2B92DB5B34}" presName="parentTextArrow" presStyleLbl="node1" presStyleIdx="0" presStyleCnt="0"/>
      <dgm:spPr/>
    </dgm:pt>
    <dgm:pt modelId="{DD9181AC-6C24-432B-A66F-414B94FEBED3}" type="pres">
      <dgm:prSet presAssocID="{EE4E85E1-7F43-47FA-97FE-3D2B92DB5B34}" presName="arrow" presStyleLbl="alignNode1" presStyleIdx="5" presStyleCnt="6"/>
      <dgm:spPr/>
    </dgm:pt>
    <dgm:pt modelId="{115EA137-BDBD-4B46-A4BA-04ED9AAC7E76}" type="pres">
      <dgm:prSet presAssocID="{EE4E85E1-7F43-47FA-97FE-3D2B92DB5B34}" presName="descendantArrow" presStyleLbl="bgAccFollowNode1" presStyleIdx="5" presStyleCnt="6"/>
      <dgm:spPr/>
    </dgm:pt>
  </dgm:ptLst>
  <dgm:cxnLst>
    <dgm:cxn modelId="{D513FC00-4133-4795-8740-A02C82C1FEF7}" type="presOf" srcId="{00A56D51-24F6-46C7-83B9-CB2A2AEB46E8}" destId="{3D34D72F-C489-4E5A-AB21-9BAD327EA5A3}" srcOrd="0" destOrd="0" presId="urn:microsoft.com/office/officeart/2016/7/layout/VerticalDownArrowProcess"/>
    <dgm:cxn modelId="{E0E6CD04-089E-4CDF-82D3-AE8EAF8A2AB8}" srcId="{EE375823-D889-43F3-BD24-D467ACB2840B}" destId="{00A56D51-24F6-46C7-83B9-CB2A2AEB46E8}" srcOrd="1" destOrd="0" parTransId="{005E82E7-8EFB-4ABB-BB5D-95EC3AE31F2E}" sibTransId="{5AB011FC-1B2E-43F4-BB07-D5D84D706AAE}"/>
    <dgm:cxn modelId="{0960661A-4F0C-4E5D-8DBE-9FBBC3E636C2}" type="presOf" srcId="{D2F9487D-18DD-4644-AD13-F79086F4A903}" destId="{47BF808B-CB2C-423D-8830-D9B64F57E2FF}" srcOrd="0" destOrd="0" presId="urn:microsoft.com/office/officeart/2016/7/layout/VerticalDownArrowProcess"/>
    <dgm:cxn modelId="{9E2F632D-5CBB-4998-B55A-A9553D1D3859}" type="presOf" srcId="{CA7B49E9-F26D-400C-8E11-B26A1D061FC5}" destId="{DA37A81A-5F49-4A35-836F-2944973E3600}" srcOrd="1" destOrd="0" presId="urn:microsoft.com/office/officeart/2016/7/layout/VerticalDownArrowProcess"/>
    <dgm:cxn modelId="{2C74482D-86EC-4F2E-85BE-20FD9728333F}" type="presOf" srcId="{31B81288-AAA2-48FF-950E-CACE916E76AE}" destId="{025B903C-D117-493D-BAFE-EE8AF73785C4}" srcOrd="0" destOrd="0" presId="urn:microsoft.com/office/officeart/2016/7/layout/VerticalDownArrowProcess"/>
    <dgm:cxn modelId="{2E6B6439-A067-4962-B27B-44BE926540F9}" srcId="{CA7B49E9-F26D-400C-8E11-B26A1D061FC5}" destId="{D858438C-03F9-427D-81DD-5092C609E6BE}" srcOrd="0" destOrd="0" parTransId="{45F0749D-5E04-4ED4-B1BF-64EFBD22160F}" sibTransId="{589BE72D-CF1A-49AC-A587-16B91865CE0E}"/>
    <dgm:cxn modelId="{749F0B3E-DD3D-4C27-B651-670395D35B4C}" type="presOf" srcId="{CA7B49E9-F26D-400C-8E11-B26A1D061FC5}" destId="{F5DD4F91-D712-4823-ADFE-8682411C7DB8}" srcOrd="0" destOrd="0" presId="urn:microsoft.com/office/officeart/2016/7/layout/VerticalDownArrowProcess"/>
    <dgm:cxn modelId="{137F2D40-349A-4EAA-BA30-9607F1839AA5}" srcId="{EE375823-D889-43F3-BD24-D467ACB2840B}" destId="{31B81288-AAA2-48FF-950E-CACE916E76AE}" srcOrd="4" destOrd="0" parTransId="{5240EF27-DE3C-4AE6-9D48-3261C3CB42BE}" sibTransId="{9A4E1D59-878A-4525-9F45-52883D2F9052}"/>
    <dgm:cxn modelId="{ACEA9B5B-566A-4479-A202-A1385C49CDB9}" type="presOf" srcId="{31B81288-AAA2-48FF-950E-CACE916E76AE}" destId="{0F796A89-A196-4FEE-AE31-3CECA925C5CA}" srcOrd="1" destOrd="0" presId="urn:microsoft.com/office/officeart/2016/7/layout/VerticalDownArrowProcess"/>
    <dgm:cxn modelId="{08A3E05D-8F09-4657-9600-9DAD96B4B416}" type="presOf" srcId="{9A080669-8C1F-4263-94C3-051FD2EED445}" destId="{5FD4022F-1977-49AA-A9FE-E11A6F833D5D}" srcOrd="0" destOrd="0" presId="urn:microsoft.com/office/officeart/2016/7/layout/VerticalDownArrowProcess"/>
    <dgm:cxn modelId="{E961EF5E-084D-4F8F-9B3D-1650882E1B3D}" srcId="{00A56D51-24F6-46C7-83B9-CB2A2AEB46E8}" destId="{AE0F0CDE-3122-4209-9E7E-A7D77F1B4C2A}" srcOrd="0" destOrd="0" parTransId="{BDC28713-0011-45E4-8D6A-2A2FB255D308}" sibTransId="{E19EBDB5-0F6C-4253-9779-14AC58D1C0CC}"/>
    <dgm:cxn modelId="{F974F55F-D27B-4272-B508-5C911658BD7E}" srcId="{E89D9BC2-C17D-4132-ADD0-A6A0BC1D48F5}" destId="{74B60EE8-306B-4836-A411-C5C632EEBD50}" srcOrd="0" destOrd="0" parTransId="{8D0146B8-155D-4EA7-9FEE-29FA74E0E4D8}" sibTransId="{CDDEE05D-7895-4491-86D6-46963864BFBE}"/>
    <dgm:cxn modelId="{2FB3C641-B135-4431-8414-8AB55D8BDEAD}" type="presOf" srcId="{4BD5F5F2-8B01-477E-81CB-F1FBE6A53264}" destId="{115EA137-BDBD-4B46-A4BA-04ED9AAC7E76}" srcOrd="0" destOrd="0" presId="urn:microsoft.com/office/officeart/2016/7/layout/VerticalDownArrowProcess"/>
    <dgm:cxn modelId="{07F56042-D3FD-4B84-929D-3EC4AD155368}" type="presOf" srcId="{E89D9BC2-C17D-4132-ADD0-A6A0BC1D48F5}" destId="{119DDA5C-3C82-47F2-B1F8-61C8BDF9AD65}" srcOrd="0" destOrd="0" presId="urn:microsoft.com/office/officeart/2016/7/layout/VerticalDownArrowProcess"/>
    <dgm:cxn modelId="{59606F63-4D3A-4D8D-A27E-E27B9BC11752}" srcId="{EE375823-D889-43F3-BD24-D467ACB2840B}" destId="{EE4E85E1-7F43-47FA-97FE-3D2B92DB5B34}" srcOrd="0" destOrd="0" parTransId="{AC2C54D4-3B79-4D93-A1A4-FA71F22ECAD3}" sibTransId="{5FE3695D-76DB-4D76-91A7-4C5DDB99F37C}"/>
    <dgm:cxn modelId="{D8349D65-E395-498E-B279-2D58ED226CB7}" type="presOf" srcId="{EE4E85E1-7F43-47FA-97FE-3D2B92DB5B34}" destId="{DD9181AC-6C24-432B-A66F-414B94FEBED3}" srcOrd="1" destOrd="0" presId="urn:microsoft.com/office/officeart/2016/7/layout/VerticalDownArrowProcess"/>
    <dgm:cxn modelId="{397D954D-8A13-4FF1-8D32-9BC82A5D6AF5}" srcId="{EE375823-D889-43F3-BD24-D467ACB2840B}" destId="{E89D9BC2-C17D-4132-ADD0-A6A0BC1D48F5}" srcOrd="3" destOrd="0" parTransId="{5E0B5F9C-B683-4EC0-AE01-B78A039E1683}" sibTransId="{025F108C-3CAE-4F89-AB0F-7279C0000BC4}"/>
    <dgm:cxn modelId="{6B6F1271-F8FB-4A85-84D1-1A563903A3E3}" srcId="{EE375823-D889-43F3-BD24-D467ACB2840B}" destId="{CA7B49E9-F26D-400C-8E11-B26A1D061FC5}" srcOrd="2" destOrd="0" parTransId="{BACA941F-B858-45CC-AAD8-972D797EF8D7}" sibTransId="{6882795E-E36C-4E7D-8009-438AC3BF9B72}"/>
    <dgm:cxn modelId="{93F05D75-BED0-49EF-B077-AD6702161CAE}" type="presOf" srcId="{D858438C-03F9-427D-81DD-5092C609E6BE}" destId="{F50AA9CE-B824-46BB-B018-096EA01323E6}" srcOrd="0" destOrd="0" presId="urn:microsoft.com/office/officeart/2016/7/layout/VerticalDownArrowProcess"/>
    <dgm:cxn modelId="{068DD758-A579-445C-A100-BCB67CB2CA21}" type="presOf" srcId="{74B60EE8-306B-4836-A411-C5C632EEBD50}" destId="{E338595B-83C7-4CDA-ADE7-07F78A20D731}" srcOrd="0" destOrd="0" presId="urn:microsoft.com/office/officeart/2016/7/layout/VerticalDownArrowProcess"/>
    <dgm:cxn modelId="{DB0B8F88-7887-437F-AA5C-CFF0AEF737BF}" type="presOf" srcId="{AE0F0CDE-3122-4209-9E7E-A7D77F1B4C2A}" destId="{1E267BDB-D0BC-4A9B-B9EC-D37C332964A4}" srcOrd="0" destOrd="0" presId="urn:microsoft.com/office/officeart/2016/7/layout/VerticalDownArrowProcess"/>
    <dgm:cxn modelId="{6C651399-01CB-4D25-970B-8D62494E623D}" type="presOf" srcId="{EE375823-D889-43F3-BD24-D467ACB2840B}" destId="{40ADD2A7-E5D7-488D-85CE-D5EA2D3D6C44}" srcOrd="0" destOrd="0" presId="urn:microsoft.com/office/officeart/2016/7/layout/VerticalDownArrowProcess"/>
    <dgm:cxn modelId="{604D5299-6989-4A22-AFB6-97F387817CC0}" type="presOf" srcId="{0FDE29C4-57AE-4ED8-9F5A-217CF11D8575}" destId="{3CF4430F-5AC2-48AD-9D79-A83C71EA7AB4}" srcOrd="0" destOrd="0" presId="urn:microsoft.com/office/officeart/2016/7/layout/VerticalDownArrowProcess"/>
    <dgm:cxn modelId="{92DB31AE-7050-45DE-8E8D-4AB7E130464D}" srcId="{D2F9487D-18DD-4644-AD13-F79086F4A903}" destId="{9A080669-8C1F-4263-94C3-051FD2EED445}" srcOrd="0" destOrd="0" parTransId="{77C84A78-B842-4E1C-877A-99D129047700}" sibTransId="{79EBCA82-9AD7-48EA-A54F-F51B66BE9096}"/>
    <dgm:cxn modelId="{1B6544B7-E75C-4992-B9F6-12B812BA4577}" type="presOf" srcId="{E89D9BC2-C17D-4132-ADD0-A6A0BC1D48F5}" destId="{EBA26352-2B48-4FEA-B542-D8A8A357B8E8}" srcOrd="1" destOrd="0" presId="urn:microsoft.com/office/officeart/2016/7/layout/VerticalDownArrowProcess"/>
    <dgm:cxn modelId="{EFC246B8-733E-4E31-B718-3A28E36A04B0}" srcId="{EE4E85E1-7F43-47FA-97FE-3D2B92DB5B34}" destId="{4BD5F5F2-8B01-477E-81CB-F1FBE6A53264}" srcOrd="0" destOrd="0" parTransId="{B8ABE506-5026-4412-80A5-E380473E060A}" sibTransId="{A24040AB-A144-4277-9B50-43A4FFC4FE05}"/>
    <dgm:cxn modelId="{BC0C13D9-63BA-4ECA-ADFA-5F5558336144}" srcId="{31B81288-AAA2-48FF-950E-CACE916E76AE}" destId="{0FDE29C4-57AE-4ED8-9F5A-217CF11D8575}" srcOrd="0" destOrd="0" parTransId="{ECB8D114-638A-4C29-8184-3A24034FE827}" sibTransId="{5D8A4DC8-D60D-4CBC-8D0E-5A0CE686E754}"/>
    <dgm:cxn modelId="{EBC915E7-FDF0-42D1-8170-8E27C99EC3E7}" type="presOf" srcId="{EE4E85E1-7F43-47FA-97FE-3D2B92DB5B34}" destId="{3389BB68-4CAF-440B-9D64-09370A071CD8}" srcOrd="0" destOrd="0" presId="urn:microsoft.com/office/officeart/2016/7/layout/VerticalDownArrowProcess"/>
    <dgm:cxn modelId="{5DB50EEA-0FFA-41BC-91DA-D92D1C54CF3C}" srcId="{EE375823-D889-43F3-BD24-D467ACB2840B}" destId="{D2F9487D-18DD-4644-AD13-F79086F4A903}" srcOrd="5" destOrd="0" parTransId="{1BD237ED-5867-48DC-B8FD-1736A7B55002}" sibTransId="{447E0E4F-A29A-4380-8BC0-822E6B59A2FC}"/>
    <dgm:cxn modelId="{037CABFA-3042-40C4-B732-953FFF73AE34}" type="presOf" srcId="{00A56D51-24F6-46C7-83B9-CB2A2AEB46E8}" destId="{A791441E-8A3B-4903-86EF-D27A0DF5C4D2}" srcOrd="1" destOrd="0" presId="urn:microsoft.com/office/officeart/2016/7/layout/VerticalDownArrowProcess"/>
    <dgm:cxn modelId="{8283173F-3AB1-4B99-B679-4B02447A34D2}" type="presParOf" srcId="{40ADD2A7-E5D7-488D-85CE-D5EA2D3D6C44}" destId="{7935BE49-AD0D-4356-8AC3-FC1F76F1DEF4}" srcOrd="0" destOrd="0" presId="urn:microsoft.com/office/officeart/2016/7/layout/VerticalDownArrowProcess"/>
    <dgm:cxn modelId="{403C82FA-2D0E-457D-A27E-D4756C432718}" type="presParOf" srcId="{7935BE49-AD0D-4356-8AC3-FC1F76F1DEF4}" destId="{47BF808B-CB2C-423D-8830-D9B64F57E2FF}" srcOrd="0" destOrd="0" presId="urn:microsoft.com/office/officeart/2016/7/layout/VerticalDownArrowProcess"/>
    <dgm:cxn modelId="{E5186BC4-AAEF-43F1-ADD9-AF563A6A728C}" type="presParOf" srcId="{7935BE49-AD0D-4356-8AC3-FC1F76F1DEF4}" destId="{5FD4022F-1977-49AA-A9FE-E11A6F833D5D}" srcOrd="1" destOrd="0" presId="urn:microsoft.com/office/officeart/2016/7/layout/VerticalDownArrowProcess"/>
    <dgm:cxn modelId="{E20F13AF-BAA1-4097-8FE3-F897619714C8}" type="presParOf" srcId="{40ADD2A7-E5D7-488D-85CE-D5EA2D3D6C44}" destId="{0F1CB60E-1FEE-4265-9951-A6F9C8EB17D9}" srcOrd="1" destOrd="0" presId="urn:microsoft.com/office/officeart/2016/7/layout/VerticalDownArrowProcess"/>
    <dgm:cxn modelId="{E4C692B4-8BDC-4AFB-920D-9D91D3234EC2}" type="presParOf" srcId="{40ADD2A7-E5D7-488D-85CE-D5EA2D3D6C44}" destId="{7CE5BDE4-EDBE-4A96-8F22-723379160A42}" srcOrd="2" destOrd="0" presId="urn:microsoft.com/office/officeart/2016/7/layout/VerticalDownArrowProcess"/>
    <dgm:cxn modelId="{A9FDEE24-1AF5-465B-BCF8-FF1BF8AE2987}" type="presParOf" srcId="{7CE5BDE4-EDBE-4A96-8F22-723379160A42}" destId="{025B903C-D117-493D-BAFE-EE8AF73785C4}" srcOrd="0" destOrd="0" presId="urn:microsoft.com/office/officeart/2016/7/layout/VerticalDownArrowProcess"/>
    <dgm:cxn modelId="{0E501AAC-C83F-4A25-B643-F0C02F328C92}" type="presParOf" srcId="{7CE5BDE4-EDBE-4A96-8F22-723379160A42}" destId="{0F796A89-A196-4FEE-AE31-3CECA925C5CA}" srcOrd="1" destOrd="0" presId="urn:microsoft.com/office/officeart/2016/7/layout/VerticalDownArrowProcess"/>
    <dgm:cxn modelId="{88A201E1-6A9A-46C7-907A-E06F93B197E4}" type="presParOf" srcId="{7CE5BDE4-EDBE-4A96-8F22-723379160A42}" destId="{3CF4430F-5AC2-48AD-9D79-A83C71EA7AB4}" srcOrd="2" destOrd="0" presId="urn:microsoft.com/office/officeart/2016/7/layout/VerticalDownArrowProcess"/>
    <dgm:cxn modelId="{0E0ADF4D-87BB-4AEA-BB1D-063ADF990539}" type="presParOf" srcId="{40ADD2A7-E5D7-488D-85CE-D5EA2D3D6C44}" destId="{9514931C-142A-4416-A6AC-6B892B96C41C}" srcOrd="3" destOrd="0" presId="urn:microsoft.com/office/officeart/2016/7/layout/VerticalDownArrowProcess"/>
    <dgm:cxn modelId="{D4BB81FD-3EF3-4FC9-9595-0789D767AB62}" type="presParOf" srcId="{40ADD2A7-E5D7-488D-85CE-D5EA2D3D6C44}" destId="{531D3D5B-63A1-478C-B069-C41F10389FB5}" srcOrd="4" destOrd="0" presId="urn:microsoft.com/office/officeart/2016/7/layout/VerticalDownArrowProcess"/>
    <dgm:cxn modelId="{F62B69B4-B0CF-4CC7-9AB9-AC1478FA399B}" type="presParOf" srcId="{531D3D5B-63A1-478C-B069-C41F10389FB5}" destId="{119DDA5C-3C82-47F2-B1F8-61C8BDF9AD65}" srcOrd="0" destOrd="0" presId="urn:microsoft.com/office/officeart/2016/7/layout/VerticalDownArrowProcess"/>
    <dgm:cxn modelId="{7594755F-DD4A-422B-BD85-92C9B4C84F3D}" type="presParOf" srcId="{531D3D5B-63A1-478C-B069-C41F10389FB5}" destId="{EBA26352-2B48-4FEA-B542-D8A8A357B8E8}" srcOrd="1" destOrd="0" presId="urn:microsoft.com/office/officeart/2016/7/layout/VerticalDownArrowProcess"/>
    <dgm:cxn modelId="{C3EADC3D-9021-4BC9-A244-34263BF6D31A}" type="presParOf" srcId="{531D3D5B-63A1-478C-B069-C41F10389FB5}" destId="{E338595B-83C7-4CDA-ADE7-07F78A20D731}" srcOrd="2" destOrd="0" presId="urn:microsoft.com/office/officeart/2016/7/layout/VerticalDownArrowProcess"/>
    <dgm:cxn modelId="{80583C8D-7BCF-42E1-9756-B2AC1B0B2F50}" type="presParOf" srcId="{40ADD2A7-E5D7-488D-85CE-D5EA2D3D6C44}" destId="{D090F676-AB03-455D-9DD6-738861EE3484}" srcOrd="5" destOrd="0" presId="urn:microsoft.com/office/officeart/2016/7/layout/VerticalDownArrowProcess"/>
    <dgm:cxn modelId="{573C38F0-BB6F-4C66-A81B-4D0877EE377F}" type="presParOf" srcId="{40ADD2A7-E5D7-488D-85CE-D5EA2D3D6C44}" destId="{C4DDE137-5904-4A4A-A83F-80DB3CC83B73}" srcOrd="6" destOrd="0" presId="urn:microsoft.com/office/officeart/2016/7/layout/VerticalDownArrowProcess"/>
    <dgm:cxn modelId="{2A9E1222-6674-48DE-B344-FFA533B67619}" type="presParOf" srcId="{C4DDE137-5904-4A4A-A83F-80DB3CC83B73}" destId="{F5DD4F91-D712-4823-ADFE-8682411C7DB8}" srcOrd="0" destOrd="0" presId="urn:microsoft.com/office/officeart/2016/7/layout/VerticalDownArrowProcess"/>
    <dgm:cxn modelId="{7BA1FD59-642F-4D9D-A9F0-96FE13C2FE78}" type="presParOf" srcId="{C4DDE137-5904-4A4A-A83F-80DB3CC83B73}" destId="{DA37A81A-5F49-4A35-836F-2944973E3600}" srcOrd="1" destOrd="0" presId="urn:microsoft.com/office/officeart/2016/7/layout/VerticalDownArrowProcess"/>
    <dgm:cxn modelId="{E8BCBF67-92FD-48C8-AF8B-0AF1975A5D37}" type="presParOf" srcId="{C4DDE137-5904-4A4A-A83F-80DB3CC83B73}" destId="{F50AA9CE-B824-46BB-B018-096EA01323E6}" srcOrd="2" destOrd="0" presId="urn:microsoft.com/office/officeart/2016/7/layout/VerticalDownArrowProcess"/>
    <dgm:cxn modelId="{D646BCEE-E8F2-43FC-8B6A-583A42A28E05}" type="presParOf" srcId="{40ADD2A7-E5D7-488D-85CE-D5EA2D3D6C44}" destId="{2085D2C3-5906-42F4-BFD6-3494A0B6516C}" srcOrd="7" destOrd="0" presId="urn:microsoft.com/office/officeart/2016/7/layout/VerticalDownArrowProcess"/>
    <dgm:cxn modelId="{F474AAFD-6F89-4EC7-8F41-C91515CBCE06}" type="presParOf" srcId="{40ADD2A7-E5D7-488D-85CE-D5EA2D3D6C44}" destId="{C722AA54-B30D-4CA0-97FF-2B1EC899F851}" srcOrd="8" destOrd="0" presId="urn:microsoft.com/office/officeart/2016/7/layout/VerticalDownArrowProcess"/>
    <dgm:cxn modelId="{5158BB06-99D0-4853-B7A2-8FBCDBD786C6}" type="presParOf" srcId="{C722AA54-B30D-4CA0-97FF-2B1EC899F851}" destId="{3D34D72F-C489-4E5A-AB21-9BAD327EA5A3}" srcOrd="0" destOrd="0" presId="urn:microsoft.com/office/officeart/2016/7/layout/VerticalDownArrowProcess"/>
    <dgm:cxn modelId="{74580DEF-41CD-4B77-A333-27514DC118A3}" type="presParOf" srcId="{C722AA54-B30D-4CA0-97FF-2B1EC899F851}" destId="{A791441E-8A3B-4903-86EF-D27A0DF5C4D2}" srcOrd="1" destOrd="0" presId="urn:microsoft.com/office/officeart/2016/7/layout/VerticalDownArrowProcess"/>
    <dgm:cxn modelId="{87AF1DAE-B3D4-4595-99C3-ABDE73F0CD72}" type="presParOf" srcId="{C722AA54-B30D-4CA0-97FF-2B1EC899F851}" destId="{1E267BDB-D0BC-4A9B-B9EC-D37C332964A4}" srcOrd="2" destOrd="0" presId="urn:microsoft.com/office/officeart/2016/7/layout/VerticalDownArrowProcess"/>
    <dgm:cxn modelId="{CA7EB0BD-A20D-4876-BE78-17EFB01B2D38}" type="presParOf" srcId="{40ADD2A7-E5D7-488D-85CE-D5EA2D3D6C44}" destId="{DEEDB68B-C297-42B4-BFF8-EE217B2C1BE1}" srcOrd="9" destOrd="0" presId="urn:microsoft.com/office/officeart/2016/7/layout/VerticalDownArrowProcess"/>
    <dgm:cxn modelId="{3C10D8CA-2115-471B-B4EA-15EF38F1570C}" type="presParOf" srcId="{40ADD2A7-E5D7-488D-85CE-D5EA2D3D6C44}" destId="{01F78D93-5040-4413-992F-D97524C0B3A4}" srcOrd="10" destOrd="0" presId="urn:microsoft.com/office/officeart/2016/7/layout/VerticalDownArrowProcess"/>
    <dgm:cxn modelId="{4052FC96-B3FD-4206-9DF8-710B38398B75}" type="presParOf" srcId="{01F78D93-5040-4413-992F-D97524C0B3A4}" destId="{3389BB68-4CAF-440B-9D64-09370A071CD8}" srcOrd="0" destOrd="0" presId="urn:microsoft.com/office/officeart/2016/7/layout/VerticalDownArrowProcess"/>
    <dgm:cxn modelId="{949F782D-9FA3-40E8-9E8B-09192B5418C4}" type="presParOf" srcId="{01F78D93-5040-4413-992F-D97524C0B3A4}" destId="{DD9181AC-6C24-432B-A66F-414B94FEBED3}" srcOrd="1" destOrd="0" presId="urn:microsoft.com/office/officeart/2016/7/layout/VerticalDownArrowProcess"/>
    <dgm:cxn modelId="{C098846B-D9D5-473F-8C2F-164020A75C52}" type="presParOf" srcId="{01F78D93-5040-4413-992F-D97524C0B3A4}" destId="{115EA137-BDBD-4B46-A4BA-04ED9AAC7E7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F808B-CB2C-423D-8830-D9B64F57E2FF}">
      <dsp:nvSpPr>
        <dsp:cNvPr id="0" name=""/>
        <dsp:cNvSpPr/>
      </dsp:nvSpPr>
      <dsp:spPr>
        <a:xfrm>
          <a:off x="0" y="4992037"/>
          <a:ext cx="1699418" cy="6552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Aliquoting</a:t>
          </a:r>
        </a:p>
      </dsp:txBody>
      <dsp:txXfrm>
        <a:off x="0" y="4992037"/>
        <a:ext cx="1699418" cy="655202"/>
      </dsp:txXfrm>
    </dsp:sp>
    <dsp:sp modelId="{5FD4022F-1977-49AA-A9FE-E11A6F833D5D}">
      <dsp:nvSpPr>
        <dsp:cNvPr id="0" name=""/>
        <dsp:cNvSpPr/>
      </dsp:nvSpPr>
      <dsp:spPr>
        <a:xfrm>
          <a:off x="1699418" y="4992037"/>
          <a:ext cx="5098256" cy="6552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Spin down and re-suspend in 0.1 M CaCl</a:t>
          </a:r>
          <a:r>
            <a:rPr lang="en-US" sz="1600" kern="1200" baseline="-25000" dirty="0"/>
            <a:t>2</a:t>
          </a:r>
          <a:r>
            <a:rPr lang="en-US" sz="1600" kern="1200" dirty="0"/>
            <a:t> + 15% glycerol, aliquot, and store for further use</a:t>
          </a:r>
        </a:p>
      </dsp:txBody>
      <dsp:txXfrm>
        <a:off x="1699418" y="4992037"/>
        <a:ext cx="5098256" cy="655202"/>
      </dsp:txXfrm>
    </dsp:sp>
    <dsp:sp modelId="{0F796A89-A196-4FEE-AE31-3CECA925C5CA}">
      <dsp:nvSpPr>
        <dsp:cNvPr id="0" name=""/>
        <dsp:cNvSpPr/>
      </dsp:nvSpPr>
      <dsp:spPr>
        <a:xfrm rot="10800000">
          <a:off x="0" y="3994164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 treatment </a:t>
          </a:r>
        </a:p>
      </dsp:txBody>
      <dsp:txXfrm rot="-10800000">
        <a:off x="0" y="3994164"/>
        <a:ext cx="1699418" cy="655005"/>
      </dsp:txXfrm>
    </dsp:sp>
    <dsp:sp modelId="{3CF4430F-5AC2-48AD-9D79-A83C71EA7AB4}">
      <dsp:nvSpPr>
        <dsp:cNvPr id="0" name=""/>
        <dsp:cNvSpPr/>
      </dsp:nvSpPr>
      <dsp:spPr>
        <a:xfrm>
          <a:off x="1699418" y="3994164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Spin down and re-suspend in 0.1 M CaCl</a:t>
          </a:r>
          <a:r>
            <a:rPr lang="en-US" sz="1600" kern="1200" baseline="-25000" dirty="0"/>
            <a:t>2</a:t>
          </a:r>
          <a:r>
            <a:rPr lang="en-US" sz="1600" kern="1200" dirty="0"/>
            <a:t>; incubate for 15 min</a:t>
          </a:r>
        </a:p>
      </dsp:txBody>
      <dsp:txXfrm>
        <a:off x="1699418" y="3994164"/>
        <a:ext cx="5098256" cy="655005"/>
      </dsp:txXfrm>
    </dsp:sp>
    <dsp:sp modelId="{EBA26352-2B48-4FEA-B542-D8A8A357B8E8}">
      <dsp:nvSpPr>
        <dsp:cNvPr id="0" name=""/>
        <dsp:cNvSpPr/>
      </dsp:nvSpPr>
      <dsp:spPr>
        <a:xfrm rot="10800000">
          <a:off x="0" y="2996291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Arrest growth</a:t>
          </a:r>
        </a:p>
      </dsp:txBody>
      <dsp:txXfrm rot="-10800000">
        <a:off x="0" y="2996291"/>
        <a:ext cx="1699418" cy="655005"/>
      </dsp:txXfrm>
    </dsp:sp>
    <dsp:sp modelId="{E338595B-83C7-4CDA-ADE7-07F78A20D731}">
      <dsp:nvSpPr>
        <dsp:cNvPr id="0" name=""/>
        <dsp:cNvSpPr/>
      </dsp:nvSpPr>
      <dsp:spPr>
        <a:xfrm>
          <a:off x="1699418" y="2996291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Chill the cells on ice for 15 min to arrest growth </a:t>
          </a:r>
        </a:p>
      </dsp:txBody>
      <dsp:txXfrm>
        <a:off x="1699418" y="2996291"/>
        <a:ext cx="5098256" cy="655005"/>
      </dsp:txXfrm>
    </dsp:sp>
    <dsp:sp modelId="{DA37A81A-5F49-4A35-836F-2944973E3600}">
      <dsp:nvSpPr>
        <dsp:cNvPr id="0" name=""/>
        <dsp:cNvSpPr/>
      </dsp:nvSpPr>
      <dsp:spPr>
        <a:xfrm rot="10800000">
          <a:off x="0" y="1998418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Secondary culture</a:t>
          </a:r>
        </a:p>
      </dsp:txBody>
      <dsp:txXfrm rot="-10800000">
        <a:off x="0" y="1998418"/>
        <a:ext cx="1699418" cy="655005"/>
      </dsp:txXfrm>
    </dsp:sp>
    <dsp:sp modelId="{F50AA9CE-B824-46BB-B018-096EA01323E6}">
      <dsp:nvSpPr>
        <dsp:cNvPr id="0" name=""/>
        <dsp:cNvSpPr/>
      </dsp:nvSpPr>
      <dsp:spPr>
        <a:xfrm>
          <a:off x="1699418" y="1998418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Dilute primary culture 1:100 and grow secondary culture until OD600 reaches ~0.4-0.6</a:t>
          </a:r>
        </a:p>
      </dsp:txBody>
      <dsp:txXfrm>
        <a:off x="1699418" y="1998418"/>
        <a:ext cx="5098256" cy="655005"/>
      </dsp:txXfrm>
    </dsp:sp>
    <dsp:sp modelId="{A791441E-8A3B-4903-86EF-D27A0DF5C4D2}">
      <dsp:nvSpPr>
        <dsp:cNvPr id="0" name=""/>
        <dsp:cNvSpPr/>
      </dsp:nvSpPr>
      <dsp:spPr>
        <a:xfrm rot="10800000">
          <a:off x="0" y="1000545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 culture</a:t>
          </a:r>
        </a:p>
      </dsp:txBody>
      <dsp:txXfrm rot="-10800000">
        <a:off x="0" y="1000545"/>
        <a:ext cx="1699418" cy="655005"/>
      </dsp:txXfrm>
    </dsp:sp>
    <dsp:sp modelId="{1E267BDB-D0BC-4A9B-B9EC-D37C332964A4}">
      <dsp:nvSpPr>
        <dsp:cNvPr id="0" name=""/>
        <dsp:cNvSpPr/>
      </dsp:nvSpPr>
      <dsp:spPr>
        <a:xfrm>
          <a:off x="1699418" y="1000545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Inoculate isolated colony in media and grow overnight (primary culture)</a:t>
          </a:r>
        </a:p>
      </dsp:txBody>
      <dsp:txXfrm>
        <a:off x="1699418" y="1000545"/>
        <a:ext cx="5098256" cy="655005"/>
      </dsp:txXfrm>
    </dsp:sp>
    <dsp:sp modelId="{DD9181AC-6C24-432B-A66F-414B94FEBED3}">
      <dsp:nvSpPr>
        <dsp:cNvPr id="0" name=""/>
        <dsp:cNvSpPr/>
      </dsp:nvSpPr>
      <dsp:spPr>
        <a:xfrm rot="10800000">
          <a:off x="0" y="2672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Streak</a:t>
          </a:r>
        </a:p>
      </dsp:txBody>
      <dsp:txXfrm rot="-10800000">
        <a:off x="0" y="2672"/>
        <a:ext cx="1699418" cy="655005"/>
      </dsp:txXfrm>
    </dsp:sp>
    <dsp:sp modelId="{115EA137-BDBD-4B46-A4BA-04ED9AAC7E76}">
      <dsp:nvSpPr>
        <dsp:cNvPr id="0" name=""/>
        <dsp:cNvSpPr/>
      </dsp:nvSpPr>
      <dsp:spPr>
        <a:xfrm>
          <a:off x="1699418" y="2672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Streak the desired strain on LA/NA plate</a:t>
          </a:r>
        </a:p>
      </dsp:txBody>
      <dsp:txXfrm>
        <a:off x="1699418" y="2672"/>
        <a:ext cx="5098256" cy="655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30DF-DF05-460C-BA18-4F90E911C3BD}">
      <dsp:nvSpPr>
        <dsp:cNvPr id="0" name=""/>
        <dsp:cNvSpPr/>
      </dsp:nvSpPr>
      <dsp:spPr>
        <a:xfrm>
          <a:off x="0" y="4252987"/>
          <a:ext cx="1699418" cy="13959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Resuspension and aliquoting</a:t>
          </a:r>
        </a:p>
      </dsp:txBody>
      <dsp:txXfrm>
        <a:off x="0" y="4252987"/>
        <a:ext cx="1699418" cy="1395925"/>
      </dsp:txXfrm>
    </dsp:sp>
    <dsp:sp modelId="{B0E5AA52-5D26-49BA-A136-3E86B4C4795B}">
      <dsp:nvSpPr>
        <dsp:cNvPr id="0" name=""/>
        <dsp:cNvSpPr/>
      </dsp:nvSpPr>
      <dsp:spPr>
        <a:xfrm>
          <a:off x="1699418" y="4252987"/>
          <a:ext cx="5098256" cy="139592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Mix the cells with equal volume of 2X TSS, aliquot, and store for further use </a:t>
          </a:r>
        </a:p>
      </dsp:txBody>
      <dsp:txXfrm>
        <a:off x="1699418" y="4252987"/>
        <a:ext cx="5098256" cy="1395925"/>
      </dsp:txXfrm>
    </dsp:sp>
    <dsp:sp modelId="{A791441E-8A3B-4903-86EF-D27A0DF5C4D2}">
      <dsp:nvSpPr>
        <dsp:cNvPr id="0" name=""/>
        <dsp:cNvSpPr/>
      </dsp:nvSpPr>
      <dsp:spPr>
        <a:xfrm rot="10800000">
          <a:off x="0" y="2126993"/>
          <a:ext cx="1699418" cy="21469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 culture</a:t>
          </a:r>
        </a:p>
      </dsp:txBody>
      <dsp:txXfrm rot="-10800000">
        <a:off x="0" y="2126993"/>
        <a:ext cx="1699418" cy="1395506"/>
      </dsp:txXfrm>
    </dsp:sp>
    <dsp:sp modelId="{1E267BDB-D0BC-4A9B-B9EC-D37C332964A4}">
      <dsp:nvSpPr>
        <dsp:cNvPr id="0" name=""/>
        <dsp:cNvSpPr/>
      </dsp:nvSpPr>
      <dsp:spPr>
        <a:xfrm>
          <a:off x="1699418" y="2126993"/>
          <a:ext cx="5098256" cy="13955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Inoculate isolated colony in media and grow overnight (primary culture)</a:t>
          </a:r>
        </a:p>
      </dsp:txBody>
      <dsp:txXfrm>
        <a:off x="1699418" y="2126993"/>
        <a:ext cx="5098256" cy="1395506"/>
      </dsp:txXfrm>
    </dsp:sp>
    <dsp:sp modelId="{DD9181AC-6C24-432B-A66F-414B94FEBED3}">
      <dsp:nvSpPr>
        <dsp:cNvPr id="0" name=""/>
        <dsp:cNvSpPr/>
      </dsp:nvSpPr>
      <dsp:spPr>
        <a:xfrm rot="10800000">
          <a:off x="0" y="998"/>
          <a:ext cx="1699418" cy="21469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42240" rIns="120863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Streak</a:t>
          </a:r>
        </a:p>
      </dsp:txBody>
      <dsp:txXfrm rot="-10800000">
        <a:off x="0" y="998"/>
        <a:ext cx="1699418" cy="1395506"/>
      </dsp:txXfrm>
    </dsp:sp>
    <dsp:sp modelId="{115EA137-BDBD-4B46-A4BA-04ED9AAC7E76}">
      <dsp:nvSpPr>
        <dsp:cNvPr id="0" name=""/>
        <dsp:cNvSpPr/>
      </dsp:nvSpPr>
      <dsp:spPr>
        <a:xfrm>
          <a:off x="1699418" y="998"/>
          <a:ext cx="5098256" cy="139550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Streak the desired strain on LA/NA plate</a:t>
          </a:r>
        </a:p>
      </dsp:txBody>
      <dsp:txXfrm>
        <a:off x="1699418" y="998"/>
        <a:ext cx="5098256" cy="1395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F808B-CB2C-423D-8830-D9B64F57E2FF}">
      <dsp:nvSpPr>
        <dsp:cNvPr id="0" name=""/>
        <dsp:cNvSpPr/>
      </dsp:nvSpPr>
      <dsp:spPr>
        <a:xfrm>
          <a:off x="0" y="4992037"/>
          <a:ext cx="1699418" cy="65520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Aliquoting</a:t>
          </a:r>
        </a:p>
      </dsp:txBody>
      <dsp:txXfrm>
        <a:off x="0" y="4992037"/>
        <a:ext cx="1699418" cy="655202"/>
      </dsp:txXfrm>
    </dsp:sp>
    <dsp:sp modelId="{5FD4022F-1977-49AA-A9FE-E11A6F833D5D}">
      <dsp:nvSpPr>
        <dsp:cNvPr id="0" name=""/>
        <dsp:cNvSpPr/>
      </dsp:nvSpPr>
      <dsp:spPr>
        <a:xfrm>
          <a:off x="1699418" y="4992037"/>
          <a:ext cx="5098256" cy="65520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Finally, resuspend in 10% glycerol and aliquot </a:t>
          </a:r>
        </a:p>
      </dsp:txBody>
      <dsp:txXfrm>
        <a:off x="1699418" y="4992037"/>
        <a:ext cx="5098256" cy="655202"/>
      </dsp:txXfrm>
    </dsp:sp>
    <dsp:sp modelId="{0F796A89-A196-4FEE-AE31-3CECA925C5CA}">
      <dsp:nvSpPr>
        <dsp:cNvPr id="0" name=""/>
        <dsp:cNvSpPr/>
      </dsp:nvSpPr>
      <dsp:spPr>
        <a:xfrm rot="10800000">
          <a:off x="0" y="3994164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Washes</a:t>
          </a:r>
        </a:p>
      </dsp:txBody>
      <dsp:txXfrm rot="-10800000">
        <a:off x="0" y="3994164"/>
        <a:ext cx="1699418" cy="655005"/>
      </dsp:txXfrm>
    </dsp:sp>
    <dsp:sp modelId="{3CF4430F-5AC2-48AD-9D79-A83C71EA7AB4}">
      <dsp:nvSpPr>
        <dsp:cNvPr id="0" name=""/>
        <dsp:cNvSpPr/>
      </dsp:nvSpPr>
      <dsp:spPr>
        <a:xfrm>
          <a:off x="1699418" y="3994164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Spin down and wash with sterile, pre-chilled distilled water two-three times, every time reducing the volume by 1/10 </a:t>
          </a:r>
        </a:p>
      </dsp:txBody>
      <dsp:txXfrm>
        <a:off x="1699418" y="3994164"/>
        <a:ext cx="5098256" cy="655005"/>
      </dsp:txXfrm>
    </dsp:sp>
    <dsp:sp modelId="{EBA26352-2B48-4FEA-B542-D8A8A357B8E8}">
      <dsp:nvSpPr>
        <dsp:cNvPr id="0" name=""/>
        <dsp:cNvSpPr/>
      </dsp:nvSpPr>
      <dsp:spPr>
        <a:xfrm rot="10800000">
          <a:off x="0" y="2996291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Arrest growth</a:t>
          </a:r>
        </a:p>
      </dsp:txBody>
      <dsp:txXfrm rot="-10800000">
        <a:off x="0" y="2996291"/>
        <a:ext cx="1699418" cy="655005"/>
      </dsp:txXfrm>
    </dsp:sp>
    <dsp:sp modelId="{E338595B-83C7-4CDA-ADE7-07F78A20D731}">
      <dsp:nvSpPr>
        <dsp:cNvPr id="0" name=""/>
        <dsp:cNvSpPr/>
      </dsp:nvSpPr>
      <dsp:spPr>
        <a:xfrm>
          <a:off x="1699418" y="2996291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Chill the cells on ice for 15 min to arrest growth </a:t>
          </a:r>
        </a:p>
      </dsp:txBody>
      <dsp:txXfrm>
        <a:off x="1699418" y="2996291"/>
        <a:ext cx="5098256" cy="655005"/>
      </dsp:txXfrm>
    </dsp:sp>
    <dsp:sp modelId="{DA37A81A-5F49-4A35-836F-2944973E3600}">
      <dsp:nvSpPr>
        <dsp:cNvPr id="0" name=""/>
        <dsp:cNvSpPr/>
      </dsp:nvSpPr>
      <dsp:spPr>
        <a:xfrm rot="10800000">
          <a:off x="0" y="1998418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Secondary culture</a:t>
          </a:r>
        </a:p>
      </dsp:txBody>
      <dsp:txXfrm rot="-10800000">
        <a:off x="0" y="1998418"/>
        <a:ext cx="1699418" cy="655005"/>
      </dsp:txXfrm>
    </dsp:sp>
    <dsp:sp modelId="{F50AA9CE-B824-46BB-B018-096EA01323E6}">
      <dsp:nvSpPr>
        <dsp:cNvPr id="0" name=""/>
        <dsp:cNvSpPr/>
      </dsp:nvSpPr>
      <dsp:spPr>
        <a:xfrm>
          <a:off x="1699418" y="1998418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Dilute primary culture 1:100 and grow secondary culture until OD600 reaches ~0.4-0.6</a:t>
          </a:r>
        </a:p>
      </dsp:txBody>
      <dsp:txXfrm>
        <a:off x="1699418" y="1998418"/>
        <a:ext cx="5098256" cy="655005"/>
      </dsp:txXfrm>
    </dsp:sp>
    <dsp:sp modelId="{A791441E-8A3B-4903-86EF-D27A0DF5C4D2}">
      <dsp:nvSpPr>
        <dsp:cNvPr id="0" name=""/>
        <dsp:cNvSpPr/>
      </dsp:nvSpPr>
      <dsp:spPr>
        <a:xfrm rot="10800000">
          <a:off x="0" y="1000545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 culture</a:t>
          </a:r>
        </a:p>
      </dsp:txBody>
      <dsp:txXfrm rot="-10800000">
        <a:off x="0" y="1000545"/>
        <a:ext cx="1699418" cy="655005"/>
      </dsp:txXfrm>
    </dsp:sp>
    <dsp:sp modelId="{1E267BDB-D0BC-4A9B-B9EC-D37C332964A4}">
      <dsp:nvSpPr>
        <dsp:cNvPr id="0" name=""/>
        <dsp:cNvSpPr/>
      </dsp:nvSpPr>
      <dsp:spPr>
        <a:xfrm>
          <a:off x="1699418" y="1000545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Inoculate isolated colony in media and grow overnight (primary culture)</a:t>
          </a:r>
        </a:p>
      </dsp:txBody>
      <dsp:txXfrm>
        <a:off x="1699418" y="1000545"/>
        <a:ext cx="5098256" cy="655005"/>
      </dsp:txXfrm>
    </dsp:sp>
    <dsp:sp modelId="{DD9181AC-6C24-432B-A66F-414B94FEBED3}">
      <dsp:nvSpPr>
        <dsp:cNvPr id="0" name=""/>
        <dsp:cNvSpPr/>
      </dsp:nvSpPr>
      <dsp:spPr>
        <a:xfrm rot="10800000">
          <a:off x="0" y="2672"/>
          <a:ext cx="1699418" cy="100770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863" tIns="128016" rIns="12086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Streak</a:t>
          </a:r>
        </a:p>
      </dsp:txBody>
      <dsp:txXfrm rot="-10800000">
        <a:off x="0" y="2672"/>
        <a:ext cx="1699418" cy="655005"/>
      </dsp:txXfrm>
    </dsp:sp>
    <dsp:sp modelId="{115EA137-BDBD-4B46-A4BA-04ED9AAC7E76}">
      <dsp:nvSpPr>
        <dsp:cNvPr id="0" name=""/>
        <dsp:cNvSpPr/>
      </dsp:nvSpPr>
      <dsp:spPr>
        <a:xfrm>
          <a:off x="1699418" y="2672"/>
          <a:ext cx="5098256" cy="65500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17" tIns="203200" rIns="103417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Streak the desired strain on LA/NA plate</a:t>
          </a:r>
        </a:p>
      </dsp:txBody>
      <dsp:txXfrm>
        <a:off x="1699418" y="2672"/>
        <a:ext cx="5098256" cy="655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0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7C793-BDE1-401B-93CB-99335B2C459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32BA55-979E-4341-829D-7169724BB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9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3988-B475-31ED-9DC5-13101D17E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18335-7936-DC8A-65C7-FBE5A1F0D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dirty="0"/>
              <a:t>Vihang Ghalsasi, </a:t>
            </a:r>
            <a:r>
              <a:rPr lang="en-US" dirty="0" err="1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DE85-AB67-359B-2839-E1CCAAC9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Transformation by electroporation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91D5-C670-E191-2FDE-0E2B3918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electroporation, the protocol is mostly similar for all cell types</a:t>
            </a:r>
          </a:p>
          <a:p>
            <a:pPr lvl="1"/>
            <a:r>
              <a:rPr lang="en-US" dirty="0"/>
              <a:t>Thaw the frozen electrocompetent cells on ice</a:t>
            </a:r>
          </a:p>
          <a:p>
            <a:pPr lvl="1"/>
            <a:r>
              <a:rPr lang="en-US" dirty="0"/>
              <a:t>Mix cells and DNA and incubate on ice for ~15 min</a:t>
            </a:r>
          </a:p>
          <a:p>
            <a:pPr lvl="1"/>
            <a:r>
              <a:rPr lang="en-US" dirty="0"/>
              <a:t>Transfer the </a:t>
            </a:r>
            <a:r>
              <a:rPr lang="en-US" dirty="0" err="1"/>
              <a:t>cell+DNA</a:t>
            </a:r>
            <a:r>
              <a:rPr lang="en-US" dirty="0"/>
              <a:t> mixture into an electroporation cuvette </a:t>
            </a:r>
          </a:p>
          <a:p>
            <a:pPr lvl="1"/>
            <a:r>
              <a:rPr lang="en-US" dirty="0"/>
              <a:t>Gently tap the cells to ensure that they are within the narrow gap of the cuvette</a:t>
            </a:r>
          </a:p>
          <a:p>
            <a:pPr lvl="1"/>
            <a:r>
              <a:rPr lang="en-US" dirty="0"/>
              <a:t>Immediately put the cuvette in the electroporator and pulse the cells under required settings </a:t>
            </a:r>
          </a:p>
          <a:p>
            <a:pPr lvl="1"/>
            <a:r>
              <a:rPr lang="en-US" dirty="0"/>
              <a:t>Take the cuvette out and immediately add recovery media </a:t>
            </a:r>
          </a:p>
          <a:p>
            <a:pPr lvl="1"/>
            <a:r>
              <a:rPr lang="en-US" dirty="0"/>
              <a:t>Allow the cells to recover and grow for ~1 h</a:t>
            </a:r>
          </a:p>
          <a:p>
            <a:pPr lvl="1"/>
            <a:r>
              <a:rPr lang="en-US" dirty="0"/>
              <a:t>Spin down the cells, resuspend in ~100 </a:t>
            </a:r>
            <a:r>
              <a:rPr lang="en-US" dirty="0" err="1"/>
              <a:t>uL</a:t>
            </a:r>
            <a:r>
              <a:rPr lang="en-US" dirty="0"/>
              <a:t> of medium, and plate on media containing the relevant antibiotic </a:t>
            </a:r>
          </a:p>
          <a:p>
            <a:pPr lvl="1"/>
            <a:r>
              <a:rPr lang="en-US" dirty="0"/>
              <a:t>Observe for colonies after ~18-20 </a:t>
            </a:r>
            <a:r>
              <a:rPr lang="en-US" dirty="0" err="1"/>
              <a:t>hrs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001A2-EFF7-9426-BA8A-BF531F92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90" y="4510894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Electroporator and cuvettes</a:t>
            </a:r>
          </a:p>
        </p:txBody>
      </p:sp>
      <p:pic>
        <p:nvPicPr>
          <p:cNvPr id="3" name="Picture 2" descr="Text, whiteboard&#10;&#10;Description automatically generated with medium confidence">
            <a:extLst>
              <a:ext uri="{FF2B5EF4-FFF2-40B4-BE49-F238E27FC236}">
                <a16:creationId xmlns:a16="http://schemas.microsoft.com/office/drawing/2014/main" id="{F48F0DCE-B804-FD91-2CD9-87D8D3AE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791988"/>
            <a:ext cx="5131653" cy="32989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4EB90-8D9B-D7C9-4CC7-046E1547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602736" cy="36027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A94D-C9FF-A339-C335-7311B183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Precautions while preparing competent cells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6C62-2A60-B0D7-0915-115FB6BD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everything on ice – </a:t>
            </a:r>
            <a:r>
              <a:rPr lang="en-US" dirty="0" err="1"/>
              <a:t>eppendorfs</a:t>
            </a:r>
            <a:r>
              <a:rPr lang="en-US" dirty="0"/>
              <a:t>, falcons, centrifuge bottles, everything you need for competent cell preparation must be pre-chilled and on ice </a:t>
            </a:r>
          </a:p>
          <a:p>
            <a:r>
              <a:rPr lang="en-US" dirty="0"/>
              <a:t>Never vortex the cells – </a:t>
            </a:r>
            <a:r>
              <a:rPr lang="en-US" dirty="0" err="1"/>
              <a:t>vortexing</a:t>
            </a:r>
            <a:r>
              <a:rPr lang="en-US" dirty="0"/>
              <a:t> causes shear stress, which might affect the efficiency of cells </a:t>
            </a:r>
          </a:p>
          <a:p>
            <a:r>
              <a:rPr lang="en-US" dirty="0"/>
              <a:t>Handle with care – always transfer and pipette the cells gently </a:t>
            </a:r>
          </a:p>
          <a:p>
            <a:r>
              <a:rPr lang="en-US" dirty="0"/>
              <a:t>Store the cells at -80 °C after aliquoting </a:t>
            </a:r>
          </a:p>
          <a:p>
            <a:r>
              <a:rPr lang="en-US" dirty="0"/>
              <a:t>Check the efficiency and contamination of each batch of cells </a:t>
            </a:r>
          </a:p>
          <a:p>
            <a:r>
              <a:rPr lang="en-US" dirty="0"/>
              <a:t>During transformation, always thaw the cells on ice</a:t>
            </a:r>
          </a:p>
          <a:p>
            <a:r>
              <a:rPr lang="en-US" dirty="0"/>
              <a:t>Do not refreeze thawed cells – repeated freeze-thawing results in loss of efficiency </a:t>
            </a:r>
          </a:p>
        </p:txBody>
      </p:sp>
    </p:spTree>
    <p:extLst>
      <p:ext uri="{BB962C8B-B14F-4D97-AF65-F5344CB8AC3E}">
        <p14:creationId xmlns:p14="http://schemas.microsoft.com/office/powerpoint/2010/main" val="5490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635A-452C-894C-F30A-9E90CD59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Transformation and competent cells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8801-642B-BFD4-0C86-19148032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Transformation is a process by which an organism acquires external DNA </a:t>
            </a:r>
          </a:p>
          <a:p>
            <a:r>
              <a:rPr lang="en-US" sz="1800" b="1" dirty="0"/>
              <a:t>Natural transformation</a:t>
            </a:r>
            <a:r>
              <a:rPr lang="en-US" sz="1800" dirty="0"/>
              <a:t>: natural uptake of exogenous DNA from cell’s microenvironment </a:t>
            </a:r>
          </a:p>
          <a:p>
            <a:r>
              <a:rPr lang="en-US" sz="1800" b="1" dirty="0"/>
              <a:t>Artificial transformation</a:t>
            </a:r>
            <a:r>
              <a:rPr lang="en-US" sz="1800" dirty="0"/>
              <a:t>: making cells take up exogenous DNA using different methods </a:t>
            </a:r>
          </a:p>
          <a:p>
            <a:r>
              <a:rPr lang="en-US" sz="1800" b="1" dirty="0"/>
              <a:t>Competent cells</a:t>
            </a:r>
            <a:r>
              <a:rPr lang="en-US" sz="1800" dirty="0"/>
              <a:t>: cells capable of taking up exogenous DNA; prepared through artificial means </a:t>
            </a:r>
          </a:p>
          <a:p>
            <a:r>
              <a:rPr lang="en-US" sz="1800" b="1" dirty="0"/>
              <a:t>Types of competent cells</a:t>
            </a:r>
            <a:r>
              <a:rPr lang="en-US" sz="1800" dirty="0"/>
              <a:t>: chemical and electrical </a:t>
            </a:r>
          </a:p>
          <a:p>
            <a:r>
              <a:rPr lang="en-US" sz="1800" dirty="0"/>
              <a:t>Chemical methods:</a:t>
            </a:r>
          </a:p>
          <a:p>
            <a:pPr lvl="1"/>
            <a:r>
              <a:rPr lang="en-US" sz="1600" dirty="0"/>
              <a:t>CaCl</a:t>
            </a:r>
            <a:r>
              <a:rPr lang="en-US" sz="1600" baseline="-25000" dirty="0"/>
              <a:t>2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Transformation storage solution (TSS)</a:t>
            </a:r>
          </a:p>
          <a:p>
            <a:r>
              <a:rPr lang="en-US" sz="1800" dirty="0"/>
              <a:t>Electrical method: electroporation  </a:t>
            </a:r>
          </a:p>
        </p:txBody>
      </p:sp>
    </p:spTree>
    <p:extLst>
      <p:ext uri="{BB962C8B-B14F-4D97-AF65-F5344CB8AC3E}">
        <p14:creationId xmlns:p14="http://schemas.microsoft.com/office/powerpoint/2010/main" val="32893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6008-215B-86CD-C204-C95118AE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000" b="1" dirty="0"/>
              <a:t>CaCl</a:t>
            </a:r>
            <a:r>
              <a:rPr lang="en-US" sz="4000" b="1" baseline="-25000" dirty="0"/>
              <a:t>2</a:t>
            </a:r>
            <a:r>
              <a:rPr lang="en-US" sz="4000" b="1" dirty="0"/>
              <a:t>-mediated competent cells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795D2-9FA1-A17F-3359-7AA2612A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89" y="645106"/>
            <a:ext cx="4290033" cy="52477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5F9D-1B48-9324-EBAD-C2DA1383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800" dirty="0"/>
              <a:t>Divalent cations of calcium are positively charged. They make a bridge between negatively charged DNA and negatively charged lipopolysaccharide and allow the DNA to bind to cell membrane. In addition, calcium ions improve the permeability of the cell membrane.  </a:t>
            </a:r>
          </a:p>
          <a:p>
            <a:r>
              <a:rPr lang="en-US" sz="1800" dirty="0"/>
              <a:t>Low temperature incubation reduces the fluidity of outer membrane. Sudden shift to high temperature melts the cell membrane unevenly creating pores and allowing entry of DNA inside the cells.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16387-7550-FB04-5C00-00165F3F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Method of preparing CaCl</a:t>
            </a:r>
            <a:r>
              <a:rPr lang="en-US" sz="3600" b="1" baseline="-25000" dirty="0">
                <a:solidFill>
                  <a:srgbClr val="FFFFFF"/>
                </a:solidFill>
              </a:rPr>
              <a:t>2</a:t>
            </a:r>
            <a:r>
              <a:rPr lang="en-US" sz="3600" b="1" dirty="0">
                <a:solidFill>
                  <a:srgbClr val="FFFFFF"/>
                </a:solidFill>
              </a:rPr>
              <a:t>-mediated competent cells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" name="Diagram 2">
            <a:extLst>
              <a:ext uri="{FF2B5EF4-FFF2-40B4-BE49-F238E27FC236}">
                <a16:creationId xmlns:a16="http://schemas.microsoft.com/office/drawing/2014/main" id="{96ACF292-4294-EDEC-5575-A1FD91B4E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72322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7216-5E66-4816-01B7-F647BF24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TSS-mediated competent cells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43CE-13A7-9810-FD4B-F9CF633D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storage solution: single solution for transformation and storage </a:t>
            </a:r>
          </a:p>
          <a:p>
            <a:r>
              <a:rPr lang="en-US" dirty="0"/>
              <a:t>One-step method of transformation </a:t>
            </a:r>
          </a:p>
          <a:p>
            <a:r>
              <a:rPr lang="en-US" dirty="0"/>
              <a:t>Avoids centrifugation and washes </a:t>
            </a:r>
          </a:p>
          <a:p>
            <a:r>
              <a:rPr lang="en-US" dirty="0"/>
              <a:t>TSS: LB broth containing 10% (wt/vol) polyethylene glycol, 5% (vol/vol) dimethyl sulfoxide, and 50 mM Mg</a:t>
            </a:r>
            <a:r>
              <a:rPr lang="en-US" baseline="30000" dirty="0"/>
              <a:t>2+</a:t>
            </a:r>
            <a:r>
              <a:rPr lang="en-US" dirty="0"/>
              <a:t> at pH 6.5</a:t>
            </a:r>
          </a:p>
          <a:p>
            <a:r>
              <a:rPr lang="en-US" dirty="0"/>
              <a:t>PEG creates microbubbles that hold DNA and cells together </a:t>
            </a:r>
          </a:p>
          <a:p>
            <a:r>
              <a:rPr lang="en-US" dirty="0"/>
              <a:t>Divalent cations of Mg have similar effect as that of Ca </a:t>
            </a:r>
          </a:p>
          <a:p>
            <a:r>
              <a:rPr lang="en-US" dirty="0"/>
              <a:t>Heat shock is not required </a:t>
            </a:r>
          </a:p>
          <a:p>
            <a:r>
              <a:rPr lang="en-US" dirty="0"/>
              <a:t>Overall efficiency is lower than that of CaCl2 method </a:t>
            </a:r>
          </a:p>
        </p:txBody>
      </p:sp>
    </p:spTree>
    <p:extLst>
      <p:ext uri="{BB962C8B-B14F-4D97-AF65-F5344CB8AC3E}">
        <p14:creationId xmlns:p14="http://schemas.microsoft.com/office/powerpoint/2010/main" val="42176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16387-7550-FB04-5C00-00165F3F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Method of preparing TSS-mediated competent cells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" name="Diagram 2">
            <a:extLst>
              <a:ext uri="{FF2B5EF4-FFF2-40B4-BE49-F238E27FC236}">
                <a16:creationId xmlns:a16="http://schemas.microsoft.com/office/drawing/2014/main" id="{96ACF292-4294-EDEC-5575-A1FD91B4E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7018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49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31A6-D9C5-5B8A-AE23-9F46B783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Transformation by heat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253F-8199-D2FF-9C8A-A056AB1D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shock refers rapid change in temperature to enable the entry of DNA inside the cells </a:t>
            </a:r>
          </a:p>
          <a:p>
            <a:r>
              <a:rPr lang="en-US" dirty="0"/>
              <a:t>For E. coli transformation, heat shock is the routinely used method </a:t>
            </a:r>
          </a:p>
          <a:p>
            <a:pPr lvl="1"/>
            <a:r>
              <a:rPr lang="en-US" dirty="0"/>
              <a:t>Thaw the frozen cells on ice</a:t>
            </a:r>
          </a:p>
          <a:p>
            <a:pPr lvl="1"/>
            <a:r>
              <a:rPr lang="en-US" dirty="0"/>
              <a:t>Mix cells and DNA and incubate on ice for ~5 min</a:t>
            </a:r>
          </a:p>
          <a:p>
            <a:pPr lvl="1"/>
            <a:r>
              <a:rPr lang="en-US" dirty="0"/>
              <a:t>Put the cells at 42 °C for 45-90 s </a:t>
            </a:r>
          </a:p>
          <a:p>
            <a:pPr lvl="1"/>
            <a:r>
              <a:rPr lang="en-US" dirty="0"/>
              <a:t>Immediately transfer the cells on ice and incubate for ~2-3 min </a:t>
            </a:r>
          </a:p>
          <a:p>
            <a:pPr lvl="1"/>
            <a:r>
              <a:rPr lang="en-US" dirty="0"/>
              <a:t>Add pre-warmed media (LB or SOC) to the cells and allow them to grow for 1 h</a:t>
            </a:r>
          </a:p>
          <a:p>
            <a:pPr lvl="1"/>
            <a:r>
              <a:rPr lang="en-US" dirty="0"/>
              <a:t>Spin down the cells, resuspend in ~100 </a:t>
            </a:r>
            <a:r>
              <a:rPr lang="en-US" dirty="0" err="1"/>
              <a:t>uL</a:t>
            </a:r>
            <a:r>
              <a:rPr lang="en-US" dirty="0"/>
              <a:t> of medium, and plate on media containing the relevant antibiotic </a:t>
            </a:r>
          </a:p>
          <a:p>
            <a:pPr lvl="1"/>
            <a:r>
              <a:rPr lang="en-US" dirty="0"/>
              <a:t>Observe for colonies after ~18-20 </a:t>
            </a:r>
            <a:r>
              <a:rPr lang="en-US" dirty="0" err="1"/>
              <a:t>hrs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62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46A4-DB82-A7E6-F377-95C07A21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Electroporation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BFD0-CCD0-9173-94CD-AF8680C0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high-voltage electric shocks to introduce DNA into cells</a:t>
            </a:r>
          </a:p>
          <a:p>
            <a:r>
              <a:rPr lang="en-US" dirty="0"/>
              <a:t>Electric pulse temporarily disturbs the phospholipid bilayer and allows the entry of DNA</a:t>
            </a:r>
          </a:p>
          <a:p>
            <a:r>
              <a:rPr lang="en-US" dirty="0"/>
              <a:t>Can be used with most cell types</a:t>
            </a:r>
          </a:p>
          <a:p>
            <a:r>
              <a:rPr lang="en-US" dirty="0"/>
              <a:t>Fast, easy, convenient </a:t>
            </a:r>
          </a:p>
          <a:p>
            <a:r>
              <a:rPr lang="en-US" dirty="0"/>
              <a:t>Involves lesser number of steps </a:t>
            </a:r>
          </a:p>
          <a:p>
            <a:r>
              <a:rPr lang="en-US" dirty="0"/>
              <a:t>Yields high frequency of transformants </a:t>
            </a:r>
          </a:p>
          <a:p>
            <a:r>
              <a:rPr lang="en-US" dirty="0"/>
              <a:t>Requires specialized instrument called electroporator and specialized cuvettes </a:t>
            </a:r>
          </a:p>
          <a:p>
            <a:r>
              <a:rPr lang="en-US" dirty="0"/>
              <a:t>More expensive than other techniques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9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16387-7550-FB04-5C00-00165F3F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Method of preparing electro-competent cells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" name="Diagram 2">
            <a:extLst>
              <a:ext uri="{FF2B5EF4-FFF2-40B4-BE49-F238E27FC236}">
                <a16:creationId xmlns:a16="http://schemas.microsoft.com/office/drawing/2014/main" id="{96ACF292-4294-EDEC-5575-A1FD91B4E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3627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509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882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Transformation</vt:lpstr>
      <vt:lpstr>Transformation and competent cells </vt:lpstr>
      <vt:lpstr>CaCl2-mediated competent cells </vt:lpstr>
      <vt:lpstr>Method of preparing CaCl2-mediated competent cells </vt:lpstr>
      <vt:lpstr>TSS-mediated competent cells </vt:lpstr>
      <vt:lpstr>Method of preparing TSS-mediated competent cells </vt:lpstr>
      <vt:lpstr>Transformation by heat shock</vt:lpstr>
      <vt:lpstr>Electroporation</vt:lpstr>
      <vt:lpstr>Method of preparing electro-competent cells </vt:lpstr>
      <vt:lpstr>Transformation by electroporation</vt:lpstr>
      <vt:lpstr>Electroporator and cuvettes</vt:lpstr>
      <vt:lpstr>Precautions while preparing competent cells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Cloning and Gene Editing (CSU1107)</dc:title>
  <dc:creator>Vihang Ghalsasi</dc:creator>
  <cp:lastModifiedBy>Vihang Ghalsasi</cp:lastModifiedBy>
  <cp:revision>1</cp:revision>
  <dcterms:created xsi:type="dcterms:W3CDTF">2022-11-15T08:04:23Z</dcterms:created>
  <dcterms:modified xsi:type="dcterms:W3CDTF">2024-01-20T17:52:43Z</dcterms:modified>
</cp:coreProperties>
</file>