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71" r:id="rId15"/>
    <p:sldId id="266" r:id="rId16"/>
    <p:sldId id="272" r:id="rId17"/>
    <p:sldId id="274" r:id="rId18"/>
    <p:sldId id="273" r:id="rId19"/>
    <p:sldId id="275" r:id="rId20"/>
    <p:sldId id="277" r:id="rId21"/>
    <p:sldId id="280" r:id="rId22"/>
    <p:sldId id="281" r:id="rId23"/>
    <p:sldId id="282" r:id="rId24"/>
    <p:sldId id="276" r:id="rId25"/>
    <p:sldId id="278" r:id="rId26"/>
    <p:sldId id="279" r:id="rId27"/>
    <p:sldId id="284"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hang Ghalsasi" userId="2a3145cabc1bc5e0" providerId="LiveId" clId="{0FEA7F85-94EA-4869-85AC-1A9E0EC3F4C3}"/>
    <pc:docChg chg="custSel modSld">
      <pc:chgData name="Vihang Ghalsasi" userId="2a3145cabc1bc5e0" providerId="LiveId" clId="{0FEA7F85-94EA-4869-85AC-1A9E0EC3F4C3}" dt="2024-01-20T17:50:55.212" v="72" actId="20577"/>
      <pc:docMkLst>
        <pc:docMk/>
      </pc:docMkLst>
      <pc:sldChg chg="modSp mod">
        <pc:chgData name="Vihang Ghalsasi" userId="2a3145cabc1bc5e0" providerId="LiveId" clId="{0FEA7F85-94EA-4869-85AC-1A9E0EC3F4C3}" dt="2024-01-20T17:50:55.212" v="72" actId="20577"/>
        <pc:sldMkLst>
          <pc:docMk/>
          <pc:sldMk cId="3339495350" sldId="256"/>
        </pc:sldMkLst>
        <pc:spChg chg="mod">
          <ac:chgData name="Vihang Ghalsasi" userId="2a3145cabc1bc5e0" providerId="LiveId" clId="{0FEA7F85-94EA-4869-85AC-1A9E0EC3F4C3}" dt="2024-01-20T17:50:55.212" v="72" actId="20577"/>
          <ac:spMkLst>
            <pc:docMk/>
            <pc:sldMk cId="3339495350" sldId="256"/>
            <ac:spMk id="2" creationId="{886A46C0-2319-F39A-8E25-E2F86A6244BC}"/>
          </ac:spMkLst>
        </pc:spChg>
        <pc:spChg chg="mod">
          <ac:chgData name="Vihang Ghalsasi" userId="2a3145cabc1bc5e0" providerId="LiveId" clId="{0FEA7F85-94EA-4869-85AC-1A9E0EC3F4C3}" dt="2024-01-20T17:49:57.672" v="45" actId="20577"/>
          <ac:spMkLst>
            <pc:docMk/>
            <pc:sldMk cId="3339495350" sldId="256"/>
            <ac:spMk id="3" creationId="{B7DC06C9-7941-198B-9554-0F6C2641F62F}"/>
          </ac:spMkLst>
        </pc:spChg>
      </pc:sldChg>
      <pc:sldChg chg="modSp mod">
        <pc:chgData name="Vihang Ghalsasi" userId="2a3145cabc1bc5e0" providerId="LiveId" clId="{0FEA7F85-94EA-4869-85AC-1A9E0EC3F4C3}" dt="2024-01-20T17:50:20.588" v="63" actId="20577"/>
        <pc:sldMkLst>
          <pc:docMk/>
          <pc:sldMk cId="327371564" sldId="257"/>
        </pc:sldMkLst>
        <pc:spChg chg="mod">
          <ac:chgData name="Vihang Ghalsasi" userId="2a3145cabc1bc5e0" providerId="LiveId" clId="{0FEA7F85-94EA-4869-85AC-1A9E0EC3F4C3}" dt="2024-01-20T17:50:20.588" v="63" actId="20577"/>
          <ac:spMkLst>
            <pc:docMk/>
            <pc:sldMk cId="327371564" sldId="257"/>
            <ac:spMk id="3" creationId="{769882AF-65FE-6A22-22B9-FC88EDE0A9E0}"/>
          </ac:spMkLst>
        </pc:spChg>
      </pc:sldChg>
    </pc:docChg>
  </pc:docChgLst>
  <pc:docChgLst>
    <pc:chgData name="Vihang Ghalsasi" userId="2a3145cabc1bc5e0" providerId="LiveId" clId="{12B3C13D-D598-46F5-8881-EF6EA70D8D1D}"/>
    <pc:docChg chg="undo redo custSel addSld delSld modSld sldOrd">
      <pc:chgData name="Vihang Ghalsasi" userId="2a3145cabc1bc5e0" providerId="LiveId" clId="{12B3C13D-D598-46F5-8881-EF6EA70D8D1D}" dt="2022-09-17T17:48:49.966" v="16534" actId="20577"/>
      <pc:docMkLst>
        <pc:docMk/>
      </pc:docMkLst>
      <pc:sldChg chg="modSp mod">
        <pc:chgData name="Vihang Ghalsasi" userId="2a3145cabc1bc5e0" providerId="LiveId" clId="{12B3C13D-D598-46F5-8881-EF6EA70D8D1D}" dt="2022-08-26T05:06:19.560" v="307" actId="20577"/>
        <pc:sldMkLst>
          <pc:docMk/>
          <pc:sldMk cId="3339495350" sldId="256"/>
        </pc:sldMkLst>
        <pc:spChg chg="mod">
          <ac:chgData name="Vihang Ghalsasi" userId="2a3145cabc1bc5e0" providerId="LiveId" clId="{12B3C13D-D598-46F5-8881-EF6EA70D8D1D}" dt="2022-08-26T05:06:19.560" v="307" actId="20577"/>
          <ac:spMkLst>
            <pc:docMk/>
            <pc:sldMk cId="3339495350" sldId="256"/>
            <ac:spMk id="3" creationId="{B7DC06C9-7941-198B-9554-0F6C2641F62F}"/>
          </ac:spMkLst>
        </pc:spChg>
      </pc:sldChg>
      <pc:sldChg chg="modSp new mod">
        <pc:chgData name="Vihang Ghalsasi" userId="2a3145cabc1bc5e0" providerId="LiveId" clId="{12B3C13D-D598-46F5-8881-EF6EA70D8D1D}" dt="2022-08-26T09:19:48.152" v="1459" actId="6549"/>
        <pc:sldMkLst>
          <pc:docMk/>
          <pc:sldMk cId="327371564" sldId="257"/>
        </pc:sldMkLst>
        <pc:spChg chg="mod">
          <ac:chgData name="Vihang Ghalsasi" userId="2a3145cabc1bc5e0" providerId="LiveId" clId="{12B3C13D-D598-46F5-8881-EF6EA70D8D1D}" dt="2022-08-26T04:52:24.382" v="20" actId="404"/>
          <ac:spMkLst>
            <pc:docMk/>
            <pc:sldMk cId="327371564" sldId="257"/>
            <ac:spMk id="2" creationId="{64CD65B8-8D69-986C-3690-B5DA31E97536}"/>
          </ac:spMkLst>
        </pc:spChg>
        <pc:spChg chg="mod">
          <ac:chgData name="Vihang Ghalsasi" userId="2a3145cabc1bc5e0" providerId="LiveId" clId="{12B3C13D-D598-46F5-8881-EF6EA70D8D1D}" dt="2022-08-26T09:19:48.152" v="1459" actId="6549"/>
          <ac:spMkLst>
            <pc:docMk/>
            <pc:sldMk cId="327371564" sldId="257"/>
            <ac:spMk id="3" creationId="{769882AF-65FE-6A22-22B9-FC88EDE0A9E0}"/>
          </ac:spMkLst>
        </pc:spChg>
      </pc:sldChg>
      <pc:sldChg chg="addSp delSp modSp new mod">
        <pc:chgData name="Vihang Ghalsasi" userId="2a3145cabc1bc5e0" providerId="LiveId" clId="{12B3C13D-D598-46F5-8881-EF6EA70D8D1D}" dt="2022-08-26T05:11:17.755" v="381" actId="12"/>
        <pc:sldMkLst>
          <pc:docMk/>
          <pc:sldMk cId="445990417" sldId="258"/>
        </pc:sldMkLst>
        <pc:spChg chg="mod">
          <ac:chgData name="Vihang Ghalsasi" userId="2a3145cabc1bc5e0" providerId="LiveId" clId="{12B3C13D-D598-46F5-8881-EF6EA70D8D1D}" dt="2022-08-26T05:08:29.790" v="334" actId="404"/>
          <ac:spMkLst>
            <pc:docMk/>
            <pc:sldMk cId="445990417" sldId="258"/>
            <ac:spMk id="2" creationId="{0D5A8953-D6EF-D5AC-2DB1-5DA1F1A7C9B9}"/>
          </ac:spMkLst>
        </pc:spChg>
        <pc:spChg chg="add del mod">
          <ac:chgData name="Vihang Ghalsasi" userId="2a3145cabc1bc5e0" providerId="LiveId" clId="{12B3C13D-D598-46F5-8881-EF6EA70D8D1D}" dt="2022-08-26T05:11:17.755" v="381" actId="12"/>
          <ac:spMkLst>
            <pc:docMk/>
            <pc:sldMk cId="445990417" sldId="258"/>
            <ac:spMk id="3" creationId="{003C3F91-6EB3-5FB3-54D2-142D2F230AE9}"/>
          </ac:spMkLst>
        </pc:spChg>
        <pc:graphicFrameChg chg="add del modGraphic">
          <ac:chgData name="Vihang Ghalsasi" userId="2a3145cabc1bc5e0" providerId="LiveId" clId="{12B3C13D-D598-46F5-8881-EF6EA70D8D1D}" dt="2022-08-26T05:09:11.595" v="336" actId="1032"/>
          <ac:graphicFrameMkLst>
            <pc:docMk/>
            <pc:sldMk cId="445990417" sldId="258"/>
            <ac:graphicFrameMk id="4" creationId="{076D8014-2272-5722-CE3B-E2483E4E3A59}"/>
          </ac:graphicFrameMkLst>
        </pc:graphicFrameChg>
      </pc:sldChg>
      <pc:sldChg chg="addSp modSp new mod">
        <pc:chgData name="Vihang Ghalsasi" userId="2a3145cabc1bc5e0" providerId="LiveId" clId="{12B3C13D-D598-46F5-8881-EF6EA70D8D1D}" dt="2022-08-26T05:13:37.546" v="403" actId="1076"/>
        <pc:sldMkLst>
          <pc:docMk/>
          <pc:sldMk cId="1968440771" sldId="259"/>
        </pc:sldMkLst>
        <pc:picChg chg="add mod modCrop">
          <ac:chgData name="Vihang Ghalsasi" userId="2a3145cabc1bc5e0" providerId="LiveId" clId="{12B3C13D-D598-46F5-8881-EF6EA70D8D1D}" dt="2022-08-26T05:13:35.355" v="402" actId="1076"/>
          <ac:picMkLst>
            <pc:docMk/>
            <pc:sldMk cId="1968440771" sldId="259"/>
            <ac:picMk id="3" creationId="{FB88657A-8878-3389-36AB-8E96A65466F6}"/>
          </ac:picMkLst>
        </pc:picChg>
        <pc:picChg chg="add mod modCrop">
          <ac:chgData name="Vihang Ghalsasi" userId="2a3145cabc1bc5e0" providerId="LiveId" clId="{12B3C13D-D598-46F5-8881-EF6EA70D8D1D}" dt="2022-08-26T05:13:37.546" v="403" actId="1076"/>
          <ac:picMkLst>
            <pc:docMk/>
            <pc:sldMk cId="1968440771" sldId="259"/>
            <ac:picMk id="5" creationId="{F447D2D6-531E-CAC5-1428-CC0DCC1B1FF9}"/>
          </ac:picMkLst>
        </pc:picChg>
      </pc:sldChg>
      <pc:sldChg chg="modSp new mod">
        <pc:chgData name="Vihang Ghalsasi" userId="2a3145cabc1bc5e0" providerId="LiveId" clId="{12B3C13D-D598-46F5-8881-EF6EA70D8D1D}" dt="2022-08-26T09:23:59.036" v="1460" actId="20577"/>
        <pc:sldMkLst>
          <pc:docMk/>
          <pc:sldMk cId="3572760499" sldId="260"/>
        </pc:sldMkLst>
        <pc:spChg chg="mod">
          <ac:chgData name="Vihang Ghalsasi" userId="2a3145cabc1bc5e0" providerId="LiveId" clId="{12B3C13D-D598-46F5-8881-EF6EA70D8D1D}" dt="2022-08-26T09:11:29.830" v="422" actId="20577"/>
          <ac:spMkLst>
            <pc:docMk/>
            <pc:sldMk cId="3572760499" sldId="260"/>
            <ac:spMk id="2" creationId="{8B2E30E8-E725-1A4B-C5B4-786B058C247C}"/>
          </ac:spMkLst>
        </pc:spChg>
        <pc:spChg chg="mod">
          <ac:chgData name="Vihang Ghalsasi" userId="2a3145cabc1bc5e0" providerId="LiveId" clId="{12B3C13D-D598-46F5-8881-EF6EA70D8D1D}" dt="2022-08-26T09:23:59.036" v="1460" actId="20577"/>
          <ac:spMkLst>
            <pc:docMk/>
            <pc:sldMk cId="3572760499" sldId="260"/>
            <ac:spMk id="3" creationId="{2A557946-35B9-3520-A2CA-B28D6AB596A7}"/>
          </ac:spMkLst>
        </pc:spChg>
      </pc:sldChg>
      <pc:sldChg chg="addSp modSp new mod">
        <pc:chgData name="Vihang Ghalsasi" userId="2a3145cabc1bc5e0" providerId="LiveId" clId="{12B3C13D-D598-46F5-8881-EF6EA70D8D1D}" dt="2022-08-29T15:05:03.283" v="3365" actId="6549"/>
        <pc:sldMkLst>
          <pc:docMk/>
          <pc:sldMk cId="2452861684" sldId="261"/>
        </pc:sldMkLst>
        <pc:spChg chg="mod">
          <ac:chgData name="Vihang Ghalsasi" userId="2a3145cabc1bc5e0" providerId="LiveId" clId="{12B3C13D-D598-46F5-8881-EF6EA70D8D1D}" dt="2022-08-29T14:48:29.754" v="1991" actId="404"/>
          <ac:spMkLst>
            <pc:docMk/>
            <pc:sldMk cId="2452861684" sldId="261"/>
            <ac:spMk id="2" creationId="{7B7EDA50-D869-0B33-E880-9927E43B5E3B}"/>
          </ac:spMkLst>
        </pc:spChg>
        <pc:spChg chg="mod">
          <ac:chgData name="Vihang Ghalsasi" userId="2a3145cabc1bc5e0" providerId="LiveId" clId="{12B3C13D-D598-46F5-8881-EF6EA70D8D1D}" dt="2022-08-29T15:05:03.283" v="3365" actId="6549"/>
          <ac:spMkLst>
            <pc:docMk/>
            <pc:sldMk cId="2452861684" sldId="261"/>
            <ac:spMk id="3" creationId="{E69FE6A3-05DD-1C5C-1D52-B0F476AB193A}"/>
          </ac:spMkLst>
        </pc:spChg>
        <pc:picChg chg="add mod">
          <ac:chgData name="Vihang Ghalsasi" userId="2a3145cabc1bc5e0" providerId="LiveId" clId="{12B3C13D-D598-46F5-8881-EF6EA70D8D1D}" dt="2022-08-29T14:33:48.782" v="1475" actId="1076"/>
          <ac:picMkLst>
            <pc:docMk/>
            <pc:sldMk cId="2452861684" sldId="261"/>
            <ac:picMk id="5" creationId="{D9113343-AABD-E882-A730-F6ED896F7B61}"/>
          </ac:picMkLst>
        </pc:picChg>
      </pc:sldChg>
      <pc:sldChg chg="addSp modSp new mod">
        <pc:chgData name="Vihang Ghalsasi" userId="2a3145cabc1bc5e0" providerId="LiveId" clId="{12B3C13D-D598-46F5-8881-EF6EA70D8D1D}" dt="2022-08-29T15:03:28.384" v="3151" actId="20577"/>
        <pc:sldMkLst>
          <pc:docMk/>
          <pc:sldMk cId="3882440642" sldId="262"/>
        </pc:sldMkLst>
        <pc:spChg chg="mod">
          <ac:chgData name="Vihang Ghalsasi" userId="2a3145cabc1bc5e0" providerId="LiveId" clId="{12B3C13D-D598-46F5-8881-EF6EA70D8D1D}" dt="2022-08-29T15:02:45.996" v="3117" actId="20577"/>
          <ac:spMkLst>
            <pc:docMk/>
            <pc:sldMk cId="3882440642" sldId="262"/>
            <ac:spMk id="2" creationId="{A1AED007-FEBB-412D-6BED-11B3214D1BDA}"/>
          </ac:spMkLst>
        </pc:spChg>
        <pc:spChg chg="mod">
          <ac:chgData name="Vihang Ghalsasi" userId="2a3145cabc1bc5e0" providerId="LiveId" clId="{12B3C13D-D598-46F5-8881-EF6EA70D8D1D}" dt="2022-08-29T15:03:28.384" v="3151" actId="20577"/>
          <ac:spMkLst>
            <pc:docMk/>
            <pc:sldMk cId="3882440642" sldId="262"/>
            <ac:spMk id="3" creationId="{7DB3E5DD-A3F6-32E5-9E7C-101267CD78B6}"/>
          </ac:spMkLst>
        </pc:spChg>
        <pc:picChg chg="add mod">
          <ac:chgData name="Vihang Ghalsasi" userId="2a3145cabc1bc5e0" providerId="LiveId" clId="{12B3C13D-D598-46F5-8881-EF6EA70D8D1D}" dt="2022-08-29T15:02:21.240" v="3108" actId="14100"/>
          <ac:picMkLst>
            <pc:docMk/>
            <pc:sldMk cId="3882440642" sldId="262"/>
            <ac:picMk id="5" creationId="{7468B28C-1BF7-34A4-A2B2-D3D48BD0C1D6}"/>
          </ac:picMkLst>
        </pc:picChg>
        <pc:picChg chg="add mod">
          <ac:chgData name="Vihang Ghalsasi" userId="2a3145cabc1bc5e0" providerId="LiveId" clId="{12B3C13D-D598-46F5-8881-EF6EA70D8D1D}" dt="2022-08-29T15:02:29.894" v="3111" actId="1076"/>
          <ac:picMkLst>
            <pc:docMk/>
            <pc:sldMk cId="3882440642" sldId="262"/>
            <ac:picMk id="7" creationId="{E4D1C44F-6C5E-F922-20DB-465C919CFB40}"/>
          </ac:picMkLst>
        </pc:picChg>
      </pc:sldChg>
      <pc:sldChg chg="addSp delSp modSp new mod setBg">
        <pc:chgData name="Vihang Ghalsasi" userId="2a3145cabc1bc5e0" providerId="LiveId" clId="{12B3C13D-D598-46F5-8881-EF6EA70D8D1D}" dt="2022-08-30T08:20:23.514" v="4003" actId="113"/>
        <pc:sldMkLst>
          <pc:docMk/>
          <pc:sldMk cId="3832290361" sldId="263"/>
        </pc:sldMkLst>
        <pc:spChg chg="mod">
          <ac:chgData name="Vihang Ghalsasi" userId="2a3145cabc1bc5e0" providerId="LiveId" clId="{12B3C13D-D598-46F5-8881-EF6EA70D8D1D}" dt="2022-08-30T08:20:23.514" v="4003" actId="113"/>
          <ac:spMkLst>
            <pc:docMk/>
            <pc:sldMk cId="3832290361" sldId="263"/>
            <ac:spMk id="2" creationId="{2ADA5B8B-823D-B120-3850-FACFDEF6EBAD}"/>
          </ac:spMkLst>
        </pc:spChg>
        <pc:spChg chg="del mod">
          <ac:chgData name="Vihang Ghalsasi" userId="2a3145cabc1bc5e0" providerId="LiveId" clId="{12B3C13D-D598-46F5-8881-EF6EA70D8D1D}" dt="2022-08-29T15:17:46.823" v="3969" actId="26606"/>
          <ac:spMkLst>
            <pc:docMk/>
            <pc:sldMk cId="3832290361" sldId="263"/>
            <ac:spMk id="3" creationId="{2FFF08C7-C4B3-BDE9-82EB-E1F7AB922D98}"/>
          </ac:spMkLst>
        </pc:spChg>
        <pc:spChg chg="add del">
          <ac:chgData name="Vihang Ghalsasi" userId="2a3145cabc1bc5e0" providerId="LiveId" clId="{12B3C13D-D598-46F5-8881-EF6EA70D8D1D}" dt="2022-08-29T15:19:18.478" v="3975" actId="26606"/>
          <ac:spMkLst>
            <pc:docMk/>
            <pc:sldMk cId="3832290361" sldId="263"/>
            <ac:spMk id="9" creationId="{FB5993E2-C02B-4335-ABA5-D8EC465551E3}"/>
          </ac:spMkLst>
        </pc:spChg>
        <pc:spChg chg="add del">
          <ac:chgData name="Vihang Ghalsasi" userId="2a3145cabc1bc5e0" providerId="LiveId" clId="{12B3C13D-D598-46F5-8881-EF6EA70D8D1D}" dt="2022-08-29T15:19:18.478" v="3975" actId="26606"/>
          <ac:spMkLst>
            <pc:docMk/>
            <pc:sldMk cId="3832290361" sldId="263"/>
            <ac:spMk id="11" creationId="{C0B801A2-5622-4BE8-9AD2-C337A2CD0022}"/>
          </ac:spMkLst>
        </pc:spChg>
        <pc:spChg chg="add del">
          <ac:chgData name="Vihang Ghalsasi" userId="2a3145cabc1bc5e0" providerId="LiveId" clId="{12B3C13D-D598-46F5-8881-EF6EA70D8D1D}" dt="2022-08-29T15:19:18.478" v="3975" actId="26606"/>
          <ac:spMkLst>
            <pc:docMk/>
            <pc:sldMk cId="3832290361" sldId="263"/>
            <ac:spMk id="13" creationId="{B7AF614F-5BC3-4086-99F5-B87C5847A071}"/>
          </ac:spMkLst>
        </pc:spChg>
        <pc:spChg chg="add">
          <ac:chgData name="Vihang Ghalsasi" userId="2a3145cabc1bc5e0" providerId="LiveId" clId="{12B3C13D-D598-46F5-8881-EF6EA70D8D1D}" dt="2022-08-29T15:19:18.478" v="3975" actId="26606"/>
          <ac:spMkLst>
            <pc:docMk/>
            <pc:sldMk cId="3832290361" sldId="263"/>
            <ac:spMk id="18" creationId="{FB5993E2-C02B-4335-ABA5-D8EC465551E3}"/>
          </ac:spMkLst>
        </pc:spChg>
        <pc:spChg chg="add">
          <ac:chgData name="Vihang Ghalsasi" userId="2a3145cabc1bc5e0" providerId="LiveId" clId="{12B3C13D-D598-46F5-8881-EF6EA70D8D1D}" dt="2022-08-29T15:19:18.478" v="3975" actId="26606"/>
          <ac:spMkLst>
            <pc:docMk/>
            <pc:sldMk cId="3832290361" sldId="263"/>
            <ac:spMk id="20" creationId="{C0B801A2-5622-4BE8-9AD2-C337A2CD0022}"/>
          </ac:spMkLst>
        </pc:spChg>
        <pc:spChg chg="add">
          <ac:chgData name="Vihang Ghalsasi" userId="2a3145cabc1bc5e0" providerId="LiveId" clId="{12B3C13D-D598-46F5-8881-EF6EA70D8D1D}" dt="2022-08-29T15:19:18.478" v="3975" actId="26606"/>
          <ac:spMkLst>
            <pc:docMk/>
            <pc:sldMk cId="3832290361" sldId="263"/>
            <ac:spMk id="22" creationId="{B7AF614F-5BC3-4086-99F5-B87C5847A071}"/>
          </ac:spMkLst>
        </pc:spChg>
        <pc:graphicFrameChg chg="add mod modGraphic">
          <ac:chgData name="Vihang Ghalsasi" userId="2a3145cabc1bc5e0" providerId="LiveId" clId="{12B3C13D-D598-46F5-8881-EF6EA70D8D1D}" dt="2022-08-29T15:19:37.070" v="3980" actId="404"/>
          <ac:graphicFrameMkLst>
            <pc:docMk/>
            <pc:sldMk cId="3832290361" sldId="263"/>
            <ac:graphicFrameMk id="5" creationId="{8107B19A-44E3-F950-8567-D0546F2EC6BA}"/>
          </ac:graphicFrameMkLst>
        </pc:graphicFrameChg>
      </pc:sldChg>
      <pc:sldChg chg="addSp delSp modSp new mod">
        <pc:chgData name="Vihang Ghalsasi" userId="2a3145cabc1bc5e0" providerId="LiveId" clId="{12B3C13D-D598-46F5-8881-EF6EA70D8D1D}" dt="2022-09-05T05:08:55.538" v="8725" actId="20577"/>
        <pc:sldMkLst>
          <pc:docMk/>
          <pc:sldMk cId="1413559178" sldId="264"/>
        </pc:sldMkLst>
        <pc:spChg chg="mod">
          <ac:chgData name="Vihang Ghalsasi" userId="2a3145cabc1bc5e0" providerId="LiveId" clId="{12B3C13D-D598-46F5-8881-EF6EA70D8D1D}" dt="2022-08-29T15:30:40.973" v="4001" actId="404"/>
          <ac:spMkLst>
            <pc:docMk/>
            <pc:sldMk cId="1413559178" sldId="264"/>
            <ac:spMk id="2" creationId="{B402326C-FE13-01F2-B31A-0CFAE69CD9DA}"/>
          </ac:spMkLst>
        </pc:spChg>
        <pc:spChg chg="mod">
          <ac:chgData name="Vihang Ghalsasi" userId="2a3145cabc1bc5e0" providerId="LiveId" clId="{12B3C13D-D598-46F5-8881-EF6EA70D8D1D}" dt="2022-09-05T05:08:55.538" v="8725" actId="20577"/>
          <ac:spMkLst>
            <pc:docMk/>
            <pc:sldMk cId="1413559178" sldId="264"/>
            <ac:spMk id="3" creationId="{ECD5A88E-7CD6-7082-2B81-E1EDE7574929}"/>
          </ac:spMkLst>
        </pc:spChg>
        <pc:spChg chg="add mod">
          <ac:chgData name="Vihang Ghalsasi" userId="2a3145cabc1bc5e0" providerId="LiveId" clId="{12B3C13D-D598-46F5-8881-EF6EA70D8D1D}" dt="2022-09-01T05:57:33.871" v="4662" actId="164"/>
          <ac:spMkLst>
            <pc:docMk/>
            <pc:sldMk cId="1413559178" sldId="264"/>
            <ac:spMk id="4" creationId="{F02112FE-F906-0C93-15D6-CA5650C95DF4}"/>
          </ac:spMkLst>
        </pc:spChg>
        <pc:spChg chg="add del mod">
          <ac:chgData name="Vihang Ghalsasi" userId="2a3145cabc1bc5e0" providerId="LiveId" clId="{12B3C13D-D598-46F5-8881-EF6EA70D8D1D}" dt="2022-09-01T05:38:18.827" v="4427" actId="478"/>
          <ac:spMkLst>
            <pc:docMk/>
            <pc:sldMk cId="1413559178" sldId="264"/>
            <ac:spMk id="5" creationId="{93950ABE-BF53-651A-38B3-07627D2D4315}"/>
          </ac:spMkLst>
        </pc:spChg>
        <pc:spChg chg="add del mod">
          <ac:chgData name="Vihang Ghalsasi" userId="2a3145cabc1bc5e0" providerId="LiveId" clId="{12B3C13D-D598-46F5-8881-EF6EA70D8D1D}" dt="2022-09-01T05:41:17.572" v="4464"/>
          <ac:spMkLst>
            <pc:docMk/>
            <pc:sldMk cId="1413559178" sldId="264"/>
            <ac:spMk id="7" creationId="{EFF88453-CCFA-0F12-10DB-3965D674E696}"/>
          </ac:spMkLst>
        </pc:spChg>
        <pc:spChg chg="add del mod">
          <ac:chgData name="Vihang Ghalsasi" userId="2a3145cabc1bc5e0" providerId="LiveId" clId="{12B3C13D-D598-46F5-8881-EF6EA70D8D1D}" dt="2022-09-01T05:39:20.692" v="4438" actId="478"/>
          <ac:spMkLst>
            <pc:docMk/>
            <pc:sldMk cId="1413559178" sldId="264"/>
            <ac:spMk id="9" creationId="{22964180-FDBE-E44D-BB76-D72DD34AFA08}"/>
          </ac:spMkLst>
        </pc:spChg>
        <pc:spChg chg="add del mod">
          <ac:chgData name="Vihang Ghalsasi" userId="2a3145cabc1bc5e0" providerId="LiveId" clId="{12B3C13D-D598-46F5-8881-EF6EA70D8D1D}" dt="2022-09-01T05:41:17.572" v="4464"/>
          <ac:spMkLst>
            <pc:docMk/>
            <pc:sldMk cId="1413559178" sldId="264"/>
            <ac:spMk id="10" creationId="{8A8E4F93-B569-24D9-855D-0776EFDBDE54}"/>
          </ac:spMkLst>
        </pc:spChg>
        <pc:spChg chg="mod">
          <ac:chgData name="Vihang Ghalsasi" userId="2a3145cabc1bc5e0" providerId="LiveId" clId="{12B3C13D-D598-46F5-8881-EF6EA70D8D1D}" dt="2022-09-01T05:40:17.410" v="4453"/>
          <ac:spMkLst>
            <pc:docMk/>
            <pc:sldMk cId="1413559178" sldId="264"/>
            <ac:spMk id="11" creationId="{6BE25204-951E-242C-16CD-4A544D45A9E9}"/>
          </ac:spMkLst>
        </pc:spChg>
        <pc:spChg chg="mod">
          <ac:chgData name="Vihang Ghalsasi" userId="2a3145cabc1bc5e0" providerId="LiveId" clId="{12B3C13D-D598-46F5-8881-EF6EA70D8D1D}" dt="2022-09-01T05:40:17.410" v="4453"/>
          <ac:spMkLst>
            <pc:docMk/>
            <pc:sldMk cId="1413559178" sldId="264"/>
            <ac:spMk id="12" creationId="{7C66D1DB-2371-0592-49E5-6A385A89F089}"/>
          </ac:spMkLst>
        </pc:spChg>
        <pc:spChg chg="mod">
          <ac:chgData name="Vihang Ghalsasi" userId="2a3145cabc1bc5e0" providerId="LiveId" clId="{12B3C13D-D598-46F5-8881-EF6EA70D8D1D}" dt="2022-09-01T05:40:17.410" v="4453"/>
          <ac:spMkLst>
            <pc:docMk/>
            <pc:sldMk cId="1413559178" sldId="264"/>
            <ac:spMk id="13" creationId="{192FA04A-7594-92D6-DB74-EF5284F17D9C}"/>
          </ac:spMkLst>
        </pc:spChg>
        <pc:spChg chg="mod">
          <ac:chgData name="Vihang Ghalsasi" userId="2a3145cabc1bc5e0" providerId="LiveId" clId="{12B3C13D-D598-46F5-8881-EF6EA70D8D1D}" dt="2022-09-01T05:40:17.410" v="4453"/>
          <ac:spMkLst>
            <pc:docMk/>
            <pc:sldMk cId="1413559178" sldId="264"/>
            <ac:spMk id="14" creationId="{2CF39EDB-5F67-6E1B-C39D-9D8878C4330D}"/>
          </ac:spMkLst>
        </pc:spChg>
        <pc:spChg chg="mod">
          <ac:chgData name="Vihang Ghalsasi" userId="2a3145cabc1bc5e0" providerId="LiveId" clId="{12B3C13D-D598-46F5-8881-EF6EA70D8D1D}" dt="2022-09-01T05:40:17.410" v="4453"/>
          <ac:spMkLst>
            <pc:docMk/>
            <pc:sldMk cId="1413559178" sldId="264"/>
            <ac:spMk id="15" creationId="{990A35E1-7FCD-F2A6-84E4-9B802FDDBDC3}"/>
          </ac:spMkLst>
        </pc:spChg>
        <pc:spChg chg="mod">
          <ac:chgData name="Vihang Ghalsasi" userId="2a3145cabc1bc5e0" providerId="LiveId" clId="{12B3C13D-D598-46F5-8881-EF6EA70D8D1D}" dt="2022-09-01T05:40:17.410" v="4453"/>
          <ac:spMkLst>
            <pc:docMk/>
            <pc:sldMk cId="1413559178" sldId="264"/>
            <ac:spMk id="16" creationId="{328C2318-FEF6-A4FB-684A-B83D8B71C941}"/>
          </ac:spMkLst>
        </pc:spChg>
        <pc:spChg chg="mod">
          <ac:chgData name="Vihang Ghalsasi" userId="2a3145cabc1bc5e0" providerId="LiveId" clId="{12B3C13D-D598-46F5-8881-EF6EA70D8D1D}" dt="2022-09-01T05:40:17.410" v="4453"/>
          <ac:spMkLst>
            <pc:docMk/>
            <pc:sldMk cId="1413559178" sldId="264"/>
            <ac:spMk id="17" creationId="{D8DB6FC1-2907-9C44-927E-6D5D17AA50A3}"/>
          </ac:spMkLst>
        </pc:spChg>
        <pc:spChg chg="mod">
          <ac:chgData name="Vihang Ghalsasi" userId="2a3145cabc1bc5e0" providerId="LiveId" clId="{12B3C13D-D598-46F5-8881-EF6EA70D8D1D}" dt="2022-09-01T05:40:30.770" v="4459"/>
          <ac:spMkLst>
            <pc:docMk/>
            <pc:sldMk cId="1413559178" sldId="264"/>
            <ac:spMk id="18" creationId="{4CD93E3E-4FDB-29F0-2767-EDAD1D483F45}"/>
          </ac:spMkLst>
        </pc:spChg>
        <pc:spChg chg="mod">
          <ac:chgData name="Vihang Ghalsasi" userId="2a3145cabc1bc5e0" providerId="LiveId" clId="{12B3C13D-D598-46F5-8881-EF6EA70D8D1D}" dt="2022-09-01T05:40:41.019" v="4463"/>
          <ac:spMkLst>
            <pc:docMk/>
            <pc:sldMk cId="1413559178" sldId="264"/>
            <ac:spMk id="19" creationId="{6D137399-B99F-E0F2-3D57-85338A6AA986}"/>
          </ac:spMkLst>
        </pc:spChg>
        <pc:spChg chg="del mod">
          <ac:chgData name="Vihang Ghalsasi" userId="2a3145cabc1bc5e0" providerId="LiveId" clId="{12B3C13D-D598-46F5-8881-EF6EA70D8D1D}" dt="2022-09-01T05:41:44.909" v="4466" actId="478"/>
          <ac:spMkLst>
            <pc:docMk/>
            <pc:sldMk cId="1413559178" sldId="264"/>
            <ac:spMk id="20" creationId="{62527E91-9769-26BF-4884-7D5DFAF409FC}"/>
          </ac:spMkLst>
        </pc:spChg>
        <pc:spChg chg="add del mod">
          <ac:chgData name="Vihang Ghalsasi" userId="2a3145cabc1bc5e0" providerId="LiveId" clId="{12B3C13D-D598-46F5-8881-EF6EA70D8D1D}" dt="2022-09-01T05:42:38.558" v="4472" actId="478"/>
          <ac:spMkLst>
            <pc:docMk/>
            <pc:sldMk cId="1413559178" sldId="264"/>
            <ac:spMk id="21" creationId="{47E4BF58-430C-73C5-CB3D-FCDD371A5B1F}"/>
          </ac:spMkLst>
        </pc:spChg>
        <pc:spChg chg="add del mod">
          <ac:chgData name="Vihang Ghalsasi" userId="2a3145cabc1bc5e0" providerId="LiveId" clId="{12B3C13D-D598-46F5-8881-EF6EA70D8D1D}" dt="2022-09-01T05:43:03.417" v="4478" actId="478"/>
          <ac:spMkLst>
            <pc:docMk/>
            <pc:sldMk cId="1413559178" sldId="264"/>
            <ac:spMk id="22" creationId="{DDD7280C-4DB3-43E1-CABB-CD98A4A4689E}"/>
          </ac:spMkLst>
        </pc:spChg>
        <pc:spChg chg="add del mod">
          <ac:chgData name="Vihang Ghalsasi" userId="2a3145cabc1bc5e0" providerId="LiveId" clId="{12B3C13D-D598-46F5-8881-EF6EA70D8D1D}" dt="2022-09-01T05:44:05.872" v="4485" actId="478"/>
          <ac:spMkLst>
            <pc:docMk/>
            <pc:sldMk cId="1413559178" sldId="264"/>
            <ac:spMk id="23" creationId="{B32754D4-3CCA-2C2D-8F58-F25F6485DB14}"/>
          </ac:spMkLst>
        </pc:spChg>
        <pc:spChg chg="add del mod">
          <ac:chgData name="Vihang Ghalsasi" userId="2a3145cabc1bc5e0" providerId="LiveId" clId="{12B3C13D-D598-46F5-8881-EF6EA70D8D1D}" dt="2022-09-01T05:46:34.541" v="4524"/>
          <ac:spMkLst>
            <pc:docMk/>
            <pc:sldMk cId="1413559178" sldId="264"/>
            <ac:spMk id="25" creationId="{5081A8B9-242E-3E42-6B93-1D91A158A7E0}"/>
          </ac:spMkLst>
        </pc:spChg>
        <pc:spChg chg="add del mod">
          <ac:chgData name="Vihang Ghalsasi" userId="2a3145cabc1bc5e0" providerId="LiveId" clId="{12B3C13D-D598-46F5-8881-EF6EA70D8D1D}" dt="2022-09-01T05:46:15.508" v="4513" actId="478"/>
          <ac:spMkLst>
            <pc:docMk/>
            <pc:sldMk cId="1413559178" sldId="264"/>
            <ac:spMk id="26" creationId="{8F42638B-AEBC-3000-4039-024A85F6E008}"/>
          </ac:spMkLst>
        </pc:spChg>
        <pc:spChg chg="mod">
          <ac:chgData name="Vihang Ghalsasi" userId="2a3145cabc1bc5e0" providerId="LiveId" clId="{12B3C13D-D598-46F5-8881-EF6EA70D8D1D}" dt="2022-09-01T05:46:09.420" v="4503"/>
          <ac:spMkLst>
            <pc:docMk/>
            <pc:sldMk cId="1413559178" sldId="264"/>
            <ac:spMk id="27" creationId="{A0996D32-E263-856C-D98F-19ABC16C7B48}"/>
          </ac:spMkLst>
        </pc:spChg>
        <pc:spChg chg="mod">
          <ac:chgData name="Vihang Ghalsasi" userId="2a3145cabc1bc5e0" providerId="LiveId" clId="{12B3C13D-D598-46F5-8881-EF6EA70D8D1D}" dt="2022-09-01T05:46:09.420" v="4503"/>
          <ac:spMkLst>
            <pc:docMk/>
            <pc:sldMk cId="1413559178" sldId="264"/>
            <ac:spMk id="28" creationId="{3D0C00F2-7C23-5786-526F-02B5572E4701}"/>
          </ac:spMkLst>
        </pc:spChg>
        <pc:spChg chg="mod">
          <ac:chgData name="Vihang Ghalsasi" userId="2a3145cabc1bc5e0" providerId="LiveId" clId="{12B3C13D-D598-46F5-8881-EF6EA70D8D1D}" dt="2022-09-01T05:46:09.420" v="4503"/>
          <ac:spMkLst>
            <pc:docMk/>
            <pc:sldMk cId="1413559178" sldId="264"/>
            <ac:spMk id="29" creationId="{DE064AFF-D490-F1F1-396A-501413E56FDD}"/>
          </ac:spMkLst>
        </pc:spChg>
        <pc:spChg chg="add del mod">
          <ac:chgData name="Vihang Ghalsasi" userId="2a3145cabc1bc5e0" providerId="LiveId" clId="{12B3C13D-D598-46F5-8881-EF6EA70D8D1D}" dt="2022-09-01T05:46:34.541" v="4524"/>
          <ac:spMkLst>
            <pc:docMk/>
            <pc:sldMk cId="1413559178" sldId="264"/>
            <ac:spMk id="31" creationId="{C5AF5025-D475-A224-3A32-8716353ECF76}"/>
          </ac:spMkLst>
        </pc:spChg>
        <pc:spChg chg="add del mod">
          <ac:chgData name="Vihang Ghalsasi" userId="2a3145cabc1bc5e0" providerId="LiveId" clId="{12B3C13D-D598-46F5-8881-EF6EA70D8D1D}" dt="2022-09-01T05:46:51.496" v="4529"/>
          <ac:spMkLst>
            <pc:docMk/>
            <pc:sldMk cId="1413559178" sldId="264"/>
            <ac:spMk id="32" creationId="{715CCD3E-D39F-ABA2-3E6F-8158B45DBC34}"/>
          </ac:spMkLst>
        </pc:spChg>
        <pc:spChg chg="add del mod">
          <ac:chgData name="Vihang Ghalsasi" userId="2a3145cabc1bc5e0" providerId="LiveId" clId="{12B3C13D-D598-46F5-8881-EF6EA70D8D1D}" dt="2022-09-01T05:46:51.496" v="4529"/>
          <ac:spMkLst>
            <pc:docMk/>
            <pc:sldMk cId="1413559178" sldId="264"/>
            <ac:spMk id="33" creationId="{9C38FB23-6526-529B-776D-B395C2EFCFD9}"/>
          </ac:spMkLst>
        </pc:spChg>
        <pc:spChg chg="mod">
          <ac:chgData name="Vihang Ghalsasi" userId="2a3145cabc1bc5e0" providerId="LiveId" clId="{12B3C13D-D598-46F5-8881-EF6EA70D8D1D}" dt="2022-09-01T05:46:42.191" v="4528"/>
          <ac:spMkLst>
            <pc:docMk/>
            <pc:sldMk cId="1413559178" sldId="264"/>
            <ac:spMk id="34" creationId="{482AE6D4-10A8-5EEC-F30B-9832B7BC5AE8}"/>
          </ac:spMkLst>
        </pc:spChg>
        <pc:spChg chg="add del mod">
          <ac:chgData name="Vihang Ghalsasi" userId="2a3145cabc1bc5e0" providerId="LiveId" clId="{12B3C13D-D598-46F5-8881-EF6EA70D8D1D}" dt="2022-09-01T05:47:56.723" v="4539"/>
          <ac:spMkLst>
            <pc:docMk/>
            <pc:sldMk cId="1413559178" sldId="264"/>
            <ac:spMk id="35" creationId="{42488FFF-0921-1ADE-6A27-3BE8D5ACBD82}"/>
          </ac:spMkLst>
        </pc:spChg>
        <pc:spChg chg="add del mod">
          <ac:chgData name="Vihang Ghalsasi" userId="2a3145cabc1bc5e0" providerId="LiveId" clId="{12B3C13D-D598-46F5-8881-EF6EA70D8D1D}" dt="2022-09-01T05:47:56.723" v="4539"/>
          <ac:spMkLst>
            <pc:docMk/>
            <pc:sldMk cId="1413559178" sldId="264"/>
            <ac:spMk id="36" creationId="{8F08232D-2ADE-7881-5CCD-D302A666387C}"/>
          </ac:spMkLst>
        </pc:spChg>
        <pc:spChg chg="mod">
          <ac:chgData name="Vihang Ghalsasi" userId="2a3145cabc1bc5e0" providerId="LiveId" clId="{12B3C13D-D598-46F5-8881-EF6EA70D8D1D}" dt="2022-09-01T05:47:45.727" v="4538"/>
          <ac:spMkLst>
            <pc:docMk/>
            <pc:sldMk cId="1413559178" sldId="264"/>
            <ac:spMk id="37" creationId="{B68960A9-3564-9ED6-844C-3A798C466B56}"/>
          </ac:spMkLst>
        </pc:spChg>
        <pc:spChg chg="del mod">
          <ac:chgData name="Vihang Ghalsasi" userId="2a3145cabc1bc5e0" providerId="LiveId" clId="{12B3C13D-D598-46F5-8881-EF6EA70D8D1D}" dt="2022-09-01T05:55:10.035" v="4628" actId="478"/>
          <ac:spMkLst>
            <pc:docMk/>
            <pc:sldMk cId="1413559178" sldId="264"/>
            <ac:spMk id="38" creationId="{FD962FFE-3AD2-6F25-F94F-286C0029B5E7}"/>
          </ac:spMkLst>
        </pc:spChg>
        <pc:spChg chg="del mod">
          <ac:chgData name="Vihang Ghalsasi" userId="2a3145cabc1bc5e0" providerId="LiveId" clId="{12B3C13D-D598-46F5-8881-EF6EA70D8D1D}" dt="2022-09-01T05:48:17.488" v="4551" actId="478"/>
          <ac:spMkLst>
            <pc:docMk/>
            <pc:sldMk cId="1413559178" sldId="264"/>
            <ac:spMk id="39" creationId="{5D660FA7-8437-227B-3F15-F2BC669A3364}"/>
          </ac:spMkLst>
        </pc:spChg>
        <pc:spChg chg="del mod">
          <ac:chgData name="Vihang Ghalsasi" userId="2a3145cabc1bc5e0" providerId="LiveId" clId="{12B3C13D-D598-46F5-8881-EF6EA70D8D1D}" dt="2022-09-01T05:48:16.511" v="4550" actId="478"/>
          <ac:spMkLst>
            <pc:docMk/>
            <pc:sldMk cId="1413559178" sldId="264"/>
            <ac:spMk id="40" creationId="{B5F6D1EE-A8C4-0850-1CE7-C01DC00C97DE}"/>
          </ac:spMkLst>
        </pc:spChg>
        <pc:spChg chg="del mod">
          <ac:chgData name="Vihang Ghalsasi" userId="2a3145cabc1bc5e0" providerId="LiveId" clId="{12B3C13D-D598-46F5-8881-EF6EA70D8D1D}" dt="2022-09-01T05:48:12.253" v="4545" actId="478"/>
          <ac:spMkLst>
            <pc:docMk/>
            <pc:sldMk cId="1413559178" sldId="264"/>
            <ac:spMk id="41" creationId="{7299CE45-248B-03C7-FDCE-11F5D6E8169E}"/>
          </ac:spMkLst>
        </pc:spChg>
        <pc:spChg chg="del mod">
          <ac:chgData name="Vihang Ghalsasi" userId="2a3145cabc1bc5e0" providerId="LiveId" clId="{12B3C13D-D598-46F5-8881-EF6EA70D8D1D}" dt="2022-09-01T05:55:11.186" v="4629" actId="478"/>
          <ac:spMkLst>
            <pc:docMk/>
            <pc:sldMk cId="1413559178" sldId="264"/>
            <ac:spMk id="42" creationId="{B11A2AC2-DC64-4CB3-738F-6733B0992F85}"/>
          </ac:spMkLst>
        </pc:spChg>
        <pc:spChg chg="del mod">
          <ac:chgData name="Vihang Ghalsasi" userId="2a3145cabc1bc5e0" providerId="LiveId" clId="{12B3C13D-D598-46F5-8881-EF6EA70D8D1D}" dt="2022-09-01T05:50:14.026" v="4577"/>
          <ac:spMkLst>
            <pc:docMk/>
            <pc:sldMk cId="1413559178" sldId="264"/>
            <ac:spMk id="43" creationId="{48C59B33-2447-5280-3CD7-D8A244D2FBDC}"/>
          </ac:spMkLst>
        </pc:spChg>
        <pc:spChg chg="del mod">
          <ac:chgData name="Vihang Ghalsasi" userId="2a3145cabc1bc5e0" providerId="LiveId" clId="{12B3C13D-D598-46F5-8881-EF6EA70D8D1D}" dt="2022-09-01T05:48:13.149" v="4546" actId="478"/>
          <ac:spMkLst>
            <pc:docMk/>
            <pc:sldMk cId="1413559178" sldId="264"/>
            <ac:spMk id="44" creationId="{7A2EBBF0-41CB-DF92-C32E-72A09D476357}"/>
          </ac:spMkLst>
        </pc:spChg>
        <pc:spChg chg="del mod">
          <ac:chgData name="Vihang Ghalsasi" userId="2a3145cabc1bc5e0" providerId="LiveId" clId="{12B3C13D-D598-46F5-8881-EF6EA70D8D1D}" dt="2022-09-01T05:48:15.908" v="4549" actId="478"/>
          <ac:spMkLst>
            <pc:docMk/>
            <pc:sldMk cId="1413559178" sldId="264"/>
            <ac:spMk id="45" creationId="{5CB5EDCE-F2A7-6E76-7F9F-C8D984D10B55}"/>
          </ac:spMkLst>
        </pc:spChg>
        <pc:spChg chg="del mod">
          <ac:chgData name="Vihang Ghalsasi" userId="2a3145cabc1bc5e0" providerId="LiveId" clId="{12B3C13D-D598-46F5-8881-EF6EA70D8D1D}" dt="2022-09-01T05:51:43.695" v="4594" actId="478"/>
          <ac:spMkLst>
            <pc:docMk/>
            <pc:sldMk cId="1413559178" sldId="264"/>
            <ac:spMk id="46" creationId="{B71BE9AA-CD98-30A5-CF4B-B8BB2BD3CA7B}"/>
          </ac:spMkLst>
        </pc:spChg>
        <pc:spChg chg="del mod">
          <ac:chgData name="Vihang Ghalsasi" userId="2a3145cabc1bc5e0" providerId="LiveId" clId="{12B3C13D-D598-46F5-8881-EF6EA70D8D1D}" dt="2022-09-01T05:53:10.946" v="4611"/>
          <ac:spMkLst>
            <pc:docMk/>
            <pc:sldMk cId="1413559178" sldId="264"/>
            <ac:spMk id="47" creationId="{2AA01AFC-9866-E284-1AFD-D2D6367FCB7C}"/>
          </ac:spMkLst>
        </pc:spChg>
        <pc:spChg chg="del mod">
          <ac:chgData name="Vihang Ghalsasi" userId="2a3145cabc1bc5e0" providerId="LiveId" clId="{12B3C13D-D598-46F5-8881-EF6EA70D8D1D}" dt="2022-09-01T05:48:14.743" v="4548" actId="478"/>
          <ac:spMkLst>
            <pc:docMk/>
            <pc:sldMk cId="1413559178" sldId="264"/>
            <ac:spMk id="48" creationId="{E2C6A3A5-45FE-FA16-C2A3-3BF72E1C80FC}"/>
          </ac:spMkLst>
        </pc:spChg>
        <pc:spChg chg="del mod">
          <ac:chgData name="Vihang Ghalsasi" userId="2a3145cabc1bc5e0" providerId="LiveId" clId="{12B3C13D-D598-46F5-8881-EF6EA70D8D1D}" dt="2022-09-01T05:48:14.040" v="4547" actId="478"/>
          <ac:spMkLst>
            <pc:docMk/>
            <pc:sldMk cId="1413559178" sldId="264"/>
            <ac:spMk id="49" creationId="{C1E8C670-DA8E-BEF5-D14E-52910CDD4C55}"/>
          </ac:spMkLst>
        </pc:spChg>
        <pc:spChg chg="mod">
          <ac:chgData name="Vihang Ghalsasi" userId="2a3145cabc1bc5e0" providerId="LiveId" clId="{12B3C13D-D598-46F5-8881-EF6EA70D8D1D}" dt="2022-09-01T05:57:33.871" v="4662" actId="164"/>
          <ac:spMkLst>
            <pc:docMk/>
            <pc:sldMk cId="1413559178" sldId="264"/>
            <ac:spMk id="50" creationId="{A1FE1D2F-CD55-C825-882B-005CB1B0396E}"/>
          </ac:spMkLst>
        </pc:spChg>
        <pc:spChg chg="add del mod">
          <ac:chgData name="Vihang Ghalsasi" userId="2a3145cabc1bc5e0" providerId="LiveId" clId="{12B3C13D-D598-46F5-8881-EF6EA70D8D1D}" dt="2022-09-01T05:50:14.026" v="4577"/>
          <ac:spMkLst>
            <pc:docMk/>
            <pc:sldMk cId="1413559178" sldId="264"/>
            <ac:spMk id="51" creationId="{09D62AE3-1815-151E-2803-DEE3631BDC22}"/>
          </ac:spMkLst>
        </pc:spChg>
        <pc:spChg chg="mod">
          <ac:chgData name="Vihang Ghalsasi" userId="2a3145cabc1bc5e0" providerId="LiveId" clId="{12B3C13D-D598-46F5-8881-EF6EA70D8D1D}" dt="2022-09-01T05:57:33.871" v="4662" actId="164"/>
          <ac:spMkLst>
            <pc:docMk/>
            <pc:sldMk cId="1413559178" sldId="264"/>
            <ac:spMk id="52" creationId="{6A1082B3-A3CA-7861-DC25-2FC6F4AC0516}"/>
          </ac:spMkLst>
        </pc:spChg>
        <pc:spChg chg="add del mod">
          <ac:chgData name="Vihang Ghalsasi" userId="2a3145cabc1bc5e0" providerId="LiveId" clId="{12B3C13D-D598-46F5-8881-EF6EA70D8D1D}" dt="2022-09-01T05:53:10.946" v="4611"/>
          <ac:spMkLst>
            <pc:docMk/>
            <pc:sldMk cId="1413559178" sldId="264"/>
            <ac:spMk id="53" creationId="{5FC628FE-D91D-435D-3CD6-4E84C5BCF241}"/>
          </ac:spMkLst>
        </pc:spChg>
        <pc:spChg chg="mod">
          <ac:chgData name="Vihang Ghalsasi" userId="2a3145cabc1bc5e0" providerId="LiveId" clId="{12B3C13D-D598-46F5-8881-EF6EA70D8D1D}" dt="2022-09-01T05:57:33.871" v="4662" actId="164"/>
          <ac:spMkLst>
            <pc:docMk/>
            <pc:sldMk cId="1413559178" sldId="264"/>
            <ac:spMk id="54" creationId="{81C3A900-06FC-9912-1112-FC539D855F3A}"/>
          </ac:spMkLst>
        </pc:spChg>
        <pc:spChg chg="add mod">
          <ac:chgData name="Vihang Ghalsasi" userId="2a3145cabc1bc5e0" providerId="LiveId" clId="{12B3C13D-D598-46F5-8881-EF6EA70D8D1D}" dt="2022-09-01T05:57:33.871" v="4662" actId="164"/>
          <ac:spMkLst>
            <pc:docMk/>
            <pc:sldMk cId="1413559178" sldId="264"/>
            <ac:spMk id="55" creationId="{ED3A8F72-56B2-5E08-B647-7D248EE7C251}"/>
          </ac:spMkLst>
        </pc:spChg>
        <pc:spChg chg="add mod">
          <ac:chgData name="Vihang Ghalsasi" userId="2a3145cabc1bc5e0" providerId="LiveId" clId="{12B3C13D-D598-46F5-8881-EF6EA70D8D1D}" dt="2022-09-01T05:57:33.871" v="4662" actId="164"/>
          <ac:spMkLst>
            <pc:docMk/>
            <pc:sldMk cId="1413559178" sldId="264"/>
            <ac:spMk id="61" creationId="{044A06D6-39DB-D8B3-868F-71E140F226BB}"/>
          </ac:spMkLst>
        </pc:spChg>
        <pc:spChg chg="add mod">
          <ac:chgData name="Vihang Ghalsasi" userId="2a3145cabc1bc5e0" providerId="LiveId" clId="{12B3C13D-D598-46F5-8881-EF6EA70D8D1D}" dt="2022-09-01T05:57:59.877" v="4672" actId="1076"/>
          <ac:spMkLst>
            <pc:docMk/>
            <pc:sldMk cId="1413559178" sldId="264"/>
            <ac:spMk id="63" creationId="{E4C30751-CB51-4C62-1EFA-1AFA3248E394}"/>
          </ac:spMkLst>
        </pc:spChg>
        <pc:spChg chg="add mod">
          <ac:chgData name="Vihang Ghalsasi" userId="2a3145cabc1bc5e0" providerId="LiveId" clId="{12B3C13D-D598-46F5-8881-EF6EA70D8D1D}" dt="2022-09-01T05:58:34.966" v="4718" actId="1076"/>
          <ac:spMkLst>
            <pc:docMk/>
            <pc:sldMk cId="1413559178" sldId="264"/>
            <ac:spMk id="65" creationId="{CB0DEA2C-9FE2-4E3C-EC5C-2C122B9D7856}"/>
          </ac:spMkLst>
        </pc:spChg>
        <pc:spChg chg="add mod">
          <ac:chgData name="Vihang Ghalsasi" userId="2a3145cabc1bc5e0" providerId="LiveId" clId="{12B3C13D-D598-46F5-8881-EF6EA70D8D1D}" dt="2022-09-01T05:58:44.200" v="4723" actId="20577"/>
          <ac:spMkLst>
            <pc:docMk/>
            <pc:sldMk cId="1413559178" sldId="264"/>
            <ac:spMk id="67" creationId="{6808339E-84B5-E3A4-CC2C-EA7A134A55BC}"/>
          </ac:spMkLst>
        </pc:spChg>
        <pc:spChg chg="add mod">
          <ac:chgData name="Vihang Ghalsasi" userId="2a3145cabc1bc5e0" providerId="LiveId" clId="{12B3C13D-D598-46F5-8881-EF6EA70D8D1D}" dt="2022-09-01T05:58:56.372" v="4734" actId="1076"/>
          <ac:spMkLst>
            <pc:docMk/>
            <pc:sldMk cId="1413559178" sldId="264"/>
            <ac:spMk id="69" creationId="{0F8E7BB2-48A4-D49C-152C-1B01BDBC9A6B}"/>
          </ac:spMkLst>
        </pc:spChg>
        <pc:spChg chg="add mod">
          <ac:chgData name="Vihang Ghalsasi" userId="2a3145cabc1bc5e0" providerId="LiveId" clId="{12B3C13D-D598-46F5-8881-EF6EA70D8D1D}" dt="2022-09-01T05:59:09.918" v="4750" actId="1076"/>
          <ac:spMkLst>
            <pc:docMk/>
            <pc:sldMk cId="1413559178" sldId="264"/>
            <ac:spMk id="71" creationId="{CCE9912C-7767-11CE-743F-41F34BCBDD6D}"/>
          </ac:spMkLst>
        </pc:spChg>
        <pc:spChg chg="add mod">
          <ac:chgData name="Vihang Ghalsasi" userId="2a3145cabc1bc5e0" providerId="LiveId" clId="{12B3C13D-D598-46F5-8881-EF6EA70D8D1D}" dt="2022-09-01T06:02:25.470" v="4766" actId="20577"/>
          <ac:spMkLst>
            <pc:docMk/>
            <pc:sldMk cId="1413559178" sldId="264"/>
            <ac:spMk id="73" creationId="{639CC5C4-DAA9-280D-3958-BC5668D4FAEE}"/>
          </ac:spMkLst>
        </pc:spChg>
        <pc:grpChg chg="add mod">
          <ac:chgData name="Vihang Ghalsasi" userId="2a3145cabc1bc5e0" providerId="LiveId" clId="{12B3C13D-D598-46F5-8881-EF6EA70D8D1D}" dt="2022-09-01T05:57:43.964" v="4664" actId="1076"/>
          <ac:grpSpMkLst>
            <pc:docMk/>
            <pc:sldMk cId="1413559178" sldId="264"/>
            <ac:grpSpMk id="62" creationId="{099F98B7-6BE1-A5DB-8028-EE09B0C0BDF1}"/>
          </ac:grpSpMkLst>
        </pc:grpChg>
        <pc:cxnChg chg="add mod">
          <ac:chgData name="Vihang Ghalsasi" userId="2a3145cabc1bc5e0" providerId="LiveId" clId="{12B3C13D-D598-46F5-8881-EF6EA70D8D1D}" dt="2022-09-01T05:57:33.871" v="4662" actId="164"/>
          <ac:cxnSpMkLst>
            <pc:docMk/>
            <pc:sldMk cId="1413559178" sldId="264"/>
            <ac:cxnSpMk id="57" creationId="{B4B05241-BD81-65DE-5AE6-8A4F7A378D12}"/>
          </ac:cxnSpMkLst>
        </pc:cxnChg>
        <pc:cxnChg chg="add mod">
          <ac:chgData name="Vihang Ghalsasi" userId="2a3145cabc1bc5e0" providerId="LiveId" clId="{12B3C13D-D598-46F5-8881-EF6EA70D8D1D}" dt="2022-09-01T05:57:33.871" v="4662" actId="164"/>
          <ac:cxnSpMkLst>
            <pc:docMk/>
            <pc:sldMk cId="1413559178" sldId="264"/>
            <ac:cxnSpMk id="58" creationId="{27F3980C-139B-181E-E805-6464425379BF}"/>
          </ac:cxnSpMkLst>
        </pc:cxnChg>
        <pc:cxnChg chg="add mod">
          <ac:chgData name="Vihang Ghalsasi" userId="2a3145cabc1bc5e0" providerId="LiveId" clId="{12B3C13D-D598-46F5-8881-EF6EA70D8D1D}" dt="2022-09-01T05:57:33.871" v="4662" actId="164"/>
          <ac:cxnSpMkLst>
            <pc:docMk/>
            <pc:sldMk cId="1413559178" sldId="264"/>
            <ac:cxnSpMk id="59" creationId="{64DC5875-A641-56C2-9A73-182D444824D3}"/>
          </ac:cxnSpMkLst>
        </pc:cxnChg>
        <pc:cxnChg chg="add mod">
          <ac:chgData name="Vihang Ghalsasi" userId="2a3145cabc1bc5e0" providerId="LiveId" clId="{12B3C13D-D598-46F5-8881-EF6EA70D8D1D}" dt="2022-09-01T05:57:33.871" v="4662" actId="164"/>
          <ac:cxnSpMkLst>
            <pc:docMk/>
            <pc:sldMk cId="1413559178" sldId="264"/>
            <ac:cxnSpMk id="60" creationId="{3668F8CD-A10A-5080-1BB2-CEC34845412C}"/>
          </ac:cxnSpMkLst>
        </pc:cxnChg>
      </pc:sldChg>
      <pc:sldChg chg="addSp modSp new mod setBg">
        <pc:chgData name="Vihang Ghalsasi" userId="2a3145cabc1bc5e0" providerId="LiveId" clId="{12B3C13D-D598-46F5-8881-EF6EA70D8D1D}" dt="2022-09-05T05:31:37.152" v="9347" actId="14100"/>
        <pc:sldMkLst>
          <pc:docMk/>
          <pc:sldMk cId="2396423559" sldId="265"/>
        </pc:sldMkLst>
        <pc:spChg chg="mod">
          <ac:chgData name="Vihang Ghalsasi" userId="2a3145cabc1bc5e0" providerId="LiveId" clId="{12B3C13D-D598-46F5-8881-EF6EA70D8D1D}" dt="2022-09-05T05:31:17.992" v="9341" actId="26606"/>
          <ac:spMkLst>
            <pc:docMk/>
            <pc:sldMk cId="2396423559" sldId="265"/>
            <ac:spMk id="2" creationId="{B59F7C45-7BD8-AC73-DDFB-3BB5D1645C77}"/>
          </ac:spMkLst>
        </pc:spChg>
        <pc:spChg chg="mod">
          <ac:chgData name="Vihang Ghalsasi" userId="2a3145cabc1bc5e0" providerId="LiveId" clId="{12B3C13D-D598-46F5-8881-EF6EA70D8D1D}" dt="2022-09-05T05:31:37.152" v="9347" actId="14100"/>
          <ac:spMkLst>
            <pc:docMk/>
            <pc:sldMk cId="2396423559" sldId="265"/>
            <ac:spMk id="3" creationId="{E49E1816-7AD7-73A4-AD36-85A289458E80}"/>
          </ac:spMkLst>
        </pc:spChg>
        <pc:picChg chg="add mod">
          <ac:chgData name="Vihang Ghalsasi" userId="2a3145cabc1bc5e0" providerId="LiveId" clId="{12B3C13D-D598-46F5-8881-EF6EA70D8D1D}" dt="2022-09-05T05:31:29.215" v="9344" actId="1076"/>
          <ac:picMkLst>
            <pc:docMk/>
            <pc:sldMk cId="2396423559" sldId="265"/>
            <ac:picMk id="5" creationId="{FD00DE72-59AF-65F1-5EE9-7270A9CD1451}"/>
          </ac:picMkLst>
        </pc:picChg>
      </pc:sldChg>
      <pc:sldChg chg="addSp modSp new mod">
        <pc:chgData name="Vihang Ghalsasi" userId="2a3145cabc1bc5e0" providerId="LiveId" clId="{12B3C13D-D598-46F5-8881-EF6EA70D8D1D}" dt="2022-09-05T09:07:12.463" v="11044" actId="1076"/>
        <pc:sldMkLst>
          <pc:docMk/>
          <pc:sldMk cId="1713001436" sldId="266"/>
        </pc:sldMkLst>
        <pc:spChg chg="mod">
          <ac:chgData name="Vihang Ghalsasi" userId="2a3145cabc1bc5e0" providerId="LiveId" clId="{12B3C13D-D598-46F5-8881-EF6EA70D8D1D}" dt="2022-09-05T08:35:22.742" v="10335" actId="20577"/>
          <ac:spMkLst>
            <pc:docMk/>
            <pc:sldMk cId="1713001436" sldId="266"/>
            <ac:spMk id="2" creationId="{DAEF6EC6-45E0-5A09-A715-CCF173ACD734}"/>
          </ac:spMkLst>
        </pc:spChg>
        <pc:spChg chg="mod">
          <ac:chgData name="Vihang Ghalsasi" userId="2a3145cabc1bc5e0" providerId="LiveId" clId="{12B3C13D-D598-46F5-8881-EF6EA70D8D1D}" dt="2022-09-05T09:06:28.857" v="11039" actId="27636"/>
          <ac:spMkLst>
            <pc:docMk/>
            <pc:sldMk cId="1713001436" sldId="266"/>
            <ac:spMk id="3" creationId="{B47697F8-F759-DE51-3EED-AE14493400B6}"/>
          </ac:spMkLst>
        </pc:spChg>
        <pc:picChg chg="add mod">
          <ac:chgData name="Vihang Ghalsasi" userId="2a3145cabc1bc5e0" providerId="LiveId" clId="{12B3C13D-D598-46F5-8881-EF6EA70D8D1D}" dt="2022-09-05T09:07:12.463" v="11044" actId="1076"/>
          <ac:picMkLst>
            <pc:docMk/>
            <pc:sldMk cId="1713001436" sldId="266"/>
            <ac:picMk id="5" creationId="{7D6F09D6-95DE-6C03-62E6-87C8D297A29F}"/>
          </ac:picMkLst>
        </pc:picChg>
      </pc:sldChg>
      <pc:sldChg chg="modSp new del mod">
        <pc:chgData name="Vihang Ghalsasi" userId="2a3145cabc1bc5e0" providerId="LiveId" clId="{12B3C13D-D598-46F5-8881-EF6EA70D8D1D}" dt="2022-09-05T11:47:31.608" v="11733" actId="47"/>
        <pc:sldMkLst>
          <pc:docMk/>
          <pc:sldMk cId="621114809" sldId="267"/>
        </pc:sldMkLst>
        <pc:spChg chg="mod">
          <ac:chgData name="Vihang Ghalsasi" userId="2a3145cabc1bc5e0" providerId="LiveId" clId="{12B3C13D-D598-46F5-8881-EF6EA70D8D1D}" dt="2022-09-01T06:08:33.295" v="4983" actId="404"/>
          <ac:spMkLst>
            <pc:docMk/>
            <pc:sldMk cId="621114809" sldId="267"/>
            <ac:spMk id="2" creationId="{4AE40C2D-0F5B-C13D-610A-7C351A80B582}"/>
          </ac:spMkLst>
        </pc:spChg>
      </pc:sldChg>
      <pc:sldChg chg="addSp modSp new mod">
        <pc:chgData name="Vihang Ghalsasi" userId="2a3145cabc1bc5e0" providerId="LiveId" clId="{12B3C13D-D598-46F5-8881-EF6EA70D8D1D}" dt="2022-09-01T08:00:04.064" v="7383" actId="6549"/>
        <pc:sldMkLst>
          <pc:docMk/>
          <pc:sldMk cId="1319889643" sldId="268"/>
        </pc:sldMkLst>
        <pc:spChg chg="mod">
          <ac:chgData name="Vihang Ghalsasi" userId="2a3145cabc1bc5e0" providerId="LiveId" clId="{12B3C13D-D598-46F5-8881-EF6EA70D8D1D}" dt="2022-09-01T08:00:04.064" v="7383" actId="6549"/>
          <ac:spMkLst>
            <pc:docMk/>
            <pc:sldMk cId="1319889643" sldId="268"/>
            <ac:spMk id="2" creationId="{551E8655-0776-34AC-DB52-DBBF9996E21C}"/>
          </ac:spMkLst>
        </pc:spChg>
        <pc:spChg chg="mod">
          <ac:chgData name="Vihang Ghalsasi" userId="2a3145cabc1bc5e0" providerId="LiveId" clId="{12B3C13D-D598-46F5-8881-EF6EA70D8D1D}" dt="2022-09-01T07:00:45.327" v="6528" actId="6549"/>
          <ac:spMkLst>
            <pc:docMk/>
            <pc:sldMk cId="1319889643" sldId="268"/>
            <ac:spMk id="3" creationId="{95E73EDA-CCC2-73F3-A06E-AF0FF20108A7}"/>
          </ac:spMkLst>
        </pc:spChg>
        <pc:graphicFrameChg chg="add mod modGraphic">
          <ac:chgData name="Vihang Ghalsasi" userId="2a3145cabc1bc5e0" providerId="LiveId" clId="{12B3C13D-D598-46F5-8881-EF6EA70D8D1D}" dt="2022-09-01T06:53:19.218" v="5781" actId="1076"/>
          <ac:graphicFrameMkLst>
            <pc:docMk/>
            <pc:sldMk cId="1319889643" sldId="268"/>
            <ac:graphicFrameMk id="4" creationId="{76C8E3E0-71DA-165D-E212-89071B6C8A96}"/>
          </ac:graphicFrameMkLst>
        </pc:graphicFrameChg>
      </pc:sldChg>
      <pc:sldChg chg="modSp new mod">
        <pc:chgData name="Vihang Ghalsasi" userId="2a3145cabc1bc5e0" providerId="LiveId" clId="{12B3C13D-D598-46F5-8881-EF6EA70D8D1D}" dt="2022-09-01T08:17:22.232" v="8655" actId="113"/>
        <pc:sldMkLst>
          <pc:docMk/>
          <pc:sldMk cId="379159078" sldId="269"/>
        </pc:sldMkLst>
        <pc:spChg chg="mod">
          <ac:chgData name="Vihang Ghalsasi" userId="2a3145cabc1bc5e0" providerId="LiveId" clId="{12B3C13D-D598-46F5-8881-EF6EA70D8D1D}" dt="2022-09-01T08:00:22.964" v="7408" actId="404"/>
          <ac:spMkLst>
            <pc:docMk/>
            <pc:sldMk cId="379159078" sldId="269"/>
            <ac:spMk id="2" creationId="{FDA8A9FA-3567-EDC4-F2ED-35937587820C}"/>
          </ac:spMkLst>
        </pc:spChg>
        <pc:spChg chg="mod">
          <ac:chgData name="Vihang Ghalsasi" userId="2a3145cabc1bc5e0" providerId="LiveId" clId="{12B3C13D-D598-46F5-8881-EF6EA70D8D1D}" dt="2022-09-01T08:17:22.232" v="8655" actId="113"/>
          <ac:spMkLst>
            <pc:docMk/>
            <pc:sldMk cId="379159078" sldId="269"/>
            <ac:spMk id="3" creationId="{DE9E62E8-5F90-5C9D-7E25-C515CA2BE8CB}"/>
          </ac:spMkLst>
        </pc:spChg>
      </pc:sldChg>
      <pc:sldChg chg="modSp new del mod">
        <pc:chgData name="Vihang Ghalsasi" userId="2a3145cabc1bc5e0" providerId="LiveId" clId="{12B3C13D-D598-46F5-8881-EF6EA70D8D1D}" dt="2022-09-01T06:55:32.850" v="5810" actId="47"/>
        <pc:sldMkLst>
          <pc:docMk/>
          <pc:sldMk cId="480220640" sldId="269"/>
        </pc:sldMkLst>
        <pc:spChg chg="mod">
          <ac:chgData name="Vihang Ghalsasi" userId="2a3145cabc1bc5e0" providerId="LiveId" clId="{12B3C13D-D598-46F5-8881-EF6EA70D8D1D}" dt="2022-09-01T06:54:22.832" v="5787" actId="20577"/>
          <ac:spMkLst>
            <pc:docMk/>
            <pc:sldMk cId="480220640" sldId="269"/>
            <ac:spMk id="2" creationId="{A23482EB-D2E2-49E8-7EBA-2EA30D3F5758}"/>
          </ac:spMkLst>
        </pc:spChg>
      </pc:sldChg>
      <pc:sldChg chg="addSp delSp modSp new mod">
        <pc:chgData name="Vihang Ghalsasi" userId="2a3145cabc1bc5e0" providerId="LiveId" clId="{12B3C13D-D598-46F5-8881-EF6EA70D8D1D}" dt="2022-09-01T08:16:49.091" v="8649" actId="113"/>
        <pc:sldMkLst>
          <pc:docMk/>
          <pc:sldMk cId="2425076754" sldId="270"/>
        </pc:sldMkLst>
        <pc:spChg chg="mod">
          <ac:chgData name="Vihang Ghalsasi" userId="2a3145cabc1bc5e0" providerId="LiveId" clId="{12B3C13D-D598-46F5-8881-EF6EA70D8D1D}" dt="2022-09-01T08:00:36.991" v="7415"/>
          <ac:spMkLst>
            <pc:docMk/>
            <pc:sldMk cId="2425076754" sldId="270"/>
            <ac:spMk id="2" creationId="{C3C7F304-2B39-804D-85A2-B119A27F07EB}"/>
          </ac:spMkLst>
        </pc:spChg>
        <pc:spChg chg="mod">
          <ac:chgData name="Vihang Ghalsasi" userId="2a3145cabc1bc5e0" providerId="LiveId" clId="{12B3C13D-D598-46F5-8881-EF6EA70D8D1D}" dt="2022-09-01T08:16:49.091" v="8649" actId="113"/>
          <ac:spMkLst>
            <pc:docMk/>
            <pc:sldMk cId="2425076754" sldId="270"/>
            <ac:spMk id="3" creationId="{228DA48A-40D5-864B-C1FA-B1D553B253CA}"/>
          </ac:spMkLst>
        </pc:spChg>
        <pc:picChg chg="add del">
          <ac:chgData name="Vihang Ghalsasi" userId="2a3145cabc1bc5e0" providerId="LiveId" clId="{12B3C13D-D598-46F5-8881-EF6EA70D8D1D}" dt="2022-09-01T08:00:33.539" v="7412" actId="22"/>
          <ac:picMkLst>
            <pc:docMk/>
            <pc:sldMk cId="2425076754" sldId="270"/>
            <ac:picMk id="5" creationId="{A395333D-7EF0-61B9-8D78-74A9152A5221}"/>
          </ac:picMkLst>
        </pc:picChg>
      </pc:sldChg>
      <pc:sldChg chg="addSp delSp modSp new mod modAnim">
        <pc:chgData name="Vihang Ghalsasi" userId="2a3145cabc1bc5e0" providerId="LiveId" clId="{12B3C13D-D598-46F5-8881-EF6EA70D8D1D}" dt="2022-09-05T08:19:24.138" v="10315" actId="1076"/>
        <pc:sldMkLst>
          <pc:docMk/>
          <pc:sldMk cId="974484410" sldId="271"/>
        </pc:sldMkLst>
        <pc:spChg chg="mod">
          <ac:chgData name="Vihang Ghalsasi" userId="2a3145cabc1bc5e0" providerId="LiveId" clId="{12B3C13D-D598-46F5-8881-EF6EA70D8D1D}" dt="2022-09-05T05:31:56.882" v="9377" actId="404"/>
          <ac:spMkLst>
            <pc:docMk/>
            <pc:sldMk cId="974484410" sldId="271"/>
            <ac:spMk id="2" creationId="{BC5F5D3C-F7B3-376B-7994-F236EA24CEC8}"/>
          </ac:spMkLst>
        </pc:spChg>
        <pc:spChg chg="mod">
          <ac:chgData name="Vihang Ghalsasi" userId="2a3145cabc1bc5e0" providerId="LiveId" clId="{12B3C13D-D598-46F5-8881-EF6EA70D8D1D}" dt="2022-09-05T08:17:51.280" v="10264" actId="27636"/>
          <ac:spMkLst>
            <pc:docMk/>
            <pc:sldMk cId="974484410" sldId="271"/>
            <ac:spMk id="3" creationId="{8C770E4D-114C-E373-C6E5-B2002921F682}"/>
          </ac:spMkLst>
        </pc:spChg>
        <pc:spChg chg="add mod">
          <ac:chgData name="Vihang Ghalsasi" userId="2a3145cabc1bc5e0" providerId="LiveId" clId="{12B3C13D-D598-46F5-8881-EF6EA70D8D1D}" dt="2022-09-05T08:13:46.832" v="9634" actId="164"/>
          <ac:spMkLst>
            <pc:docMk/>
            <pc:sldMk cId="974484410" sldId="271"/>
            <ac:spMk id="4" creationId="{A3B51101-29EB-92F3-DF65-9D18C522F271}"/>
          </ac:spMkLst>
        </pc:spChg>
        <pc:spChg chg="add mod">
          <ac:chgData name="Vihang Ghalsasi" userId="2a3145cabc1bc5e0" providerId="LiveId" clId="{12B3C13D-D598-46F5-8881-EF6EA70D8D1D}" dt="2022-09-05T08:13:46.832" v="9634" actId="164"/>
          <ac:spMkLst>
            <pc:docMk/>
            <pc:sldMk cId="974484410" sldId="271"/>
            <ac:spMk id="5" creationId="{86A994A8-4B4B-76E3-D7FC-C2651F30AB8A}"/>
          </ac:spMkLst>
        </pc:spChg>
        <pc:spChg chg="add mod">
          <ac:chgData name="Vihang Ghalsasi" userId="2a3145cabc1bc5e0" providerId="LiveId" clId="{12B3C13D-D598-46F5-8881-EF6EA70D8D1D}" dt="2022-09-05T08:13:46.832" v="9634" actId="164"/>
          <ac:spMkLst>
            <pc:docMk/>
            <pc:sldMk cId="974484410" sldId="271"/>
            <ac:spMk id="7" creationId="{505D7934-5CFA-31B2-B03D-A4EAD9D2AD39}"/>
          </ac:spMkLst>
        </pc:spChg>
        <pc:spChg chg="add mod">
          <ac:chgData name="Vihang Ghalsasi" userId="2a3145cabc1bc5e0" providerId="LiveId" clId="{12B3C13D-D598-46F5-8881-EF6EA70D8D1D}" dt="2022-09-05T08:13:35.413" v="9633" actId="164"/>
          <ac:spMkLst>
            <pc:docMk/>
            <pc:sldMk cId="974484410" sldId="271"/>
            <ac:spMk id="8" creationId="{94FEA240-2915-F314-D3CA-20DFEC5554C7}"/>
          </ac:spMkLst>
        </pc:spChg>
        <pc:spChg chg="add mod">
          <ac:chgData name="Vihang Ghalsasi" userId="2a3145cabc1bc5e0" providerId="LiveId" clId="{12B3C13D-D598-46F5-8881-EF6EA70D8D1D}" dt="2022-09-05T08:13:46.832" v="9634" actId="164"/>
          <ac:spMkLst>
            <pc:docMk/>
            <pc:sldMk cId="974484410" sldId="271"/>
            <ac:spMk id="9" creationId="{0ED2AC3E-11F9-881B-27E3-1798626D3690}"/>
          </ac:spMkLst>
        </pc:spChg>
        <pc:spChg chg="add mod">
          <ac:chgData name="Vihang Ghalsasi" userId="2a3145cabc1bc5e0" providerId="LiveId" clId="{12B3C13D-D598-46F5-8881-EF6EA70D8D1D}" dt="2022-09-05T08:13:46.832" v="9634" actId="164"/>
          <ac:spMkLst>
            <pc:docMk/>
            <pc:sldMk cId="974484410" sldId="271"/>
            <ac:spMk id="11" creationId="{9E52705D-14CB-32DA-F3D4-DC580501B0E7}"/>
          </ac:spMkLst>
        </pc:spChg>
        <pc:spChg chg="add mod">
          <ac:chgData name="Vihang Ghalsasi" userId="2a3145cabc1bc5e0" providerId="LiveId" clId="{12B3C13D-D598-46F5-8881-EF6EA70D8D1D}" dt="2022-09-05T08:13:35.413" v="9633" actId="164"/>
          <ac:spMkLst>
            <pc:docMk/>
            <pc:sldMk cId="974484410" sldId="271"/>
            <ac:spMk id="12" creationId="{6CE56C51-6CE9-21F2-6517-5CC87566C18E}"/>
          </ac:spMkLst>
        </pc:spChg>
        <pc:spChg chg="add mod">
          <ac:chgData name="Vihang Ghalsasi" userId="2a3145cabc1bc5e0" providerId="LiveId" clId="{12B3C13D-D598-46F5-8881-EF6EA70D8D1D}" dt="2022-09-05T08:13:46.832" v="9634" actId="164"/>
          <ac:spMkLst>
            <pc:docMk/>
            <pc:sldMk cId="974484410" sldId="271"/>
            <ac:spMk id="13" creationId="{50E2B267-9059-013A-C8EC-1AF0C4680A89}"/>
          </ac:spMkLst>
        </pc:spChg>
        <pc:spChg chg="add mod">
          <ac:chgData name="Vihang Ghalsasi" userId="2a3145cabc1bc5e0" providerId="LiveId" clId="{12B3C13D-D598-46F5-8881-EF6EA70D8D1D}" dt="2022-09-05T08:13:46.832" v="9634" actId="164"/>
          <ac:spMkLst>
            <pc:docMk/>
            <pc:sldMk cId="974484410" sldId="271"/>
            <ac:spMk id="15" creationId="{29D44311-06DF-29B6-F578-DA0A44B77C49}"/>
          </ac:spMkLst>
        </pc:spChg>
        <pc:spChg chg="add mod">
          <ac:chgData name="Vihang Ghalsasi" userId="2a3145cabc1bc5e0" providerId="LiveId" clId="{12B3C13D-D598-46F5-8881-EF6EA70D8D1D}" dt="2022-09-05T08:13:35.413" v="9633" actId="164"/>
          <ac:spMkLst>
            <pc:docMk/>
            <pc:sldMk cId="974484410" sldId="271"/>
            <ac:spMk id="16" creationId="{8F7E43EE-F811-0EBB-D138-E67D0684AE34}"/>
          </ac:spMkLst>
        </pc:spChg>
        <pc:spChg chg="add mod">
          <ac:chgData name="Vihang Ghalsasi" userId="2a3145cabc1bc5e0" providerId="LiveId" clId="{12B3C13D-D598-46F5-8881-EF6EA70D8D1D}" dt="2022-09-05T08:13:46.832" v="9634" actId="164"/>
          <ac:spMkLst>
            <pc:docMk/>
            <pc:sldMk cId="974484410" sldId="271"/>
            <ac:spMk id="17" creationId="{CDF30FFA-FA49-BEC2-7922-231425364EA7}"/>
          </ac:spMkLst>
        </pc:spChg>
        <pc:spChg chg="add mod">
          <ac:chgData name="Vihang Ghalsasi" userId="2a3145cabc1bc5e0" providerId="LiveId" clId="{12B3C13D-D598-46F5-8881-EF6EA70D8D1D}" dt="2022-09-05T08:13:46.832" v="9634" actId="164"/>
          <ac:spMkLst>
            <pc:docMk/>
            <pc:sldMk cId="974484410" sldId="271"/>
            <ac:spMk id="19" creationId="{FF1DF10B-CE82-6D35-6E8C-93EAD4763FC3}"/>
          </ac:spMkLst>
        </pc:spChg>
        <pc:spChg chg="add mod">
          <ac:chgData name="Vihang Ghalsasi" userId="2a3145cabc1bc5e0" providerId="LiveId" clId="{12B3C13D-D598-46F5-8881-EF6EA70D8D1D}" dt="2022-09-05T08:13:46.832" v="9634" actId="164"/>
          <ac:spMkLst>
            <pc:docMk/>
            <pc:sldMk cId="974484410" sldId="271"/>
            <ac:spMk id="21" creationId="{232E4DB8-C955-7907-0472-DE833EAEC2A6}"/>
          </ac:spMkLst>
        </pc:spChg>
        <pc:spChg chg="add mod">
          <ac:chgData name="Vihang Ghalsasi" userId="2a3145cabc1bc5e0" providerId="LiveId" clId="{12B3C13D-D598-46F5-8881-EF6EA70D8D1D}" dt="2022-09-05T08:13:46.832" v="9634" actId="164"/>
          <ac:spMkLst>
            <pc:docMk/>
            <pc:sldMk cId="974484410" sldId="271"/>
            <ac:spMk id="23" creationId="{C11864A8-4F60-5A8E-EA2F-45BB7C173CF1}"/>
          </ac:spMkLst>
        </pc:spChg>
        <pc:spChg chg="add mod">
          <ac:chgData name="Vihang Ghalsasi" userId="2a3145cabc1bc5e0" providerId="LiveId" clId="{12B3C13D-D598-46F5-8881-EF6EA70D8D1D}" dt="2022-09-05T08:19:24.138" v="10315" actId="1076"/>
          <ac:spMkLst>
            <pc:docMk/>
            <pc:sldMk cId="974484410" sldId="271"/>
            <ac:spMk id="24" creationId="{182B426D-64A3-6FFA-53FF-E46CC4D4113A}"/>
          </ac:spMkLst>
        </pc:spChg>
        <pc:spChg chg="add mod">
          <ac:chgData name="Vihang Ghalsasi" userId="2a3145cabc1bc5e0" providerId="LiveId" clId="{12B3C13D-D598-46F5-8881-EF6EA70D8D1D}" dt="2022-09-05T08:13:46.832" v="9634" actId="164"/>
          <ac:spMkLst>
            <pc:docMk/>
            <pc:sldMk cId="974484410" sldId="271"/>
            <ac:spMk id="25" creationId="{DCFBC9A6-8E77-7922-17EF-F47FAF97EFE8}"/>
          </ac:spMkLst>
        </pc:spChg>
        <pc:spChg chg="add mod">
          <ac:chgData name="Vihang Ghalsasi" userId="2a3145cabc1bc5e0" providerId="LiveId" clId="{12B3C13D-D598-46F5-8881-EF6EA70D8D1D}" dt="2022-09-05T08:13:54.601" v="9637" actId="164"/>
          <ac:spMkLst>
            <pc:docMk/>
            <pc:sldMk cId="974484410" sldId="271"/>
            <ac:spMk id="27" creationId="{D01A76C3-5E9A-008B-9552-B0EDF8FE5E14}"/>
          </ac:spMkLst>
        </pc:spChg>
        <pc:spChg chg="add mod">
          <ac:chgData name="Vihang Ghalsasi" userId="2a3145cabc1bc5e0" providerId="LiveId" clId="{12B3C13D-D598-46F5-8881-EF6EA70D8D1D}" dt="2022-09-05T08:19:13.611" v="10311" actId="1076"/>
          <ac:spMkLst>
            <pc:docMk/>
            <pc:sldMk cId="974484410" sldId="271"/>
            <ac:spMk id="28" creationId="{3F696A36-E13D-33E3-1100-A47043805877}"/>
          </ac:spMkLst>
        </pc:spChg>
        <pc:spChg chg="add del mod">
          <ac:chgData name="Vihang Ghalsasi" userId="2a3145cabc1bc5e0" providerId="LiveId" clId="{12B3C13D-D598-46F5-8881-EF6EA70D8D1D}" dt="2022-09-05T08:09:13.749" v="9571" actId="478"/>
          <ac:spMkLst>
            <pc:docMk/>
            <pc:sldMk cId="974484410" sldId="271"/>
            <ac:spMk id="29" creationId="{2DF282ED-7CC4-B79A-92DC-D17AEA9332F4}"/>
          </ac:spMkLst>
        </pc:spChg>
        <pc:spChg chg="add mod">
          <ac:chgData name="Vihang Ghalsasi" userId="2a3145cabc1bc5e0" providerId="LiveId" clId="{12B3C13D-D598-46F5-8881-EF6EA70D8D1D}" dt="2022-09-05T08:13:54.601" v="9637" actId="164"/>
          <ac:spMkLst>
            <pc:docMk/>
            <pc:sldMk cId="974484410" sldId="271"/>
            <ac:spMk id="31" creationId="{ABEE8004-3BF8-611C-AFB2-158BC72CA2C0}"/>
          </ac:spMkLst>
        </pc:spChg>
        <pc:spChg chg="add del mod">
          <ac:chgData name="Vihang Ghalsasi" userId="2a3145cabc1bc5e0" providerId="LiveId" clId="{12B3C13D-D598-46F5-8881-EF6EA70D8D1D}" dt="2022-09-05T08:10:27.509" v="9572" actId="478"/>
          <ac:spMkLst>
            <pc:docMk/>
            <pc:sldMk cId="974484410" sldId="271"/>
            <ac:spMk id="33" creationId="{3BA4FF75-16FF-41B8-5F44-03EE4A12B916}"/>
          </ac:spMkLst>
        </pc:spChg>
        <pc:spChg chg="add mod">
          <ac:chgData name="Vihang Ghalsasi" userId="2a3145cabc1bc5e0" providerId="LiveId" clId="{12B3C13D-D598-46F5-8881-EF6EA70D8D1D}" dt="2022-09-05T08:13:54.601" v="9637" actId="164"/>
          <ac:spMkLst>
            <pc:docMk/>
            <pc:sldMk cId="974484410" sldId="271"/>
            <ac:spMk id="35" creationId="{63764AA8-F54B-9626-15BF-17710DC8943E}"/>
          </ac:spMkLst>
        </pc:spChg>
        <pc:spChg chg="add del mod">
          <ac:chgData name="Vihang Ghalsasi" userId="2a3145cabc1bc5e0" providerId="LiveId" clId="{12B3C13D-D598-46F5-8881-EF6EA70D8D1D}" dt="2022-09-05T08:10:29.359" v="9573" actId="478"/>
          <ac:spMkLst>
            <pc:docMk/>
            <pc:sldMk cId="974484410" sldId="271"/>
            <ac:spMk id="37" creationId="{1C7BEA09-E1AF-D5C8-F678-A957A2C1C62F}"/>
          </ac:spMkLst>
        </pc:spChg>
        <pc:spChg chg="add del mod">
          <ac:chgData name="Vihang Ghalsasi" userId="2a3145cabc1bc5e0" providerId="LiveId" clId="{12B3C13D-D598-46F5-8881-EF6EA70D8D1D}" dt="2022-09-05T08:10:34.918" v="9574" actId="478"/>
          <ac:spMkLst>
            <pc:docMk/>
            <pc:sldMk cId="974484410" sldId="271"/>
            <ac:spMk id="39" creationId="{068BADD3-71ED-CFFF-5A7A-76144281073B}"/>
          </ac:spMkLst>
        </pc:spChg>
        <pc:spChg chg="add mod">
          <ac:chgData name="Vihang Ghalsasi" userId="2a3145cabc1bc5e0" providerId="LiveId" clId="{12B3C13D-D598-46F5-8881-EF6EA70D8D1D}" dt="2022-09-05T08:13:54.601" v="9637" actId="164"/>
          <ac:spMkLst>
            <pc:docMk/>
            <pc:sldMk cId="974484410" sldId="271"/>
            <ac:spMk id="41" creationId="{AEA63B0F-BACA-C052-B60D-369A80F5ED4D}"/>
          </ac:spMkLst>
        </pc:spChg>
        <pc:spChg chg="add mod">
          <ac:chgData name="Vihang Ghalsasi" userId="2a3145cabc1bc5e0" providerId="LiveId" clId="{12B3C13D-D598-46F5-8881-EF6EA70D8D1D}" dt="2022-09-05T08:13:54.601" v="9637" actId="164"/>
          <ac:spMkLst>
            <pc:docMk/>
            <pc:sldMk cId="974484410" sldId="271"/>
            <ac:spMk id="43" creationId="{0FD46A61-67F8-D902-A455-40E7AE863DE4}"/>
          </ac:spMkLst>
        </pc:spChg>
        <pc:spChg chg="add mod">
          <ac:chgData name="Vihang Ghalsasi" userId="2a3145cabc1bc5e0" providerId="LiveId" clId="{12B3C13D-D598-46F5-8881-EF6EA70D8D1D}" dt="2022-09-05T08:13:54.601" v="9637" actId="164"/>
          <ac:spMkLst>
            <pc:docMk/>
            <pc:sldMk cId="974484410" sldId="271"/>
            <ac:spMk id="45" creationId="{A8B5C665-49F3-95D8-A7BF-688111E5F176}"/>
          </ac:spMkLst>
        </pc:spChg>
        <pc:spChg chg="add mod">
          <ac:chgData name="Vihang Ghalsasi" userId="2a3145cabc1bc5e0" providerId="LiveId" clId="{12B3C13D-D598-46F5-8881-EF6EA70D8D1D}" dt="2022-09-05T08:13:54.601" v="9637" actId="164"/>
          <ac:spMkLst>
            <pc:docMk/>
            <pc:sldMk cId="974484410" sldId="271"/>
            <ac:spMk id="47" creationId="{57F86AD9-6FD0-F8D7-6CC2-A80766CA0EAF}"/>
          </ac:spMkLst>
        </pc:spChg>
        <pc:spChg chg="add mod">
          <ac:chgData name="Vihang Ghalsasi" userId="2a3145cabc1bc5e0" providerId="LiveId" clId="{12B3C13D-D598-46F5-8881-EF6EA70D8D1D}" dt="2022-09-05T08:13:54.601" v="9637" actId="164"/>
          <ac:spMkLst>
            <pc:docMk/>
            <pc:sldMk cId="974484410" sldId="271"/>
            <ac:spMk id="49" creationId="{CD0683DB-7064-C8B8-5960-BC42EF3FB9F8}"/>
          </ac:spMkLst>
        </pc:spChg>
        <pc:spChg chg="add mod">
          <ac:chgData name="Vihang Ghalsasi" userId="2a3145cabc1bc5e0" providerId="LiveId" clId="{12B3C13D-D598-46F5-8881-EF6EA70D8D1D}" dt="2022-09-05T08:13:35.413" v="9633" actId="164"/>
          <ac:spMkLst>
            <pc:docMk/>
            <pc:sldMk cId="974484410" sldId="271"/>
            <ac:spMk id="53" creationId="{FA718341-B7BC-DC70-9005-9F1BF062716B}"/>
          </ac:spMkLst>
        </pc:spChg>
        <pc:grpChg chg="add mod">
          <ac:chgData name="Vihang Ghalsasi" userId="2a3145cabc1bc5e0" providerId="LiveId" clId="{12B3C13D-D598-46F5-8881-EF6EA70D8D1D}" dt="2022-09-05T08:18:24.850" v="10268" actId="1076"/>
          <ac:grpSpMkLst>
            <pc:docMk/>
            <pc:sldMk cId="974484410" sldId="271"/>
            <ac:grpSpMk id="18" creationId="{C25A501E-44F5-7FBD-C5E0-B7877607A1B3}"/>
          </ac:grpSpMkLst>
        </pc:grpChg>
        <pc:grpChg chg="add mod">
          <ac:chgData name="Vihang Ghalsasi" userId="2a3145cabc1bc5e0" providerId="LiveId" clId="{12B3C13D-D598-46F5-8881-EF6EA70D8D1D}" dt="2022-09-05T08:18:07.860" v="10266" actId="1076"/>
          <ac:grpSpMkLst>
            <pc:docMk/>
            <pc:sldMk cId="974484410" sldId="271"/>
            <ac:grpSpMk id="20" creationId="{2F27D474-06AD-6FE9-202F-FD1385B4F306}"/>
          </ac:grpSpMkLst>
        </pc:grpChg>
        <pc:grpChg chg="add mod">
          <ac:chgData name="Vihang Ghalsasi" userId="2a3145cabc1bc5e0" providerId="LiveId" clId="{12B3C13D-D598-46F5-8881-EF6EA70D8D1D}" dt="2022-09-05T08:18:13.322" v="10267" actId="1076"/>
          <ac:grpSpMkLst>
            <pc:docMk/>
            <pc:sldMk cId="974484410" sldId="271"/>
            <ac:grpSpMk id="22" creationId="{29A0778C-2E0D-850D-9279-01C32BCC6E63}"/>
          </ac:grpSpMkLst>
        </pc:grpChg>
        <pc:picChg chg="add del mod">
          <ac:chgData name="Vihang Ghalsasi" userId="2a3145cabc1bc5e0" providerId="LiveId" clId="{12B3C13D-D598-46F5-8881-EF6EA70D8D1D}" dt="2022-09-05T08:11:41.020" v="9605" actId="478"/>
          <ac:picMkLst>
            <pc:docMk/>
            <pc:sldMk cId="974484410" sldId="271"/>
            <ac:picMk id="51" creationId="{F5AE8BF1-BB40-795B-B258-75841718CC86}"/>
          </ac:picMkLst>
        </pc:picChg>
      </pc:sldChg>
      <pc:sldChg chg="addSp delSp modSp new mod chgLayout">
        <pc:chgData name="Vihang Ghalsasi" userId="2a3145cabc1bc5e0" providerId="LiveId" clId="{12B3C13D-D598-46F5-8881-EF6EA70D8D1D}" dt="2022-09-17T17:48:22.813" v="16513" actId="20577"/>
        <pc:sldMkLst>
          <pc:docMk/>
          <pc:sldMk cId="263493473" sldId="272"/>
        </pc:sldMkLst>
        <pc:spChg chg="mod ord">
          <ac:chgData name="Vihang Ghalsasi" userId="2a3145cabc1bc5e0" providerId="LiveId" clId="{12B3C13D-D598-46F5-8881-EF6EA70D8D1D}" dt="2022-09-05T09:08:08.778" v="11075" actId="404"/>
          <ac:spMkLst>
            <pc:docMk/>
            <pc:sldMk cId="263493473" sldId="272"/>
            <ac:spMk id="2" creationId="{511DD73D-7E28-A11F-D77D-51F11892010B}"/>
          </ac:spMkLst>
        </pc:spChg>
        <pc:spChg chg="del">
          <ac:chgData name="Vihang Ghalsasi" userId="2a3145cabc1bc5e0" providerId="LiveId" clId="{12B3C13D-D598-46F5-8881-EF6EA70D8D1D}" dt="2022-09-05T09:07:40.315" v="11069"/>
          <ac:spMkLst>
            <pc:docMk/>
            <pc:sldMk cId="263493473" sldId="272"/>
            <ac:spMk id="3" creationId="{DD4902CE-6E1C-D44E-F30B-E942C50DD03A}"/>
          </ac:spMkLst>
        </pc:spChg>
        <pc:spChg chg="add mod">
          <ac:chgData name="Vihang Ghalsasi" userId="2a3145cabc1bc5e0" providerId="LiveId" clId="{12B3C13D-D598-46F5-8881-EF6EA70D8D1D}" dt="2022-09-17T17:48:22.813" v="16513" actId="20577"/>
          <ac:spMkLst>
            <pc:docMk/>
            <pc:sldMk cId="263493473" sldId="272"/>
            <ac:spMk id="7" creationId="{3AF8840E-A686-0146-91CE-2984FF343008}"/>
          </ac:spMkLst>
        </pc:spChg>
        <pc:picChg chg="add del mod ord">
          <ac:chgData name="Vihang Ghalsasi" userId="2a3145cabc1bc5e0" providerId="LiveId" clId="{12B3C13D-D598-46F5-8881-EF6EA70D8D1D}" dt="2022-09-05T09:08:03.501" v="11073" actId="478"/>
          <ac:picMkLst>
            <pc:docMk/>
            <pc:sldMk cId="263493473" sldId="272"/>
            <ac:picMk id="5" creationId="{B163244F-1463-54B1-4AA6-21CA79642DE5}"/>
          </ac:picMkLst>
        </pc:picChg>
        <pc:picChg chg="add mod">
          <ac:chgData name="Vihang Ghalsasi" userId="2a3145cabc1bc5e0" providerId="LiveId" clId="{12B3C13D-D598-46F5-8881-EF6EA70D8D1D}" dt="2022-09-05T09:17:52.095" v="11732" actId="1076"/>
          <ac:picMkLst>
            <pc:docMk/>
            <pc:sldMk cId="263493473" sldId="272"/>
            <ac:picMk id="9" creationId="{0E6CFBE0-869F-2C67-BC13-1D71E3D21CA7}"/>
          </ac:picMkLst>
        </pc:picChg>
      </pc:sldChg>
      <pc:sldChg chg="addSp modSp new mod">
        <pc:chgData name="Vihang Ghalsasi" userId="2a3145cabc1bc5e0" providerId="LiveId" clId="{12B3C13D-D598-46F5-8881-EF6EA70D8D1D}" dt="2022-09-12T18:18:07.457" v="12739" actId="20577"/>
        <pc:sldMkLst>
          <pc:docMk/>
          <pc:sldMk cId="2539736168" sldId="273"/>
        </pc:sldMkLst>
        <pc:spChg chg="mod">
          <ac:chgData name="Vihang Ghalsasi" userId="2a3145cabc1bc5e0" providerId="LiveId" clId="{12B3C13D-D598-46F5-8881-EF6EA70D8D1D}" dt="2022-09-12T18:12:07.671" v="12044" actId="404"/>
          <ac:spMkLst>
            <pc:docMk/>
            <pc:sldMk cId="2539736168" sldId="273"/>
            <ac:spMk id="2" creationId="{B3F7F60A-3437-DB8D-98E1-9F0FEAAE3210}"/>
          </ac:spMkLst>
        </pc:spChg>
        <pc:spChg chg="mod">
          <ac:chgData name="Vihang Ghalsasi" userId="2a3145cabc1bc5e0" providerId="LiveId" clId="{12B3C13D-D598-46F5-8881-EF6EA70D8D1D}" dt="2022-09-12T18:18:07.457" v="12739" actId="20577"/>
          <ac:spMkLst>
            <pc:docMk/>
            <pc:sldMk cId="2539736168" sldId="273"/>
            <ac:spMk id="3" creationId="{299B622A-2A63-4EBE-96AD-F769FB29155F}"/>
          </ac:spMkLst>
        </pc:spChg>
        <pc:picChg chg="add mod">
          <ac:chgData name="Vihang Ghalsasi" userId="2a3145cabc1bc5e0" providerId="LiveId" clId="{12B3C13D-D598-46F5-8881-EF6EA70D8D1D}" dt="2022-09-12T18:17:33.769" v="12693" actId="1076"/>
          <ac:picMkLst>
            <pc:docMk/>
            <pc:sldMk cId="2539736168" sldId="273"/>
            <ac:picMk id="5" creationId="{E366F869-07AF-3484-2E9A-672F0DD00CCF}"/>
          </ac:picMkLst>
        </pc:picChg>
      </pc:sldChg>
      <pc:sldChg chg="modSp new mod">
        <pc:chgData name="Vihang Ghalsasi" userId="2a3145cabc1bc5e0" providerId="LiveId" clId="{12B3C13D-D598-46F5-8881-EF6EA70D8D1D}" dt="2022-09-17T17:48:49.966" v="16534" actId="20577"/>
        <pc:sldMkLst>
          <pc:docMk/>
          <pc:sldMk cId="3910385917" sldId="274"/>
        </pc:sldMkLst>
        <pc:spChg chg="mod">
          <ac:chgData name="Vihang Ghalsasi" userId="2a3145cabc1bc5e0" providerId="LiveId" clId="{12B3C13D-D598-46F5-8881-EF6EA70D8D1D}" dt="2022-09-12T18:06:09.813" v="11805" actId="404"/>
          <ac:spMkLst>
            <pc:docMk/>
            <pc:sldMk cId="3910385917" sldId="274"/>
            <ac:spMk id="2" creationId="{4185857F-48BC-2C8B-E2B1-EE6B5CB36DCB}"/>
          </ac:spMkLst>
        </pc:spChg>
        <pc:spChg chg="mod">
          <ac:chgData name="Vihang Ghalsasi" userId="2a3145cabc1bc5e0" providerId="LiveId" clId="{12B3C13D-D598-46F5-8881-EF6EA70D8D1D}" dt="2022-09-17T17:48:49.966" v="16534" actId="20577"/>
          <ac:spMkLst>
            <pc:docMk/>
            <pc:sldMk cId="3910385917" sldId="274"/>
            <ac:spMk id="3" creationId="{60D863F4-8989-22DD-D74A-F2114D4118EA}"/>
          </ac:spMkLst>
        </pc:spChg>
      </pc:sldChg>
      <pc:sldChg chg="addSp delSp modSp new mod setBg modClrScheme addAnim delAnim delDesignElem chgLayout">
        <pc:chgData name="Vihang Ghalsasi" userId="2a3145cabc1bc5e0" providerId="LiveId" clId="{12B3C13D-D598-46F5-8881-EF6EA70D8D1D}" dt="2022-09-12T18:30:43.190" v="13002" actId="20577"/>
        <pc:sldMkLst>
          <pc:docMk/>
          <pc:sldMk cId="2267745898" sldId="275"/>
        </pc:sldMkLst>
        <pc:spChg chg="mod ord">
          <ac:chgData name="Vihang Ghalsasi" userId="2a3145cabc1bc5e0" providerId="LiveId" clId="{12B3C13D-D598-46F5-8881-EF6EA70D8D1D}" dt="2022-09-12T18:30:43.190" v="13002" actId="20577"/>
          <ac:spMkLst>
            <pc:docMk/>
            <pc:sldMk cId="2267745898" sldId="275"/>
            <ac:spMk id="2" creationId="{50570763-4DE9-7147-163A-6781DB9B3FE6}"/>
          </ac:spMkLst>
        </pc:spChg>
        <pc:spChg chg="del">
          <ac:chgData name="Vihang Ghalsasi" userId="2a3145cabc1bc5e0" providerId="LiveId" clId="{12B3C13D-D598-46F5-8881-EF6EA70D8D1D}" dt="2022-09-12T18:19:19.627" v="12771" actId="478"/>
          <ac:spMkLst>
            <pc:docMk/>
            <pc:sldMk cId="2267745898" sldId="275"/>
            <ac:spMk id="3" creationId="{B1470E7C-409B-8786-D51E-B43EFE73CF4C}"/>
          </ac:spMkLst>
        </pc:spChg>
        <pc:spChg chg="add del">
          <ac:chgData name="Vihang Ghalsasi" userId="2a3145cabc1bc5e0" providerId="LiveId" clId="{12B3C13D-D598-46F5-8881-EF6EA70D8D1D}" dt="2022-09-12T18:21:20.241" v="12786" actId="700"/>
          <ac:spMkLst>
            <pc:docMk/>
            <pc:sldMk cId="2267745898" sldId="275"/>
            <ac:spMk id="7" creationId="{4E4490D0-3672-446A-AC12-B4830333BDDD}"/>
          </ac:spMkLst>
        </pc:spChg>
        <pc:spChg chg="add del">
          <ac:chgData name="Vihang Ghalsasi" userId="2a3145cabc1bc5e0" providerId="LiveId" clId="{12B3C13D-D598-46F5-8881-EF6EA70D8D1D}" dt="2022-09-12T18:21:20.241" v="12786" actId="700"/>
          <ac:spMkLst>
            <pc:docMk/>
            <pc:sldMk cId="2267745898" sldId="275"/>
            <ac:spMk id="8" creationId="{39CB82C2-DF65-4EC1-8280-F201D50F570B}"/>
          </ac:spMkLst>
        </pc:spChg>
        <pc:spChg chg="add del">
          <ac:chgData name="Vihang Ghalsasi" userId="2a3145cabc1bc5e0" providerId="LiveId" clId="{12B3C13D-D598-46F5-8881-EF6EA70D8D1D}" dt="2022-09-12T18:19:51.405" v="12776" actId="26606"/>
          <ac:spMkLst>
            <pc:docMk/>
            <pc:sldMk cId="2267745898" sldId="275"/>
            <ac:spMk id="10" creationId="{4E4490D0-3672-446A-AC12-B4830333BDDD}"/>
          </ac:spMkLst>
        </pc:spChg>
        <pc:spChg chg="add del">
          <ac:chgData name="Vihang Ghalsasi" userId="2a3145cabc1bc5e0" providerId="LiveId" clId="{12B3C13D-D598-46F5-8881-EF6EA70D8D1D}" dt="2022-09-12T18:21:20.241" v="12786" actId="700"/>
          <ac:spMkLst>
            <pc:docMk/>
            <pc:sldMk cId="2267745898" sldId="275"/>
            <ac:spMk id="11" creationId="{5A1B47C8-47A0-4A88-8830-6DEA3B5DE392}"/>
          </ac:spMkLst>
        </pc:spChg>
        <pc:spChg chg="add del">
          <ac:chgData name="Vihang Ghalsasi" userId="2a3145cabc1bc5e0" providerId="LiveId" clId="{12B3C13D-D598-46F5-8881-EF6EA70D8D1D}" dt="2022-09-12T18:19:51.405" v="12776" actId="26606"/>
          <ac:spMkLst>
            <pc:docMk/>
            <pc:sldMk cId="2267745898" sldId="275"/>
            <ac:spMk id="12" creationId="{39CB82C2-DF65-4EC1-8280-F201D50F570B}"/>
          </ac:spMkLst>
        </pc:spChg>
        <pc:spChg chg="add del">
          <ac:chgData name="Vihang Ghalsasi" userId="2a3145cabc1bc5e0" providerId="LiveId" clId="{12B3C13D-D598-46F5-8881-EF6EA70D8D1D}" dt="2022-09-12T18:21:20.241" v="12786" actId="700"/>
          <ac:spMkLst>
            <pc:docMk/>
            <pc:sldMk cId="2267745898" sldId="275"/>
            <ac:spMk id="13" creationId="{984BBFDD-E720-4805-A9C8-129FBBF6DD70}"/>
          </ac:spMkLst>
        </pc:spChg>
        <pc:spChg chg="add del">
          <ac:chgData name="Vihang Ghalsasi" userId="2a3145cabc1bc5e0" providerId="LiveId" clId="{12B3C13D-D598-46F5-8881-EF6EA70D8D1D}" dt="2022-09-12T18:21:20.241" v="12786" actId="700"/>
          <ac:spMkLst>
            <pc:docMk/>
            <pc:sldMk cId="2267745898" sldId="275"/>
            <ac:spMk id="15" creationId="{5AC4BE46-4A77-42FE-9D15-065CDB2F847C}"/>
          </ac:spMkLst>
        </pc:spChg>
        <pc:spChg chg="add del">
          <ac:chgData name="Vihang Ghalsasi" userId="2a3145cabc1bc5e0" providerId="LiveId" clId="{12B3C13D-D598-46F5-8881-EF6EA70D8D1D}" dt="2022-09-12T18:19:51.405" v="12776" actId="26606"/>
          <ac:spMkLst>
            <pc:docMk/>
            <pc:sldMk cId="2267745898" sldId="275"/>
            <ac:spMk id="16" creationId="{5A1B47C8-47A0-4A88-8830-6DEA3B5DE392}"/>
          </ac:spMkLst>
        </pc:spChg>
        <pc:spChg chg="add del">
          <ac:chgData name="Vihang Ghalsasi" userId="2a3145cabc1bc5e0" providerId="LiveId" clId="{12B3C13D-D598-46F5-8881-EF6EA70D8D1D}" dt="2022-09-12T18:19:51.405" v="12776" actId="26606"/>
          <ac:spMkLst>
            <pc:docMk/>
            <pc:sldMk cId="2267745898" sldId="275"/>
            <ac:spMk id="18" creationId="{984BBFDD-E720-4805-A9C8-129FBBF6DD70}"/>
          </ac:spMkLst>
        </pc:spChg>
        <pc:spChg chg="add del mod">
          <ac:chgData name="Vihang Ghalsasi" userId="2a3145cabc1bc5e0" providerId="LiveId" clId="{12B3C13D-D598-46F5-8881-EF6EA70D8D1D}" dt="2022-09-12T18:25:22.354" v="12846" actId="478"/>
          <ac:spMkLst>
            <pc:docMk/>
            <pc:sldMk cId="2267745898" sldId="275"/>
            <ac:spMk id="19" creationId="{351287C0-089B-BAB5-AFC8-965F942D30B3}"/>
          </ac:spMkLst>
        </pc:spChg>
        <pc:spChg chg="add del">
          <ac:chgData name="Vihang Ghalsasi" userId="2a3145cabc1bc5e0" providerId="LiveId" clId="{12B3C13D-D598-46F5-8881-EF6EA70D8D1D}" dt="2022-09-12T18:19:51.405" v="12776" actId="26606"/>
          <ac:spMkLst>
            <pc:docMk/>
            <pc:sldMk cId="2267745898" sldId="275"/>
            <ac:spMk id="20" creationId="{5AC4BE46-4A77-42FE-9D15-065CDB2F847C}"/>
          </ac:spMkLst>
        </pc:spChg>
        <pc:spChg chg="add del">
          <ac:chgData name="Vihang Ghalsasi" userId="2a3145cabc1bc5e0" providerId="LiveId" clId="{12B3C13D-D598-46F5-8881-EF6EA70D8D1D}" dt="2022-09-12T18:19:58.324" v="12781" actId="26606"/>
          <ac:spMkLst>
            <pc:docMk/>
            <pc:sldMk cId="2267745898" sldId="275"/>
            <ac:spMk id="22" creationId="{25C8D2C1-DA83-420D-9635-D52CE066B5DA}"/>
          </ac:spMkLst>
        </pc:spChg>
        <pc:spChg chg="add del">
          <ac:chgData name="Vihang Ghalsasi" userId="2a3145cabc1bc5e0" providerId="LiveId" clId="{12B3C13D-D598-46F5-8881-EF6EA70D8D1D}" dt="2022-09-12T18:19:58.324" v="12781" actId="26606"/>
          <ac:spMkLst>
            <pc:docMk/>
            <pc:sldMk cId="2267745898" sldId="275"/>
            <ac:spMk id="23" creationId="{434F74C9-6A0B-409E-AD1C-45B58BE91BB8}"/>
          </ac:spMkLst>
        </pc:spChg>
        <pc:spChg chg="add del">
          <ac:chgData name="Vihang Ghalsasi" userId="2a3145cabc1bc5e0" providerId="LiveId" clId="{12B3C13D-D598-46F5-8881-EF6EA70D8D1D}" dt="2022-09-12T18:19:58.324" v="12781" actId="26606"/>
          <ac:spMkLst>
            <pc:docMk/>
            <pc:sldMk cId="2267745898" sldId="275"/>
            <ac:spMk id="25" creationId="{90AA6468-80AC-4DDF-9CFB-C7A9507E203F}"/>
          </ac:spMkLst>
        </pc:spChg>
        <pc:spChg chg="add del">
          <ac:chgData name="Vihang Ghalsasi" userId="2a3145cabc1bc5e0" providerId="LiveId" clId="{12B3C13D-D598-46F5-8881-EF6EA70D8D1D}" dt="2022-09-12T18:19:58.324" v="12781" actId="26606"/>
          <ac:spMkLst>
            <pc:docMk/>
            <pc:sldMk cId="2267745898" sldId="275"/>
            <ac:spMk id="26" creationId="{4AB900CC-5074-4746-A1A4-AF640455BD43}"/>
          </ac:spMkLst>
        </pc:spChg>
        <pc:spChg chg="add del mod">
          <ac:chgData name="Vihang Ghalsasi" userId="2a3145cabc1bc5e0" providerId="LiveId" clId="{12B3C13D-D598-46F5-8881-EF6EA70D8D1D}" dt="2022-09-12T18:24:32.799" v="12841" actId="478"/>
          <ac:spMkLst>
            <pc:docMk/>
            <pc:sldMk cId="2267745898" sldId="275"/>
            <ac:spMk id="27" creationId="{EFEC71B2-37D1-31CF-8A98-26E67889DDB8}"/>
          </ac:spMkLst>
        </pc:spChg>
        <pc:spChg chg="add">
          <ac:chgData name="Vihang Ghalsasi" userId="2a3145cabc1bc5e0" providerId="LiveId" clId="{12B3C13D-D598-46F5-8881-EF6EA70D8D1D}" dt="2022-09-12T18:26:51.399" v="12935" actId="26606"/>
          <ac:spMkLst>
            <pc:docMk/>
            <pc:sldMk cId="2267745898" sldId="275"/>
            <ac:spMk id="34" creationId="{BB2B8762-61F0-4F1B-9364-D633EE9D6AF5}"/>
          </ac:spMkLst>
        </pc:spChg>
        <pc:spChg chg="add">
          <ac:chgData name="Vihang Ghalsasi" userId="2a3145cabc1bc5e0" providerId="LiveId" clId="{12B3C13D-D598-46F5-8881-EF6EA70D8D1D}" dt="2022-09-12T18:26:51.399" v="12935" actId="26606"/>
          <ac:spMkLst>
            <pc:docMk/>
            <pc:sldMk cId="2267745898" sldId="275"/>
            <ac:spMk id="36" creationId="{E97675C8-1328-460C-9EBF-6B446B67EAD3}"/>
          </ac:spMkLst>
        </pc:spChg>
        <pc:spChg chg="add">
          <ac:chgData name="Vihang Ghalsasi" userId="2a3145cabc1bc5e0" providerId="LiveId" clId="{12B3C13D-D598-46F5-8881-EF6EA70D8D1D}" dt="2022-09-12T18:26:51.399" v="12935" actId="26606"/>
          <ac:spMkLst>
            <pc:docMk/>
            <pc:sldMk cId="2267745898" sldId="275"/>
            <ac:spMk id="40" creationId="{C6417104-D4C1-4710-9982-2154A7F48492}"/>
          </ac:spMkLst>
        </pc:spChg>
        <pc:spChg chg="add">
          <ac:chgData name="Vihang Ghalsasi" userId="2a3145cabc1bc5e0" providerId="LiveId" clId="{12B3C13D-D598-46F5-8881-EF6EA70D8D1D}" dt="2022-09-12T18:26:51.399" v="12935" actId="26606"/>
          <ac:spMkLst>
            <pc:docMk/>
            <pc:sldMk cId="2267745898" sldId="275"/>
            <ac:spMk id="42" creationId="{626F1402-2DEC-4071-84AF-350C7BF00D43}"/>
          </ac:spMkLst>
        </pc:spChg>
        <pc:spChg chg="add">
          <ac:chgData name="Vihang Ghalsasi" userId="2a3145cabc1bc5e0" providerId="LiveId" clId="{12B3C13D-D598-46F5-8881-EF6EA70D8D1D}" dt="2022-09-12T18:26:51.399" v="12935" actId="26606"/>
          <ac:spMkLst>
            <pc:docMk/>
            <pc:sldMk cId="2267745898" sldId="275"/>
            <ac:spMk id="46" creationId="{DA52A394-10F4-4AA5-90E4-634D1E919DBA}"/>
          </ac:spMkLst>
        </pc:spChg>
        <pc:spChg chg="add">
          <ac:chgData name="Vihang Ghalsasi" userId="2a3145cabc1bc5e0" providerId="LiveId" clId="{12B3C13D-D598-46F5-8881-EF6EA70D8D1D}" dt="2022-09-12T18:26:51.399" v="12935" actId="26606"/>
          <ac:spMkLst>
            <pc:docMk/>
            <pc:sldMk cId="2267745898" sldId="275"/>
            <ac:spMk id="48" creationId="{07BDDC51-8BB2-42BE-8EA8-39B3E9AC1EF6}"/>
          </ac:spMkLst>
        </pc:spChg>
        <pc:picChg chg="add mod ord">
          <ac:chgData name="Vihang Ghalsasi" userId="2a3145cabc1bc5e0" providerId="LiveId" clId="{12B3C13D-D598-46F5-8881-EF6EA70D8D1D}" dt="2022-09-12T18:27:33.070" v="12946" actId="1076"/>
          <ac:picMkLst>
            <pc:docMk/>
            <pc:sldMk cId="2267745898" sldId="275"/>
            <ac:picMk id="5" creationId="{EFE2C963-72E0-665A-A904-C46617BE6CD7}"/>
          </ac:picMkLst>
        </pc:picChg>
        <pc:picChg chg="add del mod">
          <ac:chgData name="Vihang Ghalsasi" userId="2a3145cabc1bc5e0" providerId="LiveId" clId="{12B3C13D-D598-46F5-8881-EF6EA70D8D1D}" dt="2022-09-12T18:24:20.286" v="12839" actId="21"/>
          <ac:picMkLst>
            <pc:docMk/>
            <pc:sldMk cId="2267745898" sldId="275"/>
            <ac:picMk id="17" creationId="{42C4D9ED-8EBC-D504-BB77-4F2B00992489}"/>
          </ac:picMkLst>
        </pc:picChg>
        <pc:picChg chg="add mod">
          <ac:chgData name="Vihang Ghalsasi" userId="2a3145cabc1bc5e0" providerId="LiveId" clId="{12B3C13D-D598-46F5-8881-EF6EA70D8D1D}" dt="2022-09-12T18:27:47.724" v="12949" actId="1076"/>
          <ac:picMkLst>
            <pc:docMk/>
            <pc:sldMk cId="2267745898" sldId="275"/>
            <ac:picMk id="29" creationId="{F7B55740-8A78-D1B5-655C-04960F506B24}"/>
          </ac:picMkLst>
        </pc:picChg>
        <pc:cxnChg chg="add del">
          <ac:chgData name="Vihang Ghalsasi" userId="2a3145cabc1bc5e0" providerId="LiveId" clId="{12B3C13D-D598-46F5-8881-EF6EA70D8D1D}" dt="2022-09-12T18:21:20.241" v="12786" actId="700"/>
          <ac:cxnSpMkLst>
            <pc:docMk/>
            <pc:sldMk cId="2267745898" sldId="275"/>
            <ac:cxnSpMk id="9" creationId="{7E1D4427-852B-4B37-8E76-0E9F1810BA2A}"/>
          </ac:cxnSpMkLst>
        </pc:cxnChg>
        <pc:cxnChg chg="add del">
          <ac:chgData name="Vihang Ghalsasi" userId="2a3145cabc1bc5e0" providerId="LiveId" clId="{12B3C13D-D598-46F5-8881-EF6EA70D8D1D}" dt="2022-09-12T18:19:51.405" v="12776" actId="26606"/>
          <ac:cxnSpMkLst>
            <pc:docMk/>
            <pc:sldMk cId="2267745898" sldId="275"/>
            <ac:cxnSpMk id="14" creationId="{7E1D4427-852B-4B37-8E76-0E9F1810BA2A}"/>
          </ac:cxnSpMkLst>
        </pc:cxnChg>
        <pc:cxnChg chg="add del">
          <ac:chgData name="Vihang Ghalsasi" userId="2a3145cabc1bc5e0" providerId="LiveId" clId="{12B3C13D-D598-46F5-8881-EF6EA70D8D1D}" dt="2022-09-12T18:19:58.324" v="12781" actId="26606"/>
          <ac:cxnSpMkLst>
            <pc:docMk/>
            <pc:sldMk cId="2267745898" sldId="275"/>
            <ac:cxnSpMk id="24" creationId="{F5486A9D-1265-4B57-91E6-68E666B978BC}"/>
          </ac:cxnSpMkLst>
        </pc:cxnChg>
        <pc:cxnChg chg="add">
          <ac:chgData name="Vihang Ghalsasi" userId="2a3145cabc1bc5e0" providerId="LiveId" clId="{12B3C13D-D598-46F5-8881-EF6EA70D8D1D}" dt="2022-09-12T18:26:51.399" v="12935" actId="26606"/>
          <ac:cxnSpMkLst>
            <pc:docMk/>
            <pc:sldMk cId="2267745898" sldId="275"/>
            <ac:cxnSpMk id="38" creationId="{514EE78B-AF71-4195-A01B-F1165D9233BF}"/>
          </ac:cxnSpMkLst>
        </pc:cxnChg>
        <pc:cxnChg chg="add">
          <ac:chgData name="Vihang Ghalsasi" userId="2a3145cabc1bc5e0" providerId="LiveId" clId="{12B3C13D-D598-46F5-8881-EF6EA70D8D1D}" dt="2022-09-12T18:26:51.399" v="12935" actId="26606"/>
          <ac:cxnSpMkLst>
            <pc:docMk/>
            <pc:sldMk cId="2267745898" sldId="275"/>
            <ac:cxnSpMk id="44" creationId="{04733B62-1719-4677-A612-CA0AC0AD7482}"/>
          </ac:cxnSpMkLst>
        </pc:cxnChg>
      </pc:sldChg>
      <pc:sldChg chg="addSp delSp modSp new mod ord setBg modClrScheme chgLayout">
        <pc:chgData name="Vihang Ghalsasi" userId="2a3145cabc1bc5e0" providerId="LiveId" clId="{12B3C13D-D598-46F5-8881-EF6EA70D8D1D}" dt="2022-09-15T08:45:14.777" v="16509"/>
        <pc:sldMkLst>
          <pc:docMk/>
          <pc:sldMk cId="3756915774" sldId="276"/>
        </pc:sldMkLst>
        <pc:spChg chg="del mod ord">
          <ac:chgData name="Vihang Ghalsasi" userId="2a3145cabc1bc5e0" providerId="LiveId" clId="{12B3C13D-D598-46F5-8881-EF6EA70D8D1D}" dt="2022-09-12T18:28:40.337" v="12954" actId="700"/>
          <ac:spMkLst>
            <pc:docMk/>
            <pc:sldMk cId="3756915774" sldId="276"/>
            <ac:spMk id="2" creationId="{DF96A691-0A35-BBB7-CE48-F8885EECB3B4}"/>
          </ac:spMkLst>
        </pc:spChg>
        <pc:spChg chg="del">
          <ac:chgData name="Vihang Ghalsasi" userId="2a3145cabc1bc5e0" providerId="LiveId" clId="{12B3C13D-D598-46F5-8881-EF6EA70D8D1D}" dt="2022-09-12T18:28:40.337" v="12954" actId="700"/>
          <ac:spMkLst>
            <pc:docMk/>
            <pc:sldMk cId="3756915774" sldId="276"/>
            <ac:spMk id="3" creationId="{52488113-5EE3-90C5-B0C5-1B922E846F3B}"/>
          </ac:spMkLst>
        </pc:spChg>
        <pc:spChg chg="add mod ord">
          <ac:chgData name="Vihang Ghalsasi" userId="2a3145cabc1bc5e0" providerId="LiveId" clId="{12B3C13D-D598-46F5-8881-EF6EA70D8D1D}" dt="2022-09-12T18:29:31.489" v="12985" actId="1076"/>
          <ac:spMkLst>
            <pc:docMk/>
            <pc:sldMk cId="3756915774" sldId="276"/>
            <ac:spMk id="8" creationId="{704D468A-043D-C170-A562-B8B8C4D0E769}"/>
          </ac:spMkLst>
        </pc:spChg>
        <pc:spChg chg="add del">
          <ac:chgData name="Vihang Ghalsasi" userId="2a3145cabc1bc5e0" providerId="LiveId" clId="{12B3C13D-D598-46F5-8881-EF6EA70D8D1D}" dt="2022-09-12T18:29:03.106" v="12958" actId="26606"/>
          <ac:spMkLst>
            <pc:docMk/>
            <pc:sldMk cId="3756915774" sldId="276"/>
            <ac:spMk id="13" creationId="{BB2B8762-61F0-4F1B-9364-D633EE9D6AF5}"/>
          </ac:spMkLst>
        </pc:spChg>
        <pc:spChg chg="add del">
          <ac:chgData name="Vihang Ghalsasi" userId="2a3145cabc1bc5e0" providerId="LiveId" clId="{12B3C13D-D598-46F5-8881-EF6EA70D8D1D}" dt="2022-09-12T18:29:03.106" v="12958" actId="26606"/>
          <ac:spMkLst>
            <pc:docMk/>
            <pc:sldMk cId="3756915774" sldId="276"/>
            <ac:spMk id="15" creationId="{E97675C8-1328-460C-9EBF-6B446B67EAD3}"/>
          </ac:spMkLst>
        </pc:spChg>
        <pc:spChg chg="add del">
          <ac:chgData name="Vihang Ghalsasi" userId="2a3145cabc1bc5e0" providerId="LiveId" clId="{12B3C13D-D598-46F5-8881-EF6EA70D8D1D}" dt="2022-09-12T18:29:03.106" v="12958" actId="26606"/>
          <ac:spMkLst>
            <pc:docMk/>
            <pc:sldMk cId="3756915774" sldId="276"/>
            <ac:spMk id="19" creationId="{2AD83CFE-1CA3-4832-A4B9-C48CD1347C03}"/>
          </ac:spMkLst>
        </pc:spChg>
        <pc:spChg chg="add del">
          <ac:chgData name="Vihang Ghalsasi" userId="2a3145cabc1bc5e0" providerId="LiveId" clId="{12B3C13D-D598-46F5-8881-EF6EA70D8D1D}" dt="2022-09-12T18:29:03.106" v="12958" actId="26606"/>
          <ac:spMkLst>
            <pc:docMk/>
            <pc:sldMk cId="3756915774" sldId="276"/>
            <ac:spMk id="21" creationId="{BC98641C-7F74-435D-996F-A4387A3C3C26}"/>
          </ac:spMkLst>
        </pc:spChg>
        <pc:spChg chg="add del">
          <ac:chgData name="Vihang Ghalsasi" userId="2a3145cabc1bc5e0" providerId="LiveId" clId="{12B3C13D-D598-46F5-8881-EF6EA70D8D1D}" dt="2022-09-12T18:29:03.106" v="12958" actId="26606"/>
          <ac:spMkLst>
            <pc:docMk/>
            <pc:sldMk cId="3756915774" sldId="276"/>
            <ac:spMk id="23" creationId="{F530C0F6-C8DF-4539-B30C-8105DB618C20}"/>
          </ac:spMkLst>
        </pc:spChg>
        <pc:spChg chg="add del">
          <ac:chgData name="Vihang Ghalsasi" userId="2a3145cabc1bc5e0" providerId="LiveId" clId="{12B3C13D-D598-46F5-8881-EF6EA70D8D1D}" dt="2022-09-12T18:29:03.106" v="12958" actId="26606"/>
          <ac:spMkLst>
            <pc:docMk/>
            <pc:sldMk cId="3756915774" sldId="276"/>
            <ac:spMk id="25" creationId="{BAE51241-AA8B-4B82-9C59-6738DB85674C}"/>
          </ac:spMkLst>
        </pc:spChg>
        <pc:spChg chg="add">
          <ac:chgData name="Vihang Ghalsasi" userId="2a3145cabc1bc5e0" providerId="LiveId" clId="{12B3C13D-D598-46F5-8881-EF6EA70D8D1D}" dt="2022-09-12T18:29:03.106" v="12958" actId="26606"/>
          <ac:spMkLst>
            <pc:docMk/>
            <pc:sldMk cId="3756915774" sldId="276"/>
            <ac:spMk id="30" creationId="{BB2B8762-61F0-4F1B-9364-D633EE9D6AF5}"/>
          </ac:spMkLst>
        </pc:spChg>
        <pc:spChg chg="add">
          <ac:chgData name="Vihang Ghalsasi" userId="2a3145cabc1bc5e0" providerId="LiveId" clId="{12B3C13D-D598-46F5-8881-EF6EA70D8D1D}" dt="2022-09-12T18:29:03.106" v="12958" actId="26606"/>
          <ac:spMkLst>
            <pc:docMk/>
            <pc:sldMk cId="3756915774" sldId="276"/>
            <ac:spMk id="32" creationId="{E97675C8-1328-460C-9EBF-6B446B67EAD3}"/>
          </ac:spMkLst>
        </pc:spChg>
        <pc:spChg chg="add">
          <ac:chgData name="Vihang Ghalsasi" userId="2a3145cabc1bc5e0" providerId="LiveId" clId="{12B3C13D-D598-46F5-8881-EF6EA70D8D1D}" dt="2022-09-12T18:29:03.106" v="12958" actId="26606"/>
          <ac:spMkLst>
            <pc:docMk/>
            <pc:sldMk cId="3756915774" sldId="276"/>
            <ac:spMk id="36" creationId="{C6417104-D4C1-4710-9982-2154A7F48492}"/>
          </ac:spMkLst>
        </pc:spChg>
        <pc:spChg chg="add">
          <ac:chgData name="Vihang Ghalsasi" userId="2a3145cabc1bc5e0" providerId="LiveId" clId="{12B3C13D-D598-46F5-8881-EF6EA70D8D1D}" dt="2022-09-12T18:29:03.106" v="12958" actId="26606"/>
          <ac:spMkLst>
            <pc:docMk/>
            <pc:sldMk cId="3756915774" sldId="276"/>
            <ac:spMk id="38" creationId="{626F1402-2DEC-4071-84AF-350C7BF00D43}"/>
          </ac:spMkLst>
        </pc:spChg>
        <pc:spChg chg="add">
          <ac:chgData name="Vihang Ghalsasi" userId="2a3145cabc1bc5e0" providerId="LiveId" clId="{12B3C13D-D598-46F5-8881-EF6EA70D8D1D}" dt="2022-09-12T18:29:03.106" v="12958" actId="26606"/>
          <ac:spMkLst>
            <pc:docMk/>
            <pc:sldMk cId="3756915774" sldId="276"/>
            <ac:spMk id="42" creationId="{DA52A394-10F4-4AA5-90E4-634D1E919DBA}"/>
          </ac:spMkLst>
        </pc:spChg>
        <pc:spChg chg="add">
          <ac:chgData name="Vihang Ghalsasi" userId="2a3145cabc1bc5e0" providerId="LiveId" clId="{12B3C13D-D598-46F5-8881-EF6EA70D8D1D}" dt="2022-09-12T18:29:03.106" v="12958" actId="26606"/>
          <ac:spMkLst>
            <pc:docMk/>
            <pc:sldMk cId="3756915774" sldId="276"/>
            <ac:spMk id="44" creationId="{07BDDC51-8BB2-42BE-8EA8-39B3E9AC1EF6}"/>
          </ac:spMkLst>
        </pc:spChg>
        <pc:picChg chg="add mod">
          <ac:chgData name="Vihang Ghalsasi" userId="2a3145cabc1bc5e0" providerId="LiveId" clId="{12B3C13D-D598-46F5-8881-EF6EA70D8D1D}" dt="2022-09-12T18:29:37.837" v="12986" actId="14100"/>
          <ac:picMkLst>
            <pc:docMk/>
            <pc:sldMk cId="3756915774" sldId="276"/>
            <ac:picMk id="5" creationId="{C3983912-5EAE-7192-1B28-CA85C2620EE9}"/>
          </ac:picMkLst>
        </pc:picChg>
        <pc:picChg chg="add mod">
          <ac:chgData name="Vihang Ghalsasi" userId="2a3145cabc1bc5e0" providerId="LiveId" clId="{12B3C13D-D598-46F5-8881-EF6EA70D8D1D}" dt="2022-09-12T18:29:53.549" v="12988" actId="1076"/>
          <ac:picMkLst>
            <pc:docMk/>
            <pc:sldMk cId="3756915774" sldId="276"/>
            <ac:picMk id="7" creationId="{7040507E-AB02-FB28-90D3-4E19EF3D7469}"/>
          </ac:picMkLst>
        </pc:picChg>
        <pc:cxnChg chg="add del">
          <ac:chgData name="Vihang Ghalsasi" userId="2a3145cabc1bc5e0" providerId="LiveId" clId="{12B3C13D-D598-46F5-8881-EF6EA70D8D1D}" dt="2022-09-12T18:29:03.106" v="12958" actId="26606"/>
          <ac:cxnSpMkLst>
            <pc:docMk/>
            <pc:sldMk cId="3756915774" sldId="276"/>
            <ac:cxnSpMk id="17" creationId="{514EE78B-AF71-4195-A01B-F1165D9233BF}"/>
          </ac:cxnSpMkLst>
        </pc:cxnChg>
        <pc:cxnChg chg="add">
          <ac:chgData name="Vihang Ghalsasi" userId="2a3145cabc1bc5e0" providerId="LiveId" clId="{12B3C13D-D598-46F5-8881-EF6EA70D8D1D}" dt="2022-09-12T18:29:03.106" v="12958" actId="26606"/>
          <ac:cxnSpMkLst>
            <pc:docMk/>
            <pc:sldMk cId="3756915774" sldId="276"/>
            <ac:cxnSpMk id="34" creationId="{514EE78B-AF71-4195-A01B-F1165D9233BF}"/>
          </ac:cxnSpMkLst>
        </pc:cxnChg>
        <pc:cxnChg chg="add">
          <ac:chgData name="Vihang Ghalsasi" userId="2a3145cabc1bc5e0" providerId="LiveId" clId="{12B3C13D-D598-46F5-8881-EF6EA70D8D1D}" dt="2022-09-12T18:29:03.106" v="12958" actId="26606"/>
          <ac:cxnSpMkLst>
            <pc:docMk/>
            <pc:sldMk cId="3756915774" sldId="276"/>
            <ac:cxnSpMk id="40" creationId="{04733B62-1719-4677-A612-CA0AC0AD7482}"/>
          </ac:cxnSpMkLst>
        </pc:cxnChg>
      </pc:sldChg>
      <pc:sldChg chg="addSp modSp new mod">
        <pc:chgData name="Vihang Ghalsasi" userId="2a3145cabc1bc5e0" providerId="LiveId" clId="{12B3C13D-D598-46F5-8881-EF6EA70D8D1D}" dt="2022-09-12T18:56:10.138" v="13693" actId="1076"/>
        <pc:sldMkLst>
          <pc:docMk/>
          <pc:sldMk cId="2414116327" sldId="277"/>
        </pc:sldMkLst>
        <pc:spChg chg="mod">
          <ac:chgData name="Vihang Ghalsasi" userId="2a3145cabc1bc5e0" providerId="LiveId" clId="{12B3C13D-D598-46F5-8881-EF6EA70D8D1D}" dt="2022-09-12T18:51:30.209" v="13075" actId="404"/>
          <ac:spMkLst>
            <pc:docMk/>
            <pc:sldMk cId="2414116327" sldId="277"/>
            <ac:spMk id="2" creationId="{3A005C3E-9AB4-18B7-C724-31598F09CB5A}"/>
          </ac:spMkLst>
        </pc:spChg>
        <pc:spChg chg="mod">
          <ac:chgData name="Vihang Ghalsasi" userId="2a3145cabc1bc5e0" providerId="LiveId" clId="{12B3C13D-D598-46F5-8881-EF6EA70D8D1D}" dt="2022-09-12T18:55:24.096" v="13689" actId="14100"/>
          <ac:spMkLst>
            <pc:docMk/>
            <pc:sldMk cId="2414116327" sldId="277"/>
            <ac:spMk id="3" creationId="{AF725755-3C8D-386C-AB86-1DFD22B78A6E}"/>
          </ac:spMkLst>
        </pc:spChg>
        <pc:picChg chg="add mod">
          <ac:chgData name="Vihang Ghalsasi" userId="2a3145cabc1bc5e0" providerId="LiveId" clId="{12B3C13D-D598-46F5-8881-EF6EA70D8D1D}" dt="2022-09-12T18:56:10.138" v="13693" actId="1076"/>
          <ac:picMkLst>
            <pc:docMk/>
            <pc:sldMk cId="2414116327" sldId="277"/>
            <ac:picMk id="5" creationId="{CDA085F9-4F76-F30B-B12E-939219436854}"/>
          </ac:picMkLst>
        </pc:picChg>
      </pc:sldChg>
      <pc:sldChg chg="addSp modSp new mod">
        <pc:chgData name="Vihang Ghalsasi" userId="2a3145cabc1bc5e0" providerId="LiveId" clId="{12B3C13D-D598-46F5-8881-EF6EA70D8D1D}" dt="2022-09-13T06:23:12.043" v="14795" actId="20577"/>
        <pc:sldMkLst>
          <pc:docMk/>
          <pc:sldMk cId="2396465524" sldId="278"/>
        </pc:sldMkLst>
        <pc:spChg chg="mod">
          <ac:chgData name="Vihang Ghalsasi" userId="2a3145cabc1bc5e0" providerId="LiveId" clId="{12B3C13D-D598-46F5-8881-EF6EA70D8D1D}" dt="2022-09-13T05:22:20.238" v="14252" actId="404"/>
          <ac:spMkLst>
            <pc:docMk/>
            <pc:sldMk cId="2396465524" sldId="278"/>
            <ac:spMk id="2" creationId="{42B8E42A-396C-CD58-3169-5EE61879D96D}"/>
          </ac:spMkLst>
        </pc:spChg>
        <pc:spChg chg="mod">
          <ac:chgData name="Vihang Ghalsasi" userId="2a3145cabc1bc5e0" providerId="LiveId" clId="{12B3C13D-D598-46F5-8881-EF6EA70D8D1D}" dt="2022-09-13T06:23:12.043" v="14795" actId="20577"/>
          <ac:spMkLst>
            <pc:docMk/>
            <pc:sldMk cId="2396465524" sldId="278"/>
            <ac:spMk id="3" creationId="{351FCD64-FE5F-D5A4-1F25-E87C177EA084}"/>
          </ac:spMkLst>
        </pc:spChg>
        <pc:picChg chg="add mod">
          <ac:chgData name="Vihang Ghalsasi" userId="2a3145cabc1bc5e0" providerId="LiveId" clId="{12B3C13D-D598-46F5-8881-EF6EA70D8D1D}" dt="2022-09-13T05:32:08.792" v="14550" actId="1076"/>
          <ac:picMkLst>
            <pc:docMk/>
            <pc:sldMk cId="2396465524" sldId="278"/>
            <ac:picMk id="5" creationId="{87AAED45-3233-37FE-C60E-F9DCBCCB30B9}"/>
          </ac:picMkLst>
        </pc:picChg>
      </pc:sldChg>
      <pc:sldChg chg="addSp modSp new mod">
        <pc:chgData name="Vihang Ghalsasi" userId="2a3145cabc1bc5e0" providerId="LiveId" clId="{12B3C13D-D598-46F5-8881-EF6EA70D8D1D}" dt="2022-09-13T06:26:58.793" v="15266" actId="20577"/>
        <pc:sldMkLst>
          <pc:docMk/>
          <pc:sldMk cId="489739907" sldId="279"/>
        </pc:sldMkLst>
        <pc:spChg chg="mod">
          <ac:chgData name="Vihang Ghalsasi" userId="2a3145cabc1bc5e0" providerId="LiveId" clId="{12B3C13D-D598-46F5-8881-EF6EA70D8D1D}" dt="2022-09-13T06:06:07.292" v="14620" actId="404"/>
          <ac:spMkLst>
            <pc:docMk/>
            <pc:sldMk cId="489739907" sldId="279"/>
            <ac:spMk id="2" creationId="{2FDF62C2-E96F-D502-2A36-9C553D281D58}"/>
          </ac:spMkLst>
        </pc:spChg>
        <pc:spChg chg="mod">
          <ac:chgData name="Vihang Ghalsasi" userId="2a3145cabc1bc5e0" providerId="LiveId" clId="{12B3C13D-D598-46F5-8881-EF6EA70D8D1D}" dt="2022-09-13T06:26:58.793" v="15266" actId="20577"/>
          <ac:spMkLst>
            <pc:docMk/>
            <pc:sldMk cId="489739907" sldId="279"/>
            <ac:spMk id="3" creationId="{C622E380-2C77-8E44-8ACD-AC3BB66E6266}"/>
          </ac:spMkLst>
        </pc:spChg>
        <pc:picChg chg="add mod">
          <ac:chgData name="Vihang Ghalsasi" userId="2a3145cabc1bc5e0" providerId="LiveId" clId="{12B3C13D-D598-46F5-8881-EF6EA70D8D1D}" dt="2022-09-13T06:05:51.316" v="14617" actId="1076"/>
          <ac:picMkLst>
            <pc:docMk/>
            <pc:sldMk cId="489739907" sldId="279"/>
            <ac:picMk id="5" creationId="{BB7D4115-0068-4E5A-8756-F3EF22F86325}"/>
          </ac:picMkLst>
        </pc:picChg>
      </pc:sldChg>
      <pc:sldChg chg="addSp delSp modSp new mod">
        <pc:chgData name="Vihang Ghalsasi" userId="2a3145cabc1bc5e0" providerId="LiveId" clId="{12B3C13D-D598-46F5-8881-EF6EA70D8D1D}" dt="2022-09-12T19:01:14.776" v="13799" actId="1076"/>
        <pc:sldMkLst>
          <pc:docMk/>
          <pc:sldMk cId="700517573" sldId="280"/>
        </pc:sldMkLst>
        <pc:spChg chg="mod">
          <ac:chgData name="Vihang Ghalsasi" userId="2a3145cabc1bc5e0" providerId="LiveId" clId="{12B3C13D-D598-46F5-8881-EF6EA70D8D1D}" dt="2022-09-12T18:56:40.520" v="13731" actId="404"/>
          <ac:spMkLst>
            <pc:docMk/>
            <pc:sldMk cId="700517573" sldId="280"/>
            <ac:spMk id="2" creationId="{46535A59-1670-E8C8-DCE4-207799366A33}"/>
          </ac:spMkLst>
        </pc:spChg>
        <pc:spChg chg="del">
          <ac:chgData name="Vihang Ghalsasi" userId="2a3145cabc1bc5e0" providerId="LiveId" clId="{12B3C13D-D598-46F5-8881-EF6EA70D8D1D}" dt="2022-09-12T18:57:44.496" v="13733" actId="478"/>
          <ac:spMkLst>
            <pc:docMk/>
            <pc:sldMk cId="700517573" sldId="280"/>
            <ac:spMk id="3" creationId="{76A6CA57-AA4F-E670-B0C8-BA882F6ACDBD}"/>
          </ac:spMkLst>
        </pc:spChg>
        <pc:spChg chg="add mod">
          <ac:chgData name="Vihang Ghalsasi" userId="2a3145cabc1bc5e0" providerId="LiveId" clId="{12B3C13D-D598-46F5-8881-EF6EA70D8D1D}" dt="2022-09-12T19:00:37.726" v="13774" actId="1076"/>
          <ac:spMkLst>
            <pc:docMk/>
            <pc:sldMk cId="700517573" sldId="280"/>
            <ac:spMk id="8" creationId="{BBDBB2E5-29B3-8AE2-7C30-991A001BE525}"/>
          </ac:spMkLst>
        </pc:spChg>
        <pc:spChg chg="add mod">
          <ac:chgData name="Vihang Ghalsasi" userId="2a3145cabc1bc5e0" providerId="LiveId" clId="{12B3C13D-D598-46F5-8881-EF6EA70D8D1D}" dt="2022-09-12T19:01:14.776" v="13799" actId="1076"/>
          <ac:spMkLst>
            <pc:docMk/>
            <pc:sldMk cId="700517573" sldId="280"/>
            <ac:spMk id="10" creationId="{FC8FAD6F-97B6-50B7-BBE7-63911C1FD3B0}"/>
          </ac:spMkLst>
        </pc:spChg>
        <pc:picChg chg="add mod">
          <ac:chgData name="Vihang Ghalsasi" userId="2a3145cabc1bc5e0" providerId="LiveId" clId="{12B3C13D-D598-46F5-8881-EF6EA70D8D1D}" dt="2022-09-12T18:59:11.212" v="13744" actId="1076"/>
          <ac:picMkLst>
            <pc:docMk/>
            <pc:sldMk cId="700517573" sldId="280"/>
            <ac:picMk id="5" creationId="{83DE1127-A82C-B1A0-7946-82D0B1F54F15}"/>
          </ac:picMkLst>
        </pc:picChg>
        <pc:picChg chg="add mod">
          <ac:chgData name="Vihang Ghalsasi" userId="2a3145cabc1bc5e0" providerId="LiveId" clId="{12B3C13D-D598-46F5-8881-EF6EA70D8D1D}" dt="2022-09-12T18:58:49.316" v="13742" actId="1076"/>
          <ac:picMkLst>
            <pc:docMk/>
            <pc:sldMk cId="700517573" sldId="280"/>
            <ac:picMk id="7" creationId="{CAC5AFCD-AAB5-993F-B830-393D953228C7}"/>
          </ac:picMkLst>
        </pc:picChg>
      </pc:sldChg>
      <pc:sldChg chg="new del">
        <pc:chgData name="Vihang Ghalsasi" userId="2a3145cabc1bc5e0" providerId="LiveId" clId="{12B3C13D-D598-46F5-8881-EF6EA70D8D1D}" dt="2022-09-13T05:12:54.463" v="13801" actId="680"/>
        <pc:sldMkLst>
          <pc:docMk/>
          <pc:sldMk cId="462756897" sldId="281"/>
        </pc:sldMkLst>
      </pc:sldChg>
      <pc:sldChg chg="addSp delSp modSp new mod setBg modClrScheme chgLayout">
        <pc:chgData name="Vihang Ghalsasi" userId="2a3145cabc1bc5e0" providerId="LiveId" clId="{12B3C13D-D598-46F5-8881-EF6EA70D8D1D}" dt="2022-09-13T05:14:14.706" v="13836" actId="962"/>
        <pc:sldMkLst>
          <pc:docMk/>
          <pc:sldMk cId="3697404301" sldId="281"/>
        </pc:sldMkLst>
        <pc:spChg chg="mod ord">
          <ac:chgData name="Vihang Ghalsasi" userId="2a3145cabc1bc5e0" providerId="LiveId" clId="{12B3C13D-D598-46F5-8881-EF6EA70D8D1D}" dt="2022-09-13T05:14:12.338" v="13834" actId="26606"/>
          <ac:spMkLst>
            <pc:docMk/>
            <pc:sldMk cId="3697404301" sldId="281"/>
            <ac:spMk id="2" creationId="{8E1009F3-CD51-33B2-EC82-0EB710152F8A}"/>
          </ac:spMkLst>
        </pc:spChg>
        <pc:spChg chg="del">
          <ac:chgData name="Vihang Ghalsasi" userId="2a3145cabc1bc5e0" providerId="LiveId" clId="{12B3C13D-D598-46F5-8881-EF6EA70D8D1D}" dt="2022-09-13T05:13:25.390" v="13829" actId="700"/>
          <ac:spMkLst>
            <pc:docMk/>
            <pc:sldMk cId="3697404301" sldId="281"/>
            <ac:spMk id="3" creationId="{F46A7706-2E27-2062-72DE-BC9A76A2EA29}"/>
          </ac:spMkLst>
        </pc:spChg>
        <pc:spChg chg="add">
          <ac:chgData name="Vihang Ghalsasi" userId="2a3145cabc1bc5e0" providerId="LiveId" clId="{12B3C13D-D598-46F5-8881-EF6EA70D8D1D}" dt="2022-09-13T05:14:12.338" v="13834" actId="26606"/>
          <ac:spMkLst>
            <pc:docMk/>
            <pc:sldMk cId="3697404301" sldId="281"/>
            <ac:spMk id="10" creationId="{4E4490D0-3672-446A-AC12-B4830333BDDD}"/>
          </ac:spMkLst>
        </pc:spChg>
        <pc:spChg chg="add">
          <ac:chgData name="Vihang Ghalsasi" userId="2a3145cabc1bc5e0" providerId="LiveId" clId="{12B3C13D-D598-46F5-8881-EF6EA70D8D1D}" dt="2022-09-13T05:14:12.338" v="13834" actId="26606"/>
          <ac:spMkLst>
            <pc:docMk/>
            <pc:sldMk cId="3697404301" sldId="281"/>
            <ac:spMk id="12" creationId="{39CB82C2-DF65-4EC1-8280-F201D50F570B}"/>
          </ac:spMkLst>
        </pc:spChg>
        <pc:spChg chg="add">
          <ac:chgData name="Vihang Ghalsasi" userId="2a3145cabc1bc5e0" providerId="LiveId" clId="{12B3C13D-D598-46F5-8881-EF6EA70D8D1D}" dt="2022-09-13T05:14:12.338" v="13834" actId="26606"/>
          <ac:spMkLst>
            <pc:docMk/>
            <pc:sldMk cId="3697404301" sldId="281"/>
            <ac:spMk id="16" creationId="{5A1B47C8-47A0-4A88-8830-6DEA3B5DE392}"/>
          </ac:spMkLst>
        </pc:spChg>
        <pc:spChg chg="add">
          <ac:chgData name="Vihang Ghalsasi" userId="2a3145cabc1bc5e0" providerId="LiveId" clId="{12B3C13D-D598-46F5-8881-EF6EA70D8D1D}" dt="2022-09-13T05:14:12.338" v="13834" actId="26606"/>
          <ac:spMkLst>
            <pc:docMk/>
            <pc:sldMk cId="3697404301" sldId="281"/>
            <ac:spMk id="18" creationId="{984BBFDD-E720-4805-A9C8-129FBBF6DD70}"/>
          </ac:spMkLst>
        </pc:spChg>
        <pc:spChg chg="add">
          <ac:chgData name="Vihang Ghalsasi" userId="2a3145cabc1bc5e0" providerId="LiveId" clId="{12B3C13D-D598-46F5-8881-EF6EA70D8D1D}" dt="2022-09-13T05:14:12.338" v="13834" actId="26606"/>
          <ac:spMkLst>
            <pc:docMk/>
            <pc:sldMk cId="3697404301" sldId="281"/>
            <ac:spMk id="20" creationId="{5AC4BE46-4A77-42FE-9D15-065CDB2F847C}"/>
          </ac:spMkLst>
        </pc:spChg>
        <pc:picChg chg="add mod">
          <ac:chgData name="Vihang Ghalsasi" userId="2a3145cabc1bc5e0" providerId="LiveId" clId="{12B3C13D-D598-46F5-8881-EF6EA70D8D1D}" dt="2022-09-13T05:14:14.706" v="13836" actId="962"/>
          <ac:picMkLst>
            <pc:docMk/>
            <pc:sldMk cId="3697404301" sldId="281"/>
            <ac:picMk id="5" creationId="{27BFA5B9-6F57-CAA3-16B6-1A335413319E}"/>
          </ac:picMkLst>
        </pc:picChg>
        <pc:cxnChg chg="add">
          <ac:chgData name="Vihang Ghalsasi" userId="2a3145cabc1bc5e0" providerId="LiveId" clId="{12B3C13D-D598-46F5-8881-EF6EA70D8D1D}" dt="2022-09-13T05:14:12.338" v="13834" actId="26606"/>
          <ac:cxnSpMkLst>
            <pc:docMk/>
            <pc:sldMk cId="3697404301" sldId="281"/>
            <ac:cxnSpMk id="14" creationId="{7E1D4427-852B-4B37-8E76-0E9F1810BA2A}"/>
          </ac:cxnSpMkLst>
        </pc:cxnChg>
      </pc:sldChg>
      <pc:sldChg chg="addSp modSp new mod">
        <pc:chgData name="Vihang Ghalsasi" userId="2a3145cabc1bc5e0" providerId="LiveId" clId="{12B3C13D-D598-46F5-8881-EF6EA70D8D1D}" dt="2022-09-13T05:18:44.643" v="14248" actId="404"/>
        <pc:sldMkLst>
          <pc:docMk/>
          <pc:sldMk cId="548323098" sldId="282"/>
        </pc:sldMkLst>
        <pc:spChg chg="mod">
          <ac:chgData name="Vihang Ghalsasi" userId="2a3145cabc1bc5e0" providerId="LiveId" clId="{12B3C13D-D598-46F5-8881-EF6EA70D8D1D}" dt="2022-09-13T05:15:42.899" v="14010" actId="20577"/>
          <ac:spMkLst>
            <pc:docMk/>
            <pc:sldMk cId="548323098" sldId="282"/>
            <ac:spMk id="2" creationId="{2270F3A6-9E36-E171-F7B7-68E26BC72D2F}"/>
          </ac:spMkLst>
        </pc:spChg>
        <pc:spChg chg="mod">
          <ac:chgData name="Vihang Ghalsasi" userId="2a3145cabc1bc5e0" providerId="LiveId" clId="{12B3C13D-D598-46F5-8881-EF6EA70D8D1D}" dt="2022-09-13T05:18:44.643" v="14248" actId="404"/>
          <ac:spMkLst>
            <pc:docMk/>
            <pc:sldMk cId="548323098" sldId="282"/>
            <ac:spMk id="3" creationId="{51F122BB-B8F7-C4E8-D17E-AB9EF2AA1BCF}"/>
          </ac:spMkLst>
        </pc:spChg>
        <pc:picChg chg="add mod">
          <ac:chgData name="Vihang Ghalsasi" userId="2a3145cabc1bc5e0" providerId="LiveId" clId="{12B3C13D-D598-46F5-8881-EF6EA70D8D1D}" dt="2022-09-13T05:18:39.469" v="14247" actId="1076"/>
          <ac:picMkLst>
            <pc:docMk/>
            <pc:sldMk cId="548323098" sldId="282"/>
            <ac:picMk id="5" creationId="{DB15F9E2-6506-FDF8-C849-3789827A650A}"/>
          </ac:picMkLst>
        </pc:picChg>
      </pc:sldChg>
      <pc:sldChg chg="addSp delSp modSp new mod">
        <pc:chgData name="Vihang Ghalsasi" userId="2a3145cabc1bc5e0" providerId="LiveId" clId="{12B3C13D-D598-46F5-8881-EF6EA70D8D1D}" dt="2022-09-13T06:50:50.800" v="15880" actId="20577"/>
        <pc:sldMkLst>
          <pc:docMk/>
          <pc:sldMk cId="1605114447" sldId="283"/>
        </pc:sldMkLst>
        <pc:spChg chg="mod">
          <ac:chgData name="Vihang Ghalsasi" userId="2a3145cabc1bc5e0" providerId="LiveId" clId="{12B3C13D-D598-46F5-8881-EF6EA70D8D1D}" dt="2022-09-13T06:43:47.203" v="15396" actId="404"/>
          <ac:spMkLst>
            <pc:docMk/>
            <pc:sldMk cId="1605114447" sldId="283"/>
            <ac:spMk id="2" creationId="{0CCEAC39-1C1C-7376-5CAC-BC7A2654D2AE}"/>
          </ac:spMkLst>
        </pc:spChg>
        <pc:spChg chg="del">
          <ac:chgData name="Vihang Ghalsasi" userId="2a3145cabc1bc5e0" providerId="LiveId" clId="{12B3C13D-D598-46F5-8881-EF6EA70D8D1D}" dt="2022-09-13T06:28:57.903" v="15268" actId="3680"/>
          <ac:spMkLst>
            <pc:docMk/>
            <pc:sldMk cId="1605114447" sldId="283"/>
            <ac:spMk id="3" creationId="{10D4C5E4-9F35-42A1-3D21-57C2809AC371}"/>
          </ac:spMkLst>
        </pc:spChg>
        <pc:graphicFrameChg chg="add mod ord modGraphic">
          <ac:chgData name="Vihang Ghalsasi" userId="2a3145cabc1bc5e0" providerId="LiveId" clId="{12B3C13D-D598-46F5-8881-EF6EA70D8D1D}" dt="2022-09-13T06:50:50.800" v="15880" actId="20577"/>
          <ac:graphicFrameMkLst>
            <pc:docMk/>
            <pc:sldMk cId="1605114447" sldId="283"/>
            <ac:graphicFrameMk id="4" creationId="{472BDA08-1BB2-D6F5-216D-9C5146533508}"/>
          </ac:graphicFrameMkLst>
        </pc:graphicFrameChg>
      </pc:sldChg>
      <pc:sldChg chg="addSp modSp new mod">
        <pc:chgData name="Vihang Ghalsasi" userId="2a3145cabc1bc5e0" providerId="LiveId" clId="{12B3C13D-D598-46F5-8881-EF6EA70D8D1D}" dt="2022-09-13T07:18:57.961" v="16507" actId="1076"/>
        <pc:sldMkLst>
          <pc:docMk/>
          <pc:sldMk cId="1732375215" sldId="284"/>
        </pc:sldMkLst>
        <pc:spChg chg="mod">
          <ac:chgData name="Vihang Ghalsasi" userId="2a3145cabc1bc5e0" providerId="LiveId" clId="{12B3C13D-D598-46F5-8881-EF6EA70D8D1D}" dt="2022-09-13T06:48:52.029" v="15792" actId="404"/>
          <ac:spMkLst>
            <pc:docMk/>
            <pc:sldMk cId="1732375215" sldId="284"/>
            <ac:spMk id="2" creationId="{C7557E6B-6D38-7DAC-A110-0A2D64DCD853}"/>
          </ac:spMkLst>
        </pc:spChg>
        <pc:spChg chg="mod">
          <ac:chgData name="Vihang Ghalsasi" userId="2a3145cabc1bc5e0" providerId="LiveId" clId="{12B3C13D-D598-46F5-8881-EF6EA70D8D1D}" dt="2022-09-13T07:18:45.576" v="16504" actId="27636"/>
          <ac:spMkLst>
            <pc:docMk/>
            <pc:sldMk cId="1732375215" sldId="284"/>
            <ac:spMk id="3" creationId="{0DBBA1B3-508B-4098-C490-BF7708B3498E}"/>
          </ac:spMkLst>
        </pc:spChg>
        <pc:picChg chg="add mod">
          <ac:chgData name="Vihang Ghalsasi" userId="2a3145cabc1bc5e0" providerId="LiveId" clId="{12B3C13D-D598-46F5-8881-EF6EA70D8D1D}" dt="2022-09-13T07:18:57.961" v="16507" actId="1076"/>
          <ac:picMkLst>
            <pc:docMk/>
            <pc:sldMk cId="1732375215" sldId="284"/>
            <ac:picMk id="5" creationId="{0831DFF2-6A30-3722-662F-9C2AE2B8A66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71CC2-311F-45B8-AE08-A633543FB6A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FE510FD-B0DA-4643-8531-A40ABA55814B}">
      <dgm:prSet custT="1"/>
      <dgm:spPr/>
      <dgm:t>
        <a:bodyPr/>
        <a:lstStyle/>
        <a:p>
          <a:r>
            <a:rPr lang="en-US" sz="2000" b="1" dirty="0"/>
            <a:t>Resistance plasmids</a:t>
          </a:r>
          <a:r>
            <a:rPr lang="en-US" sz="2000" dirty="0"/>
            <a:t>: Carry genes that confer the host cell resistance to one or more antibacterial agents such as ampicillin and chloramphenicol. Important for cloning as well as clinical microbiology. </a:t>
          </a:r>
        </a:p>
      </dgm:t>
    </dgm:pt>
    <dgm:pt modelId="{3C73F920-6B14-4A24-B84C-C8F26E19891F}" type="parTrans" cxnId="{35496B1F-D5DD-4992-85CF-C6A4F4BAC5B7}">
      <dgm:prSet/>
      <dgm:spPr/>
      <dgm:t>
        <a:bodyPr/>
        <a:lstStyle/>
        <a:p>
          <a:endParaRPr lang="en-US"/>
        </a:p>
      </dgm:t>
    </dgm:pt>
    <dgm:pt modelId="{EDC34CD7-1448-4F34-AAC0-6C911E814D83}" type="sibTrans" cxnId="{35496B1F-D5DD-4992-85CF-C6A4F4BAC5B7}">
      <dgm:prSet/>
      <dgm:spPr/>
      <dgm:t>
        <a:bodyPr/>
        <a:lstStyle/>
        <a:p>
          <a:endParaRPr lang="en-US"/>
        </a:p>
      </dgm:t>
    </dgm:pt>
    <dgm:pt modelId="{94BE8E7D-5D75-4C8A-8D16-D8B40FFF7766}">
      <dgm:prSet custT="1"/>
      <dgm:spPr/>
      <dgm:t>
        <a:bodyPr/>
        <a:lstStyle/>
        <a:p>
          <a:r>
            <a:rPr lang="en-US" sz="2000" b="1" dirty="0"/>
            <a:t>Col plasmids</a:t>
          </a:r>
          <a:r>
            <a:rPr lang="en-US" sz="2000" dirty="0"/>
            <a:t>: Carry genes encoding colicins, proteins that kill other bacteria. Example, ColE1 plasmid of </a:t>
          </a:r>
          <a:r>
            <a:rPr lang="en-US" sz="2000" i="1" dirty="0"/>
            <a:t>Escherichia coli</a:t>
          </a:r>
          <a:r>
            <a:rPr lang="en-US" sz="2000" dirty="0"/>
            <a:t>.  </a:t>
          </a:r>
        </a:p>
      </dgm:t>
    </dgm:pt>
    <dgm:pt modelId="{50E2C98F-8A79-4310-93E1-572120111534}" type="parTrans" cxnId="{AB6EB418-771F-4024-9762-E40752E44AF1}">
      <dgm:prSet/>
      <dgm:spPr/>
      <dgm:t>
        <a:bodyPr/>
        <a:lstStyle/>
        <a:p>
          <a:endParaRPr lang="en-US"/>
        </a:p>
      </dgm:t>
    </dgm:pt>
    <dgm:pt modelId="{FD1A645C-3A62-48C0-B91E-1C7D4347782D}" type="sibTrans" cxnId="{AB6EB418-771F-4024-9762-E40752E44AF1}">
      <dgm:prSet/>
      <dgm:spPr/>
      <dgm:t>
        <a:bodyPr/>
        <a:lstStyle/>
        <a:p>
          <a:endParaRPr lang="en-US"/>
        </a:p>
      </dgm:t>
    </dgm:pt>
    <dgm:pt modelId="{0F80CD9F-DA2A-43C6-8A50-E07EA64C7DFA}">
      <dgm:prSet custT="1"/>
      <dgm:spPr/>
      <dgm:t>
        <a:bodyPr/>
        <a:lstStyle/>
        <a:p>
          <a:r>
            <a:rPr lang="en-US" sz="2000" b="1" dirty="0"/>
            <a:t>Degradative plasmids</a:t>
          </a:r>
          <a:r>
            <a:rPr lang="en-US" sz="2000" dirty="0"/>
            <a:t>: Allow the host cell to metabolize unusual molecules such as toluene and salicylic acid. Example, TOL plasmid of </a:t>
          </a:r>
          <a:r>
            <a:rPr lang="en-US" sz="2000" i="1" dirty="0"/>
            <a:t>Pseudomonas putida</a:t>
          </a:r>
          <a:r>
            <a:rPr lang="en-US" sz="2000" dirty="0"/>
            <a:t>.  </a:t>
          </a:r>
        </a:p>
      </dgm:t>
    </dgm:pt>
    <dgm:pt modelId="{ACCFB745-581D-453F-9EFA-D4C77743B90B}" type="parTrans" cxnId="{3191A263-8043-44AF-A555-F20165A9B557}">
      <dgm:prSet/>
      <dgm:spPr/>
      <dgm:t>
        <a:bodyPr/>
        <a:lstStyle/>
        <a:p>
          <a:endParaRPr lang="en-US"/>
        </a:p>
      </dgm:t>
    </dgm:pt>
    <dgm:pt modelId="{68B9666B-1A45-42D1-8652-C0266632D961}" type="sibTrans" cxnId="{3191A263-8043-44AF-A555-F20165A9B557}">
      <dgm:prSet/>
      <dgm:spPr/>
      <dgm:t>
        <a:bodyPr/>
        <a:lstStyle/>
        <a:p>
          <a:endParaRPr lang="en-US"/>
        </a:p>
      </dgm:t>
    </dgm:pt>
    <dgm:pt modelId="{6C81BD5C-D967-42C1-8ECE-B3F240A4830F}">
      <dgm:prSet custT="1"/>
      <dgm:spPr/>
      <dgm:t>
        <a:bodyPr/>
        <a:lstStyle/>
        <a:p>
          <a:r>
            <a:rPr lang="en-US" sz="2000" b="1" dirty="0"/>
            <a:t>Virulence plasmids</a:t>
          </a:r>
          <a:r>
            <a:rPr lang="en-US" sz="2000" dirty="0"/>
            <a:t>: Confer pathogenicity to the host bacterium. Example, </a:t>
          </a:r>
          <a:r>
            <a:rPr lang="en-US" sz="2000" dirty="0" err="1"/>
            <a:t>Ti</a:t>
          </a:r>
          <a:r>
            <a:rPr lang="en-US" sz="2000" dirty="0"/>
            <a:t> plasmid of </a:t>
          </a:r>
          <a:r>
            <a:rPr lang="en-US" sz="2000" i="1" dirty="0"/>
            <a:t>Agrobacterium tumefaciens</a:t>
          </a:r>
          <a:r>
            <a:rPr lang="en-US" sz="2000" dirty="0"/>
            <a:t>. </a:t>
          </a:r>
        </a:p>
      </dgm:t>
    </dgm:pt>
    <dgm:pt modelId="{C4F27680-2786-4D77-B7DE-1018E3C05AB6}" type="parTrans" cxnId="{260E063C-7776-4CD1-BB0F-A1DD57F30579}">
      <dgm:prSet/>
      <dgm:spPr/>
      <dgm:t>
        <a:bodyPr/>
        <a:lstStyle/>
        <a:p>
          <a:endParaRPr lang="en-US"/>
        </a:p>
      </dgm:t>
    </dgm:pt>
    <dgm:pt modelId="{136212F7-4364-4720-8246-51D10B7F3518}" type="sibTrans" cxnId="{260E063C-7776-4CD1-BB0F-A1DD57F30579}">
      <dgm:prSet/>
      <dgm:spPr/>
      <dgm:t>
        <a:bodyPr/>
        <a:lstStyle/>
        <a:p>
          <a:endParaRPr lang="en-US"/>
        </a:p>
      </dgm:t>
    </dgm:pt>
    <dgm:pt modelId="{C847CF3C-D22C-44A4-A3D2-E23A79098E45}" type="pres">
      <dgm:prSet presAssocID="{97671CC2-311F-45B8-AE08-A633543FB6A3}" presName="vert0" presStyleCnt="0">
        <dgm:presLayoutVars>
          <dgm:dir/>
          <dgm:animOne val="branch"/>
          <dgm:animLvl val="lvl"/>
        </dgm:presLayoutVars>
      </dgm:prSet>
      <dgm:spPr/>
    </dgm:pt>
    <dgm:pt modelId="{CF764D8F-6E9D-4988-8704-B6DDE7A09089}" type="pres">
      <dgm:prSet presAssocID="{DFE510FD-B0DA-4643-8531-A40ABA55814B}" presName="thickLine" presStyleLbl="alignNode1" presStyleIdx="0" presStyleCnt="4"/>
      <dgm:spPr/>
    </dgm:pt>
    <dgm:pt modelId="{E238C826-A5D4-405B-ACB3-BC1AC804E6C7}" type="pres">
      <dgm:prSet presAssocID="{DFE510FD-B0DA-4643-8531-A40ABA55814B}" presName="horz1" presStyleCnt="0"/>
      <dgm:spPr/>
    </dgm:pt>
    <dgm:pt modelId="{95879C2D-2387-453B-B1CB-DC5B1BCF31F3}" type="pres">
      <dgm:prSet presAssocID="{DFE510FD-B0DA-4643-8531-A40ABA55814B}" presName="tx1" presStyleLbl="revTx" presStyleIdx="0" presStyleCnt="4"/>
      <dgm:spPr/>
    </dgm:pt>
    <dgm:pt modelId="{3F597002-D49D-4E1C-A014-FC1EF10B8D52}" type="pres">
      <dgm:prSet presAssocID="{DFE510FD-B0DA-4643-8531-A40ABA55814B}" presName="vert1" presStyleCnt="0"/>
      <dgm:spPr/>
    </dgm:pt>
    <dgm:pt modelId="{17F5EC54-5D96-44CD-9EAF-1CBFC4795B2D}" type="pres">
      <dgm:prSet presAssocID="{94BE8E7D-5D75-4C8A-8D16-D8B40FFF7766}" presName="thickLine" presStyleLbl="alignNode1" presStyleIdx="1" presStyleCnt="4"/>
      <dgm:spPr/>
    </dgm:pt>
    <dgm:pt modelId="{B7C0ECF3-11FD-4D26-BE94-90161E1B1525}" type="pres">
      <dgm:prSet presAssocID="{94BE8E7D-5D75-4C8A-8D16-D8B40FFF7766}" presName="horz1" presStyleCnt="0"/>
      <dgm:spPr/>
    </dgm:pt>
    <dgm:pt modelId="{EF724458-EAF6-464C-A5ED-8FB236AEA4A0}" type="pres">
      <dgm:prSet presAssocID="{94BE8E7D-5D75-4C8A-8D16-D8B40FFF7766}" presName="tx1" presStyleLbl="revTx" presStyleIdx="1" presStyleCnt="4"/>
      <dgm:spPr/>
    </dgm:pt>
    <dgm:pt modelId="{483413E2-055B-4FCB-8640-32E6439C7395}" type="pres">
      <dgm:prSet presAssocID="{94BE8E7D-5D75-4C8A-8D16-D8B40FFF7766}" presName="vert1" presStyleCnt="0"/>
      <dgm:spPr/>
    </dgm:pt>
    <dgm:pt modelId="{9B800AFC-8609-4586-AFE2-DC84600BA65A}" type="pres">
      <dgm:prSet presAssocID="{0F80CD9F-DA2A-43C6-8A50-E07EA64C7DFA}" presName="thickLine" presStyleLbl="alignNode1" presStyleIdx="2" presStyleCnt="4"/>
      <dgm:spPr/>
    </dgm:pt>
    <dgm:pt modelId="{0DCA4AAD-DD18-4993-A522-AD11510872B9}" type="pres">
      <dgm:prSet presAssocID="{0F80CD9F-DA2A-43C6-8A50-E07EA64C7DFA}" presName="horz1" presStyleCnt="0"/>
      <dgm:spPr/>
    </dgm:pt>
    <dgm:pt modelId="{EC831A16-C9C9-4A13-89E0-1E42218508C8}" type="pres">
      <dgm:prSet presAssocID="{0F80CD9F-DA2A-43C6-8A50-E07EA64C7DFA}" presName="tx1" presStyleLbl="revTx" presStyleIdx="2" presStyleCnt="4"/>
      <dgm:spPr/>
    </dgm:pt>
    <dgm:pt modelId="{BD29E2A6-8C98-40AF-B210-F0EC32F57380}" type="pres">
      <dgm:prSet presAssocID="{0F80CD9F-DA2A-43C6-8A50-E07EA64C7DFA}" presName="vert1" presStyleCnt="0"/>
      <dgm:spPr/>
    </dgm:pt>
    <dgm:pt modelId="{8EFE6B31-3607-45D3-8462-21648AF8047C}" type="pres">
      <dgm:prSet presAssocID="{6C81BD5C-D967-42C1-8ECE-B3F240A4830F}" presName="thickLine" presStyleLbl="alignNode1" presStyleIdx="3" presStyleCnt="4"/>
      <dgm:spPr/>
    </dgm:pt>
    <dgm:pt modelId="{14BA2DFA-D4CE-4FD9-900F-3D752C1A30C2}" type="pres">
      <dgm:prSet presAssocID="{6C81BD5C-D967-42C1-8ECE-B3F240A4830F}" presName="horz1" presStyleCnt="0"/>
      <dgm:spPr/>
    </dgm:pt>
    <dgm:pt modelId="{0D323288-008A-46E6-B4C7-A171D17CC42F}" type="pres">
      <dgm:prSet presAssocID="{6C81BD5C-D967-42C1-8ECE-B3F240A4830F}" presName="tx1" presStyleLbl="revTx" presStyleIdx="3" presStyleCnt="4"/>
      <dgm:spPr/>
    </dgm:pt>
    <dgm:pt modelId="{B6FEE11F-5242-4CA2-AF61-2E2C37AE68B6}" type="pres">
      <dgm:prSet presAssocID="{6C81BD5C-D967-42C1-8ECE-B3F240A4830F}" presName="vert1" presStyleCnt="0"/>
      <dgm:spPr/>
    </dgm:pt>
  </dgm:ptLst>
  <dgm:cxnLst>
    <dgm:cxn modelId="{AB6EB418-771F-4024-9762-E40752E44AF1}" srcId="{97671CC2-311F-45B8-AE08-A633543FB6A3}" destId="{94BE8E7D-5D75-4C8A-8D16-D8B40FFF7766}" srcOrd="1" destOrd="0" parTransId="{50E2C98F-8A79-4310-93E1-572120111534}" sibTransId="{FD1A645C-3A62-48C0-B91E-1C7D4347782D}"/>
    <dgm:cxn modelId="{35496B1F-D5DD-4992-85CF-C6A4F4BAC5B7}" srcId="{97671CC2-311F-45B8-AE08-A633543FB6A3}" destId="{DFE510FD-B0DA-4643-8531-A40ABA55814B}" srcOrd="0" destOrd="0" parTransId="{3C73F920-6B14-4A24-B84C-C8F26E19891F}" sibTransId="{EDC34CD7-1448-4F34-AAC0-6C911E814D83}"/>
    <dgm:cxn modelId="{260E063C-7776-4CD1-BB0F-A1DD57F30579}" srcId="{97671CC2-311F-45B8-AE08-A633543FB6A3}" destId="{6C81BD5C-D967-42C1-8ECE-B3F240A4830F}" srcOrd="3" destOrd="0" parTransId="{C4F27680-2786-4D77-B7DE-1018E3C05AB6}" sibTransId="{136212F7-4364-4720-8246-51D10B7F3518}"/>
    <dgm:cxn modelId="{CFDCAD5F-F4A5-442C-87CF-28F2EDCE7CEA}" type="presOf" srcId="{6C81BD5C-D967-42C1-8ECE-B3F240A4830F}" destId="{0D323288-008A-46E6-B4C7-A171D17CC42F}" srcOrd="0" destOrd="0" presId="urn:microsoft.com/office/officeart/2008/layout/LinedList"/>
    <dgm:cxn modelId="{30E20560-BF61-47A3-9E89-75685BBC4271}" type="presOf" srcId="{0F80CD9F-DA2A-43C6-8A50-E07EA64C7DFA}" destId="{EC831A16-C9C9-4A13-89E0-1E42218508C8}" srcOrd="0" destOrd="0" presId="urn:microsoft.com/office/officeart/2008/layout/LinedList"/>
    <dgm:cxn modelId="{3191A263-8043-44AF-A555-F20165A9B557}" srcId="{97671CC2-311F-45B8-AE08-A633543FB6A3}" destId="{0F80CD9F-DA2A-43C6-8A50-E07EA64C7DFA}" srcOrd="2" destOrd="0" parTransId="{ACCFB745-581D-453F-9EFA-D4C77743B90B}" sibTransId="{68B9666B-1A45-42D1-8652-C0266632D961}"/>
    <dgm:cxn modelId="{5422F167-F80F-42BE-A753-B3C97BFC1508}" type="presOf" srcId="{94BE8E7D-5D75-4C8A-8D16-D8B40FFF7766}" destId="{EF724458-EAF6-464C-A5ED-8FB236AEA4A0}" srcOrd="0" destOrd="0" presId="urn:microsoft.com/office/officeart/2008/layout/LinedList"/>
    <dgm:cxn modelId="{6C2253F0-FBB0-4FE3-AF09-653CDD427E4D}" type="presOf" srcId="{97671CC2-311F-45B8-AE08-A633543FB6A3}" destId="{C847CF3C-D22C-44A4-A3D2-E23A79098E45}" srcOrd="0" destOrd="0" presId="urn:microsoft.com/office/officeart/2008/layout/LinedList"/>
    <dgm:cxn modelId="{B23D3BF5-B1AD-437F-BD37-EAC3FF46BA1D}" type="presOf" srcId="{DFE510FD-B0DA-4643-8531-A40ABA55814B}" destId="{95879C2D-2387-453B-B1CB-DC5B1BCF31F3}" srcOrd="0" destOrd="0" presId="urn:microsoft.com/office/officeart/2008/layout/LinedList"/>
    <dgm:cxn modelId="{BD6422CD-A890-45E0-B610-C2E4044B9316}" type="presParOf" srcId="{C847CF3C-D22C-44A4-A3D2-E23A79098E45}" destId="{CF764D8F-6E9D-4988-8704-B6DDE7A09089}" srcOrd="0" destOrd="0" presId="urn:microsoft.com/office/officeart/2008/layout/LinedList"/>
    <dgm:cxn modelId="{ED0C711F-3B9D-49C5-8DF8-03B2AA9125B2}" type="presParOf" srcId="{C847CF3C-D22C-44A4-A3D2-E23A79098E45}" destId="{E238C826-A5D4-405B-ACB3-BC1AC804E6C7}" srcOrd="1" destOrd="0" presId="urn:microsoft.com/office/officeart/2008/layout/LinedList"/>
    <dgm:cxn modelId="{2EFC4A94-6AC3-42CA-89F8-39FA5EC31A9E}" type="presParOf" srcId="{E238C826-A5D4-405B-ACB3-BC1AC804E6C7}" destId="{95879C2D-2387-453B-B1CB-DC5B1BCF31F3}" srcOrd="0" destOrd="0" presId="urn:microsoft.com/office/officeart/2008/layout/LinedList"/>
    <dgm:cxn modelId="{833C5D2D-7BC0-4BAA-85F3-E51B5E9E3023}" type="presParOf" srcId="{E238C826-A5D4-405B-ACB3-BC1AC804E6C7}" destId="{3F597002-D49D-4E1C-A014-FC1EF10B8D52}" srcOrd="1" destOrd="0" presId="urn:microsoft.com/office/officeart/2008/layout/LinedList"/>
    <dgm:cxn modelId="{84A235E4-24E5-487A-BBFF-39744A611FAE}" type="presParOf" srcId="{C847CF3C-D22C-44A4-A3D2-E23A79098E45}" destId="{17F5EC54-5D96-44CD-9EAF-1CBFC4795B2D}" srcOrd="2" destOrd="0" presId="urn:microsoft.com/office/officeart/2008/layout/LinedList"/>
    <dgm:cxn modelId="{D39254CC-87EB-4970-87BF-44967C4EB289}" type="presParOf" srcId="{C847CF3C-D22C-44A4-A3D2-E23A79098E45}" destId="{B7C0ECF3-11FD-4D26-BE94-90161E1B1525}" srcOrd="3" destOrd="0" presId="urn:microsoft.com/office/officeart/2008/layout/LinedList"/>
    <dgm:cxn modelId="{7B6BEC9E-CC24-4B8D-993A-37A21162F8E7}" type="presParOf" srcId="{B7C0ECF3-11FD-4D26-BE94-90161E1B1525}" destId="{EF724458-EAF6-464C-A5ED-8FB236AEA4A0}" srcOrd="0" destOrd="0" presId="urn:microsoft.com/office/officeart/2008/layout/LinedList"/>
    <dgm:cxn modelId="{DDBBF6DA-2EC6-4A90-9542-74A2BFFC1E11}" type="presParOf" srcId="{B7C0ECF3-11FD-4D26-BE94-90161E1B1525}" destId="{483413E2-055B-4FCB-8640-32E6439C7395}" srcOrd="1" destOrd="0" presId="urn:microsoft.com/office/officeart/2008/layout/LinedList"/>
    <dgm:cxn modelId="{249BC173-EF57-4EFF-ADD3-F2DC1DF1A8DA}" type="presParOf" srcId="{C847CF3C-D22C-44A4-A3D2-E23A79098E45}" destId="{9B800AFC-8609-4586-AFE2-DC84600BA65A}" srcOrd="4" destOrd="0" presId="urn:microsoft.com/office/officeart/2008/layout/LinedList"/>
    <dgm:cxn modelId="{323F4EDB-AB19-4D52-AC6E-49B0C0CBC268}" type="presParOf" srcId="{C847CF3C-D22C-44A4-A3D2-E23A79098E45}" destId="{0DCA4AAD-DD18-4993-A522-AD11510872B9}" srcOrd="5" destOrd="0" presId="urn:microsoft.com/office/officeart/2008/layout/LinedList"/>
    <dgm:cxn modelId="{C798D009-48AF-44EB-8D14-032BFE2CC887}" type="presParOf" srcId="{0DCA4AAD-DD18-4993-A522-AD11510872B9}" destId="{EC831A16-C9C9-4A13-89E0-1E42218508C8}" srcOrd="0" destOrd="0" presId="urn:microsoft.com/office/officeart/2008/layout/LinedList"/>
    <dgm:cxn modelId="{F9CC480C-58C1-4BF0-B338-398B43D22837}" type="presParOf" srcId="{0DCA4AAD-DD18-4993-A522-AD11510872B9}" destId="{BD29E2A6-8C98-40AF-B210-F0EC32F57380}" srcOrd="1" destOrd="0" presId="urn:microsoft.com/office/officeart/2008/layout/LinedList"/>
    <dgm:cxn modelId="{D2482335-C354-41E2-A744-291D372922D2}" type="presParOf" srcId="{C847CF3C-D22C-44A4-A3D2-E23A79098E45}" destId="{8EFE6B31-3607-45D3-8462-21648AF8047C}" srcOrd="6" destOrd="0" presId="urn:microsoft.com/office/officeart/2008/layout/LinedList"/>
    <dgm:cxn modelId="{C13FE2FD-BDB6-4881-8D8B-34174B394274}" type="presParOf" srcId="{C847CF3C-D22C-44A4-A3D2-E23A79098E45}" destId="{14BA2DFA-D4CE-4FD9-900F-3D752C1A30C2}" srcOrd="7" destOrd="0" presId="urn:microsoft.com/office/officeart/2008/layout/LinedList"/>
    <dgm:cxn modelId="{877B6D0B-DC6B-4964-ADB7-857C92BA2426}" type="presParOf" srcId="{14BA2DFA-D4CE-4FD9-900F-3D752C1A30C2}" destId="{0D323288-008A-46E6-B4C7-A171D17CC42F}" srcOrd="0" destOrd="0" presId="urn:microsoft.com/office/officeart/2008/layout/LinedList"/>
    <dgm:cxn modelId="{77FF19F4-EE37-47E9-A1EB-913483C87A2B}" type="presParOf" srcId="{14BA2DFA-D4CE-4FD9-900F-3D752C1A30C2}" destId="{B6FEE11F-5242-4CA2-AF61-2E2C37AE68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06FB4B-0318-4E0A-95C6-E8DE4AAB5D57}" type="doc">
      <dgm:prSet loTypeId="urn:microsoft.com/office/officeart/2005/8/layout/process2" loCatId="process" qsTypeId="urn:microsoft.com/office/officeart/2005/8/quickstyle/simple1" qsCatId="simple" csTypeId="urn:microsoft.com/office/officeart/2005/8/colors/colorful2" csCatId="colorful" phldr="1"/>
      <dgm:spPr/>
    </dgm:pt>
    <dgm:pt modelId="{0EAF0A0E-42AF-4EC9-A173-4014CCA6776E}">
      <dgm:prSet phldrT="[Text]"/>
      <dgm:spPr/>
      <dgm:t>
        <a:bodyPr/>
        <a:lstStyle/>
        <a:p>
          <a:r>
            <a:rPr lang="en-US" dirty="0"/>
            <a:t>Cell growth and harvesting</a:t>
          </a:r>
        </a:p>
      </dgm:t>
    </dgm:pt>
    <dgm:pt modelId="{0B076E8E-6DDE-4B2B-B2C4-4022B4C3543B}" type="parTrans" cxnId="{783EA7DD-8B7A-4C02-AC9D-F53C601BB1DA}">
      <dgm:prSet/>
      <dgm:spPr/>
      <dgm:t>
        <a:bodyPr/>
        <a:lstStyle/>
        <a:p>
          <a:endParaRPr lang="en-US"/>
        </a:p>
      </dgm:t>
    </dgm:pt>
    <dgm:pt modelId="{6E27FB3D-F645-4A1D-BAB6-EDB0839DE280}" type="sibTrans" cxnId="{783EA7DD-8B7A-4C02-AC9D-F53C601BB1DA}">
      <dgm:prSet/>
      <dgm:spPr/>
      <dgm:t>
        <a:bodyPr/>
        <a:lstStyle/>
        <a:p>
          <a:endParaRPr lang="en-US"/>
        </a:p>
      </dgm:t>
    </dgm:pt>
    <dgm:pt modelId="{9DEA35EC-A4BD-40E1-B4AF-33939483E2B4}">
      <dgm:prSet phldrT="[Text]"/>
      <dgm:spPr/>
      <dgm:t>
        <a:bodyPr/>
        <a:lstStyle/>
        <a:p>
          <a:r>
            <a:rPr lang="en-US" dirty="0"/>
            <a:t>Resuspension in solution I</a:t>
          </a:r>
        </a:p>
      </dgm:t>
    </dgm:pt>
    <dgm:pt modelId="{59E28B2B-43FF-4375-9719-E6A8955B9414}" type="parTrans" cxnId="{4D82C128-D40E-49A6-B939-977567FC28FE}">
      <dgm:prSet/>
      <dgm:spPr/>
      <dgm:t>
        <a:bodyPr/>
        <a:lstStyle/>
        <a:p>
          <a:endParaRPr lang="en-US"/>
        </a:p>
      </dgm:t>
    </dgm:pt>
    <dgm:pt modelId="{9860632A-9818-4AF2-93EA-205B59D44554}" type="sibTrans" cxnId="{4D82C128-D40E-49A6-B939-977567FC28FE}">
      <dgm:prSet/>
      <dgm:spPr/>
      <dgm:t>
        <a:bodyPr/>
        <a:lstStyle/>
        <a:p>
          <a:endParaRPr lang="en-US"/>
        </a:p>
      </dgm:t>
    </dgm:pt>
    <dgm:pt modelId="{3B21A831-BE04-48B9-AB8F-F13946AA9E0A}">
      <dgm:prSet phldrT="[Text]"/>
      <dgm:spPr/>
      <dgm:t>
        <a:bodyPr/>
        <a:lstStyle/>
        <a:p>
          <a:r>
            <a:rPr lang="en-US" dirty="0"/>
            <a:t>Lysis using solution II</a:t>
          </a:r>
        </a:p>
      </dgm:t>
    </dgm:pt>
    <dgm:pt modelId="{A178FC1D-DE3D-42D3-998F-5BC774F9ED45}" type="parTrans" cxnId="{D97F1E6D-90DC-45EF-9DC2-689473B0B1D3}">
      <dgm:prSet/>
      <dgm:spPr/>
      <dgm:t>
        <a:bodyPr/>
        <a:lstStyle/>
        <a:p>
          <a:endParaRPr lang="en-US"/>
        </a:p>
      </dgm:t>
    </dgm:pt>
    <dgm:pt modelId="{FC3AA123-D533-4AB9-9DFB-2377BB4E046A}" type="sibTrans" cxnId="{D97F1E6D-90DC-45EF-9DC2-689473B0B1D3}">
      <dgm:prSet/>
      <dgm:spPr/>
      <dgm:t>
        <a:bodyPr/>
        <a:lstStyle/>
        <a:p>
          <a:endParaRPr lang="en-US"/>
        </a:p>
      </dgm:t>
    </dgm:pt>
    <dgm:pt modelId="{36A8D03F-C861-49C8-838C-187C9490F73F}">
      <dgm:prSet/>
      <dgm:spPr/>
      <dgm:t>
        <a:bodyPr/>
        <a:lstStyle/>
        <a:p>
          <a:r>
            <a:rPr lang="en-US" dirty="0"/>
            <a:t>Neutralization using solution III</a:t>
          </a:r>
        </a:p>
      </dgm:t>
    </dgm:pt>
    <dgm:pt modelId="{26CB9746-B159-438D-8DC7-8D5AB0B3FD2A}" type="parTrans" cxnId="{9173ABE1-5B40-4989-8C59-790994C12A42}">
      <dgm:prSet/>
      <dgm:spPr/>
      <dgm:t>
        <a:bodyPr/>
        <a:lstStyle/>
        <a:p>
          <a:endParaRPr lang="en-US"/>
        </a:p>
      </dgm:t>
    </dgm:pt>
    <dgm:pt modelId="{2C784852-E020-41F1-9B9A-DE566A1835BB}" type="sibTrans" cxnId="{9173ABE1-5B40-4989-8C59-790994C12A42}">
      <dgm:prSet/>
      <dgm:spPr/>
      <dgm:t>
        <a:bodyPr/>
        <a:lstStyle/>
        <a:p>
          <a:endParaRPr lang="en-US"/>
        </a:p>
      </dgm:t>
    </dgm:pt>
    <dgm:pt modelId="{C297814C-0E36-4A3E-AC34-E1F1BA27658C}">
      <dgm:prSet/>
      <dgm:spPr/>
      <dgm:t>
        <a:bodyPr/>
        <a:lstStyle/>
        <a:p>
          <a:r>
            <a:rPr lang="en-US" dirty="0"/>
            <a:t>Centrifugation to separate plasmid DNA</a:t>
          </a:r>
        </a:p>
      </dgm:t>
    </dgm:pt>
    <dgm:pt modelId="{092B379A-F9FD-4EC6-9231-DF0C4F00DDF5}" type="parTrans" cxnId="{73CF1196-8F4F-4B9B-A775-C9C6FA4E7F21}">
      <dgm:prSet/>
      <dgm:spPr/>
      <dgm:t>
        <a:bodyPr/>
        <a:lstStyle/>
        <a:p>
          <a:endParaRPr lang="en-US"/>
        </a:p>
      </dgm:t>
    </dgm:pt>
    <dgm:pt modelId="{08E05C28-A73B-478B-BF6F-74BF5060227A}" type="sibTrans" cxnId="{73CF1196-8F4F-4B9B-A775-C9C6FA4E7F21}">
      <dgm:prSet/>
      <dgm:spPr/>
      <dgm:t>
        <a:bodyPr/>
        <a:lstStyle/>
        <a:p>
          <a:endParaRPr lang="en-US"/>
        </a:p>
      </dgm:t>
    </dgm:pt>
    <dgm:pt modelId="{E7A4A6A2-C834-4C32-A9FE-C6120EAC9486}">
      <dgm:prSet/>
      <dgm:spPr/>
      <dgm:t>
        <a:bodyPr/>
        <a:lstStyle/>
        <a:p>
          <a:r>
            <a:rPr lang="en-US" dirty="0"/>
            <a:t>Ethanol precipitation </a:t>
          </a:r>
        </a:p>
      </dgm:t>
    </dgm:pt>
    <dgm:pt modelId="{219A6B2E-2E3E-401D-A472-EAFE86C67E31}" type="parTrans" cxnId="{CF52E832-48A4-445E-8F3D-E8F874C95CAB}">
      <dgm:prSet/>
      <dgm:spPr/>
      <dgm:t>
        <a:bodyPr/>
        <a:lstStyle/>
        <a:p>
          <a:endParaRPr lang="en-US"/>
        </a:p>
      </dgm:t>
    </dgm:pt>
    <dgm:pt modelId="{BA2AA2BD-1583-4A63-93D5-C491293C7170}" type="sibTrans" cxnId="{CF52E832-48A4-445E-8F3D-E8F874C95CAB}">
      <dgm:prSet/>
      <dgm:spPr/>
      <dgm:t>
        <a:bodyPr/>
        <a:lstStyle/>
        <a:p>
          <a:endParaRPr lang="en-US"/>
        </a:p>
      </dgm:t>
    </dgm:pt>
    <dgm:pt modelId="{E9844074-55B7-4538-BD58-76B2C6D8A798}">
      <dgm:prSet/>
      <dgm:spPr/>
      <dgm:t>
        <a:bodyPr/>
        <a:lstStyle/>
        <a:p>
          <a:r>
            <a:rPr lang="en-US" dirty="0"/>
            <a:t>Centrifugation and resuspension</a:t>
          </a:r>
        </a:p>
      </dgm:t>
    </dgm:pt>
    <dgm:pt modelId="{04058991-AFD1-430D-A97B-57CCF8AE321F}" type="parTrans" cxnId="{40A5318A-BB8F-4205-A397-07477C373EA4}">
      <dgm:prSet/>
      <dgm:spPr/>
      <dgm:t>
        <a:bodyPr/>
        <a:lstStyle/>
        <a:p>
          <a:endParaRPr lang="en-US"/>
        </a:p>
      </dgm:t>
    </dgm:pt>
    <dgm:pt modelId="{BA65C401-2F8A-4C1F-8290-54E8115A4A07}" type="sibTrans" cxnId="{40A5318A-BB8F-4205-A397-07477C373EA4}">
      <dgm:prSet/>
      <dgm:spPr/>
      <dgm:t>
        <a:bodyPr/>
        <a:lstStyle/>
        <a:p>
          <a:endParaRPr lang="en-US"/>
        </a:p>
      </dgm:t>
    </dgm:pt>
    <dgm:pt modelId="{C7DC0138-B539-4FE7-BAEB-7F069472A809}" type="pres">
      <dgm:prSet presAssocID="{7206FB4B-0318-4E0A-95C6-E8DE4AAB5D57}" presName="linearFlow" presStyleCnt="0">
        <dgm:presLayoutVars>
          <dgm:resizeHandles val="exact"/>
        </dgm:presLayoutVars>
      </dgm:prSet>
      <dgm:spPr/>
    </dgm:pt>
    <dgm:pt modelId="{A57A31B5-31A2-45D1-8040-3AF45C011242}" type="pres">
      <dgm:prSet presAssocID="{0EAF0A0E-42AF-4EC9-A173-4014CCA6776E}" presName="node" presStyleLbl="node1" presStyleIdx="0" presStyleCnt="7" custScaleX="156230">
        <dgm:presLayoutVars>
          <dgm:bulletEnabled val="1"/>
        </dgm:presLayoutVars>
      </dgm:prSet>
      <dgm:spPr/>
    </dgm:pt>
    <dgm:pt modelId="{D47DBF8D-9AFB-4ABB-A7D8-FE5FFD038EB8}" type="pres">
      <dgm:prSet presAssocID="{6E27FB3D-F645-4A1D-BAB6-EDB0839DE280}" presName="sibTrans" presStyleLbl="sibTrans2D1" presStyleIdx="0" presStyleCnt="6"/>
      <dgm:spPr/>
    </dgm:pt>
    <dgm:pt modelId="{ECF0D6B9-22EA-467B-867D-92863F38D0BF}" type="pres">
      <dgm:prSet presAssocID="{6E27FB3D-F645-4A1D-BAB6-EDB0839DE280}" presName="connectorText" presStyleLbl="sibTrans2D1" presStyleIdx="0" presStyleCnt="6"/>
      <dgm:spPr/>
    </dgm:pt>
    <dgm:pt modelId="{59E89F36-1CB3-438A-9BCD-1BC3CFBF93DF}" type="pres">
      <dgm:prSet presAssocID="{9DEA35EC-A4BD-40E1-B4AF-33939483E2B4}" presName="node" presStyleLbl="node1" presStyleIdx="1" presStyleCnt="7">
        <dgm:presLayoutVars>
          <dgm:bulletEnabled val="1"/>
        </dgm:presLayoutVars>
      </dgm:prSet>
      <dgm:spPr/>
    </dgm:pt>
    <dgm:pt modelId="{5C78BDDE-1811-40B4-8810-95D8D76E56A7}" type="pres">
      <dgm:prSet presAssocID="{9860632A-9818-4AF2-93EA-205B59D44554}" presName="sibTrans" presStyleLbl="sibTrans2D1" presStyleIdx="1" presStyleCnt="6"/>
      <dgm:spPr/>
    </dgm:pt>
    <dgm:pt modelId="{D09CB507-D657-4E56-9804-06BB7E4FE952}" type="pres">
      <dgm:prSet presAssocID="{9860632A-9818-4AF2-93EA-205B59D44554}" presName="connectorText" presStyleLbl="sibTrans2D1" presStyleIdx="1" presStyleCnt="6"/>
      <dgm:spPr/>
    </dgm:pt>
    <dgm:pt modelId="{6CE39251-775B-4CF9-8306-EF657EAF1C98}" type="pres">
      <dgm:prSet presAssocID="{3B21A831-BE04-48B9-AB8F-F13946AA9E0A}" presName="node" presStyleLbl="node1" presStyleIdx="2" presStyleCnt="7" custScaleX="136823">
        <dgm:presLayoutVars>
          <dgm:bulletEnabled val="1"/>
        </dgm:presLayoutVars>
      </dgm:prSet>
      <dgm:spPr/>
    </dgm:pt>
    <dgm:pt modelId="{238B14FD-36FA-4731-ADA0-39C8BC8FBD85}" type="pres">
      <dgm:prSet presAssocID="{FC3AA123-D533-4AB9-9DFB-2377BB4E046A}" presName="sibTrans" presStyleLbl="sibTrans2D1" presStyleIdx="2" presStyleCnt="6"/>
      <dgm:spPr/>
    </dgm:pt>
    <dgm:pt modelId="{3AE02D90-8F84-4179-874B-12352CB6F4AB}" type="pres">
      <dgm:prSet presAssocID="{FC3AA123-D533-4AB9-9DFB-2377BB4E046A}" presName="connectorText" presStyleLbl="sibTrans2D1" presStyleIdx="2" presStyleCnt="6"/>
      <dgm:spPr/>
    </dgm:pt>
    <dgm:pt modelId="{696ABC54-8F34-4FC3-9759-A29F7415D4DB}" type="pres">
      <dgm:prSet presAssocID="{36A8D03F-C861-49C8-838C-187C9490F73F}" presName="node" presStyleLbl="node1" presStyleIdx="3" presStyleCnt="7" custScaleX="167875">
        <dgm:presLayoutVars>
          <dgm:bulletEnabled val="1"/>
        </dgm:presLayoutVars>
      </dgm:prSet>
      <dgm:spPr/>
    </dgm:pt>
    <dgm:pt modelId="{722983D3-DD24-4348-9EBF-DD268D9AD559}" type="pres">
      <dgm:prSet presAssocID="{2C784852-E020-41F1-9B9A-DE566A1835BB}" presName="sibTrans" presStyleLbl="sibTrans2D1" presStyleIdx="3" presStyleCnt="6"/>
      <dgm:spPr/>
    </dgm:pt>
    <dgm:pt modelId="{E5DF8EA4-6CCC-4A45-BCFC-A7A32D646E8C}" type="pres">
      <dgm:prSet presAssocID="{2C784852-E020-41F1-9B9A-DE566A1835BB}" presName="connectorText" presStyleLbl="sibTrans2D1" presStyleIdx="3" presStyleCnt="6"/>
      <dgm:spPr/>
    </dgm:pt>
    <dgm:pt modelId="{05168FD4-EE3B-4F0D-890F-BEC696927FEF}" type="pres">
      <dgm:prSet presAssocID="{C297814C-0E36-4A3E-AC34-E1F1BA27658C}" presName="node" presStyleLbl="node1" presStyleIdx="4" presStyleCnt="7" custScaleX="126149">
        <dgm:presLayoutVars>
          <dgm:bulletEnabled val="1"/>
        </dgm:presLayoutVars>
      </dgm:prSet>
      <dgm:spPr/>
    </dgm:pt>
    <dgm:pt modelId="{D209B270-3403-4106-90D9-4DEE820F8A8C}" type="pres">
      <dgm:prSet presAssocID="{08E05C28-A73B-478B-BF6F-74BF5060227A}" presName="sibTrans" presStyleLbl="sibTrans2D1" presStyleIdx="4" presStyleCnt="6"/>
      <dgm:spPr/>
    </dgm:pt>
    <dgm:pt modelId="{6F5315C5-EFF5-484B-9B07-40A068CAF653}" type="pres">
      <dgm:prSet presAssocID="{08E05C28-A73B-478B-BF6F-74BF5060227A}" presName="connectorText" presStyleLbl="sibTrans2D1" presStyleIdx="4" presStyleCnt="6"/>
      <dgm:spPr/>
    </dgm:pt>
    <dgm:pt modelId="{54A00199-3FA4-4D11-B662-4054574AADA0}" type="pres">
      <dgm:prSet presAssocID="{E7A4A6A2-C834-4C32-A9FE-C6120EAC9486}" presName="node" presStyleLbl="node1" presStyleIdx="5" presStyleCnt="7">
        <dgm:presLayoutVars>
          <dgm:bulletEnabled val="1"/>
        </dgm:presLayoutVars>
      </dgm:prSet>
      <dgm:spPr/>
    </dgm:pt>
    <dgm:pt modelId="{79D3F557-FCF5-4741-8143-1426317EA11B}" type="pres">
      <dgm:prSet presAssocID="{BA2AA2BD-1583-4A63-93D5-C491293C7170}" presName="sibTrans" presStyleLbl="sibTrans2D1" presStyleIdx="5" presStyleCnt="6"/>
      <dgm:spPr/>
    </dgm:pt>
    <dgm:pt modelId="{EB32EA17-D869-4FC7-B573-81CA319D561E}" type="pres">
      <dgm:prSet presAssocID="{BA2AA2BD-1583-4A63-93D5-C491293C7170}" presName="connectorText" presStyleLbl="sibTrans2D1" presStyleIdx="5" presStyleCnt="6"/>
      <dgm:spPr/>
    </dgm:pt>
    <dgm:pt modelId="{FCC90224-6368-4BC3-9AC5-094D76A49F10}" type="pres">
      <dgm:prSet presAssocID="{E9844074-55B7-4538-BD58-76B2C6D8A798}" presName="node" presStyleLbl="node1" presStyleIdx="6" presStyleCnt="7">
        <dgm:presLayoutVars>
          <dgm:bulletEnabled val="1"/>
        </dgm:presLayoutVars>
      </dgm:prSet>
      <dgm:spPr/>
    </dgm:pt>
  </dgm:ptLst>
  <dgm:cxnLst>
    <dgm:cxn modelId="{BB683902-1C4C-46A3-AD31-E58DAD295CAC}" type="presOf" srcId="{3B21A831-BE04-48B9-AB8F-F13946AA9E0A}" destId="{6CE39251-775B-4CF9-8306-EF657EAF1C98}" srcOrd="0" destOrd="0" presId="urn:microsoft.com/office/officeart/2005/8/layout/process2"/>
    <dgm:cxn modelId="{2C2A9E28-712C-490C-9295-CCC4D4875C17}" type="presOf" srcId="{0EAF0A0E-42AF-4EC9-A173-4014CCA6776E}" destId="{A57A31B5-31A2-45D1-8040-3AF45C011242}" srcOrd="0" destOrd="0" presId="urn:microsoft.com/office/officeart/2005/8/layout/process2"/>
    <dgm:cxn modelId="{4D82C128-D40E-49A6-B939-977567FC28FE}" srcId="{7206FB4B-0318-4E0A-95C6-E8DE4AAB5D57}" destId="{9DEA35EC-A4BD-40E1-B4AF-33939483E2B4}" srcOrd="1" destOrd="0" parTransId="{59E28B2B-43FF-4375-9719-E6A8955B9414}" sibTransId="{9860632A-9818-4AF2-93EA-205B59D44554}"/>
    <dgm:cxn modelId="{B318D230-8353-4737-9E30-5FB62E9D6DBB}" type="presOf" srcId="{BA2AA2BD-1583-4A63-93D5-C491293C7170}" destId="{EB32EA17-D869-4FC7-B573-81CA319D561E}" srcOrd="1" destOrd="0" presId="urn:microsoft.com/office/officeart/2005/8/layout/process2"/>
    <dgm:cxn modelId="{CF52E832-48A4-445E-8F3D-E8F874C95CAB}" srcId="{7206FB4B-0318-4E0A-95C6-E8DE4AAB5D57}" destId="{E7A4A6A2-C834-4C32-A9FE-C6120EAC9486}" srcOrd="5" destOrd="0" parTransId="{219A6B2E-2E3E-401D-A472-EAFE86C67E31}" sibTransId="{BA2AA2BD-1583-4A63-93D5-C491293C7170}"/>
    <dgm:cxn modelId="{3B60313D-72AA-4D52-9DCF-3D3F9272F0FE}" type="presOf" srcId="{BA2AA2BD-1583-4A63-93D5-C491293C7170}" destId="{79D3F557-FCF5-4741-8143-1426317EA11B}" srcOrd="0" destOrd="0" presId="urn:microsoft.com/office/officeart/2005/8/layout/process2"/>
    <dgm:cxn modelId="{D612E440-64A8-4CF6-B93D-534D367C4638}" type="presOf" srcId="{9860632A-9818-4AF2-93EA-205B59D44554}" destId="{D09CB507-D657-4E56-9804-06BB7E4FE952}" srcOrd="1" destOrd="0" presId="urn:microsoft.com/office/officeart/2005/8/layout/process2"/>
    <dgm:cxn modelId="{B72D4E5B-1CC9-46BC-A752-50B1232EC034}" type="presOf" srcId="{9DEA35EC-A4BD-40E1-B4AF-33939483E2B4}" destId="{59E89F36-1CB3-438A-9BCD-1BC3CFBF93DF}" srcOrd="0" destOrd="0" presId="urn:microsoft.com/office/officeart/2005/8/layout/process2"/>
    <dgm:cxn modelId="{8B60FB44-A88C-4D92-9A5B-D70B01983CD3}" type="presOf" srcId="{2C784852-E020-41F1-9B9A-DE566A1835BB}" destId="{E5DF8EA4-6CCC-4A45-BCFC-A7A32D646E8C}" srcOrd="1" destOrd="0" presId="urn:microsoft.com/office/officeart/2005/8/layout/process2"/>
    <dgm:cxn modelId="{B01E6F47-DE14-4FF3-B39F-E8C23FF2F72B}" type="presOf" srcId="{FC3AA123-D533-4AB9-9DFB-2377BB4E046A}" destId="{3AE02D90-8F84-4179-874B-12352CB6F4AB}" srcOrd="1" destOrd="0" presId="urn:microsoft.com/office/officeart/2005/8/layout/process2"/>
    <dgm:cxn modelId="{F2ED0A49-9979-49BB-B8AE-9CEFE907A093}" type="presOf" srcId="{08E05C28-A73B-478B-BF6F-74BF5060227A}" destId="{6F5315C5-EFF5-484B-9B07-40A068CAF653}" srcOrd="1" destOrd="0" presId="urn:microsoft.com/office/officeart/2005/8/layout/process2"/>
    <dgm:cxn modelId="{D97F1E6D-90DC-45EF-9DC2-689473B0B1D3}" srcId="{7206FB4B-0318-4E0A-95C6-E8DE4AAB5D57}" destId="{3B21A831-BE04-48B9-AB8F-F13946AA9E0A}" srcOrd="2" destOrd="0" parTransId="{A178FC1D-DE3D-42D3-998F-5BC774F9ED45}" sibTransId="{FC3AA123-D533-4AB9-9DFB-2377BB4E046A}"/>
    <dgm:cxn modelId="{11A4256E-E21E-4EB5-8848-7EF9F25F87B6}" type="presOf" srcId="{36A8D03F-C861-49C8-838C-187C9490F73F}" destId="{696ABC54-8F34-4FC3-9759-A29F7415D4DB}" srcOrd="0" destOrd="0" presId="urn:microsoft.com/office/officeart/2005/8/layout/process2"/>
    <dgm:cxn modelId="{20E6D650-3D1A-48FA-8F41-67A96B989EC3}" type="presOf" srcId="{E7A4A6A2-C834-4C32-A9FE-C6120EAC9486}" destId="{54A00199-3FA4-4D11-B662-4054574AADA0}" srcOrd="0" destOrd="0" presId="urn:microsoft.com/office/officeart/2005/8/layout/process2"/>
    <dgm:cxn modelId="{40A5318A-BB8F-4205-A397-07477C373EA4}" srcId="{7206FB4B-0318-4E0A-95C6-E8DE4AAB5D57}" destId="{E9844074-55B7-4538-BD58-76B2C6D8A798}" srcOrd="6" destOrd="0" parTransId="{04058991-AFD1-430D-A97B-57CCF8AE321F}" sibTransId="{BA65C401-2F8A-4C1F-8290-54E8115A4A07}"/>
    <dgm:cxn modelId="{73CF1196-8F4F-4B9B-A775-C9C6FA4E7F21}" srcId="{7206FB4B-0318-4E0A-95C6-E8DE4AAB5D57}" destId="{C297814C-0E36-4A3E-AC34-E1F1BA27658C}" srcOrd="4" destOrd="0" parTransId="{092B379A-F9FD-4EC6-9231-DF0C4F00DDF5}" sibTransId="{08E05C28-A73B-478B-BF6F-74BF5060227A}"/>
    <dgm:cxn modelId="{B6063296-A283-4A3C-9F51-45261B85CF9E}" type="presOf" srcId="{E9844074-55B7-4538-BD58-76B2C6D8A798}" destId="{FCC90224-6368-4BC3-9AC5-094D76A49F10}" srcOrd="0" destOrd="0" presId="urn:microsoft.com/office/officeart/2005/8/layout/process2"/>
    <dgm:cxn modelId="{3BB173AF-88F3-4C50-9626-FB48E95D6470}" type="presOf" srcId="{FC3AA123-D533-4AB9-9DFB-2377BB4E046A}" destId="{238B14FD-36FA-4731-ADA0-39C8BC8FBD85}" srcOrd="0" destOrd="0" presId="urn:microsoft.com/office/officeart/2005/8/layout/process2"/>
    <dgm:cxn modelId="{E64CE2BD-5261-4072-8817-536924E25B65}" type="presOf" srcId="{C297814C-0E36-4A3E-AC34-E1F1BA27658C}" destId="{05168FD4-EE3B-4F0D-890F-BEC696927FEF}" srcOrd="0" destOrd="0" presId="urn:microsoft.com/office/officeart/2005/8/layout/process2"/>
    <dgm:cxn modelId="{F9A19ED9-B0CE-4F07-8041-0E0353680B42}" type="presOf" srcId="{7206FB4B-0318-4E0A-95C6-E8DE4AAB5D57}" destId="{C7DC0138-B539-4FE7-BAEB-7F069472A809}" srcOrd="0" destOrd="0" presId="urn:microsoft.com/office/officeart/2005/8/layout/process2"/>
    <dgm:cxn modelId="{783EA7DD-8B7A-4C02-AC9D-F53C601BB1DA}" srcId="{7206FB4B-0318-4E0A-95C6-E8DE4AAB5D57}" destId="{0EAF0A0E-42AF-4EC9-A173-4014CCA6776E}" srcOrd="0" destOrd="0" parTransId="{0B076E8E-6DDE-4B2B-B2C4-4022B4C3543B}" sibTransId="{6E27FB3D-F645-4A1D-BAB6-EDB0839DE280}"/>
    <dgm:cxn modelId="{9173ABE1-5B40-4989-8C59-790994C12A42}" srcId="{7206FB4B-0318-4E0A-95C6-E8DE4AAB5D57}" destId="{36A8D03F-C861-49C8-838C-187C9490F73F}" srcOrd="3" destOrd="0" parTransId="{26CB9746-B159-438D-8DC7-8D5AB0B3FD2A}" sibTransId="{2C784852-E020-41F1-9B9A-DE566A1835BB}"/>
    <dgm:cxn modelId="{AF5FD2E8-8156-4647-8D85-F2E5F0DC7D41}" type="presOf" srcId="{6E27FB3D-F645-4A1D-BAB6-EDB0839DE280}" destId="{ECF0D6B9-22EA-467B-867D-92863F38D0BF}" srcOrd="1" destOrd="0" presId="urn:microsoft.com/office/officeart/2005/8/layout/process2"/>
    <dgm:cxn modelId="{43B9D5E8-9C9E-475C-B30C-A74113AA8D1C}" type="presOf" srcId="{08E05C28-A73B-478B-BF6F-74BF5060227A}" destId="{D209B270-3403-4106-90D9-4DEE820F8A8C}" srcOrd="0" destOrd="0" presId="urn:microsoft.com/office/officeart/2005/8/layout/process2"/>
    <dgm:cxn modelId="{0CF7D5EB-ECBC-4ABB-84AF-79A7C7A335C1}" type="presOf" srcId="{2C784852-E020-41F1-9B9A-DE566A1835BB}" destId="{722983D3-DD24-4348-9EBF-DD268D9AD559}" srcOrd="0" destOrd="0" presId="urn:microsoft.com/office/officeart/2005/8/layout/process2"/>
    <dgm:cxn modelId="{4D3FECEE-7B42-4833-9A09-F581BAC2304E}" type="presOf" srcId="{9860632A-9818-4AF2-93EA-205B59D44554}" destId="{5C78BDDE-1811-40B4-8810-95D8D76E56A7}" srcOrd="0" destOrd="0" presId="urn:microsoft.com/office/officeart/2005/8/layout/process2"/>
    <dgm:cxn modelId="{2AC012F6-6A60-4862-A963-8F1F67C00815}" type="presOf" srcId="{6E27FB3D-F645-4A1D-BAB6-EDB0839DE280}" destId="{D47DBF8D-9AFB-4ABB-A7D8-FE5FFD038EB8}" srcOrd="0" destOrd="0" presId="urn:microsoft.com/office/officeart/2005/8/layout/process2"/>
    <dgm:cxn modelId="{D892ACDB-620C-4E64-8B32-30DFA5EFDE34}" type="presParOf" srcId="{C7DC0138-B539-4FE7-BAEB-7F069472A809}" destId="{A57A31B5-31A2-45D1-8040-3AF45C011242}" srcOrd="0" destOrd="0" presId="urn:microsoft.com/office/officeart/2005/8/layout/process2"/>
    <dgm:cxn modelId="{DFE7887B-89CA-4A98-8C6C-C4EB161AD9C5}" type="presParOf" srcId="{C7DC0138-B539-4FE7-BAEB-7F069472A809}" destId="{D47DBF8D-9AFB-4ABB-A7D8-FE5FFD038EB8}" srcOrd="1" destOrd="0" presId="urn:microsoft.com/office/officeart/2005/8/layout/process2"/>
    <dgm:cxn modelId="{FE84DD22-23C1-47C1-9C1E-69EAA58FA60F}" type="presParOf" srcId="{D47DBF8D-9AFB-4ABB-A7D8-FE5FFD038EB8}" destId="{ECF0D6B9-22EA-467B-867D-92863F38D0BF}" srcOrd="0" destOrd="0" presId="urn:microsoft.com/office/officeart/2005/8/layout/process2"/>
    <dgm:cxn modelId="{ACD68AFC-1837-4A5C-95DF-33C003D8EF04}" type="presParOf" srcId="{C7DC0138-B539-4FE7-BAEB-7F069472A809}" destId="{59E89F36-1CB3-438A-9BCD-1BC3CFBF93DF}" srcOrd="2" destOrd="0" presId="urn:microsoft.com/office/officeart/2005/8/layout/process2"/>
    <dgm:cxn modelId="{A812C7C2-0156-430C-86CF-47E8620E629F}" type="presParOf" srcId="{C7DC0138-B539-4FE7-BAEB-7F069472A809}" destId="{5C78BDDE-1811-40B4-8810-95D8D76E56A7}" srcOrd="3" destOrd="0" presId="urn:microsoft.com/office/officeart/2005/8/layout/process2"/>
    <dgm:cxn modelId="{28385F50-1D5F-41C9-85D7-98118CDB0A6D}" type="presParOf" srcId="{5C78BDDE-1811-40B4-8810-95D8D76E56A7}" destId="{D09CB507-D657-4E56-9804-06BB7E4FE952}" srcOrd="0" destOrd="0" presId="urn:microsoft.com/office/officeart/2005/8/layout/process2"/>
    <dgm:cxn modelId="{2AC8619A-A8F9-4FAB-935C-6F3F78C1F675}" type="presParOf" srcId="{C7DC0138-B539-4FE7-BAEB-7F069472A809}" destId="{6CE39251-775B-4CF9-8306-EF657EAF1C98}" srcOrd="4" destOrd="0" presId="urn:microsoft.com/office/officeart/2005/8/layout/process2"/>
    <dgm:cxn modelId="{CE7B23EE-C4CB-40E9-80BE-5A72A87C3691}" type="presParOf" srcId="{C7DC0138-B539-4FE7-BAEB-7F069472A809}" destId="{238B14FD-36FA-4731-ADA0-39C8BC8FBD85}" srcOrd="5" destOrd="0" presId="urn:microsoft.com/office/officeart/2005/8/layout/process2"/>
    <dgm:cxn modelId="{B3986206-8CB1-4696-8349-4F764CF10C6E}" type="presParOf" srcId="{238B14FD-36FA-4731-ADA0-39C8BC8FBD85}" destId="{3AE02D90-8F84-4179-874B-12352CB6F4AB}" srcOrd="0" destOrd="0" presId="urn:microsoft.com/office/officeart/2005/8/layout/process2"/>
    <dgm:cxn modelId="{1C1BE914-DD85-452A-AAC6-1F9218ACD924}" type="presParOf" srcId="{C7DC0138-B539-4FE7-BAEB-7F069472A809}" destId="{696ABC54-8F34-4FC3-9759-A29F7415D4DB}" srcOrd="6" destOrd="0" presId="urn:microsoft.com/office/officeart/2005/8/layout/process2"/>
    <dgm:cxn modelId="{F373731D-D1C6-4B57-A016-98F514492742}" type="presParOf" srcId="{C7DC0138-B539-4FE7-BAEB-7F069472A809}" destId="{722983D3-DD24-4348-9EBF-DD268D9AD559}" srcOrd="7" destOrd="0" presId="urn:microsoft.com/office/officeart/2005/8/layout/process2"/>
    <dgm:cxn modelId="{1793A9FB-FF59-4691-9CE3-4F0BB972BF4F}" type="presParOf" srcId="{722983D3-DD24-4348-9EBF-DD268D9AD559}" destId="{E5DF8EA4-6CCC-4A45-BCFC-A7A32D646E8C}" srcOrd="0" destOrd="0" presId="urn:microsoft.com/office/officeart/2005/8/layout/process2"/>
    <dgm:cxn modelId="{68AAC42F-38BF-4D45-A8DC-196D6E1DF223}" type="presParOf" srcId="{C7DC0138-B539-4FE7-BAEB-7F069472A809}" destId="{05168FD4-EE3B-4F0D-890F-BEC696927FEF}" srcOrd="8" destOrd="0" presId="urn:microsoft.com/office/officeart/2005/8/layout/process2"/>
    <dgm:cxn modelId="{910D860F-C993-400E-B2D1-514C60431FF1}" type="presParOf" srcId="{C7DC0138-B539-4FE7-BAEB-7F069472A809}" destId="{D209B270-3403-4106-90D9-4DEE820F8A8C}" srcOrd="9" destOrd="0" presId="urn:microsoft.com/office/officeart/2005/8/layout/process2"/>
    <dgm:cxn modelId="{A33DB8B7-357B-4C76-89F8-1CCC3BE73933}" type="presParOf" srcId="{D209B270-3403-4106-90D9-4DEE820F8A8C}" destId="{6F5315C5-EFF5-484B-9B07-40A068CAF653}" srcOrd="0" destOrd="0" presId="urn:microsoft.com/office/officeart/2005/8/layout/process2"/>
    <dgm:cxn modelId="{11672F4E-760E-4B56-91DB-2E48E4AD1021}" type="presParOf" srcId="{C7DC0138-B539-4FE7-BAEB-7F069472A809}" destId="{54A00199-3FA4-4D11-B662-4054574AADA0}" srcOrd="10" destOrd="0" presId="urn:microsoft.com/office/officeart/2005/8/layout/process2"/>
    <dgm:cxn modelId="{89C6AD5D-B6A3-4E48-855A-F2991A61D724}" type="presParOf" srcId="{C7DC0138-B539-4FE7-BAEB-7F069472A809}" destId="{79D3F557-FCF5-4741-8143-1426317EA11B}" srcOrd="11" destOrd="0" presId="urn:microsoft.com/office/officeart/2005/8/layout/process2"/>
    <dgm:cxn modelId="{E3873623-0C2C-4C36-9597-0F5A1E140912}" type="presParOf" srcId="{79D3F557-FCF5-4741-8143-1426317EA11B}" destId="{EB32EA17-D869-4FC7-B573-81CA319D561E}" srcOrd="0" destOrd="0" presId="urn:microsoft.com/office/officeart/2005/8/layout/process2"/>
    <dgm:cxn modelId="{27618B8D-F835-4032-A891-7F508742D57B}" type="presParOf" srcId="{C7DC0138-B539-4FE7-BAEB-7F069472A809}" destId="{FCC90224-6368-4BC3-9AC5-094D76A49F10}"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64D8F-6E9D-4988-8704-B6DDE7A09089}">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879C2D-2387-453B-B1CB-DC5B1BCF31F3}">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Resistance plasmids</a:t>
          </a:r>
          <a:r>
            <a:rPr lang="en-US" sz="2000" kern="1200" dirty="0"/>
            <a:t>: Carry genes that confer the host cell resistance to one or more antibacterial agents such as ampicillin and chloramphenicol. Important for cloning as well as clinical microbiology. </a:t>
          </a:r>
        </a:p>
      </dsp:txBody>
      <dsp:txXfrm>
        <a:off x="0" y="0"/>
        <a:ext cx="6797675" cy="1412477"/>
      </dsp:txXfrm>
    </dsp:sp>
    <dsp:sp modelId="{17F5EC54-5D96-44CD-9EAF-1CBFC4795B2D}">
      <dsp:nvSpPr>
        <dsp:cNvPr id="0" name=""/>
        <dsp:cNvSpPr/>
      </dsp:nvSpPr>
      <dsp:spPr>
        <a:xfrm>
          <a:off x="0" y="1412478"/>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724458-EAF6-464C-A5ED-8FB236AEA4A0}">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Col plasmids</a:t>
          </a:r>
          <a:r>
            <a:rPr lang="en-US" sz="2000" kern="1200" dirty="0"/>
            <a:t>: Carry genes encoding colicins, proteins that kill other bacteria. Example, ColE1 plasmid of </a:t>
          </a:r>
          <a:r>
            <a:rPr lang="en-US" sz="2000" i="1" kern="1200" dirty="0"/>
            <a:t>Escherichia coli</a:t>
          </a:r>
          <a:r>
            <a:rPr lang="en-US" sz="2000" kern="1200" dirty="0"/>
            <a:t>.  </a:t>
          </a:r>
        </a:p>
      </dsp:txBody>
      <dsp:txXfrm>
        <a:off x="0" y="1412477"/>
        <a:ext cx="6797675" cy="1412477"/>
      </dsp:txXfrm>
    </dsp:sp>
    <dsp:sp modelId="{9B800AFC-8609-4586-AFE2-DC84600BA65A}">
      <dsp:nvSpPr>
        <dsp:cNvPr id="0" name=""/>
        <dsp:cNvSpPr/>
      </dsp:nvSpPr>
      <dsp:spPr>
        <a:xfrm>
          <a:off x="0" y="2824956"/>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31A16-C9C9-4A13-89E0-1E42218508C8}">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Degradative plasmids</a:t>
          </a:r>
          <a:r>
            <a:rPr lang="en-US" sz="2000" kern="1200" dirty="0"/>
            <a:t>: Allow the host cell to metabolize unusual molecules such as toluene and salicylic acid. Example, TOL plasmid of </a:t>
          </a:r>
          <a:r>
            <a:rPr lang="en-US" sz="2000" i="1" kern="1200" dirty="0"/>
            <a:t>Pseudomonas putida</a:t>
          </a:r>
          <a:r>
            <a:rPr lang="en-US" sz="2000" kern="1200" dirty="0"/>
            <a:t>.  </a:t>
          </a:r>
        </a:p>
      </dsp:txBody>
      <dsp:txXfrm>
        <a:off x="0" y="2824955"/>
        <a:ext cx="6797675" cy="1412477"/>
      </dsp:txXfrm>
    </dsp:sp>
    <dsp:sp modelId="{8EFE6B31-3607-45D3-8462-21648AF8047C}">
      <dsp:nvSpPr>
        <dsp:cNvPr id="0" name=""/>
        <dsp:cNvSpPr/>
      </dsp:nvSpPr>
      <dsp:spPr>
        <a:xfrm>
          <a:off x="0" y="4237434"/>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23288-008A-46E6-B4C7-A171D17CC42F}">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Virulence plasmids</a:t>
          </a:r>
          <a:r>
            <a:rPr lang="en-US" sz="2000" kern="1200" dirty="0"/>
            <a:t>: Confer pathogenicity to the host bacterium. Example, </a:t>
          </a:r>
          <a:r>
            <a:rPr lang="en-US" sz="2000" kern="1200" dirty="0" err="1"/>
            <a:t>Ti</a:t>
          </a:r>
          <a:r>
            <a:rPr lang="en-US" sz="2000" kern="1200" dirty="0"/>
            <a:t> plasmid of </a:t>
          </a:r>
          <a:r>
            <a:rPr lang="en-US" sz="2000" i="1" kern="1200" dirty="0"/>
            <a:t>Agrobacterium tumefaciens</a:t>
          </a:r>
          <a:r>
            <a:rPr lang="en-US" sz="2000" kern="1200" dirty="0"/>
            <a:t>. </a:t>
          </a:r>
        </a:p>
      </dsp:txBody>
      <dsp:txXfrm>
        <a:off x="0" y="4237433"/>
        <a:ext cx="6797675" cy="1412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A31B5-31A2-45D1-8040-3AF45C011242}">
      <dsp:nvSpPr>
        <dsp:cNvPr id="0" name=""/>
        <dsp:cNvSpPr/>
      </dsp:nvSpPr>
      <dsp:spPr>
        <a:xfrm>
          <a:off x="635060" y="714"/>
          <a:ext cx="2941199" cy="58503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Cell growth and harvesting</a:t>
          </a:r>
        </a:p>
      </dsp:txBody>
      <dsp:txXfrm>
        <a:off x="652195" y="17849"/>
        <a:ext cx="2906929" cy="550760"/>
      </dsp:txXfrm>
    </dsp:sp>
    <dsp:sp modelId="{D47DBF8D-9AFB-4ABB-A7D8-FE5FFD038EB8}">
      <dsp:nvSpPr>
        <dsp:cNvPr id="0" name=""/>
        <dsp:cNvSpPr/>
      </dsp:nvSpPr>
      <dsp:spPr>
        <a:xfrm rot="5400000">
          <a:off x="1995966" y="600370"/>
          <a:ext cx="219386" cy="26326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026681" y="622308"/>
        <a:ext cx="157957" cy="153570"/>
      </dsp:txXfrm>
    </dsp:sp>
    <dsp:sp modelId="{59E89F36-1CB3-438A-9BCD-1BC3CFBF93DF}">
      <dsp:nvSpPr>
        <dsp:cNvPr id="0" name=""/>
        <dsp:cNvSpPr/>
      </dsp:nvSpPr>
      <dsp:spPr>
        <a:xfrm>
          <a:off x="1164355" y="878259"/>
          <a:ext cx="1882608" cy="585030"/>
        </a:xfrm>
        <a:prstGeom prst="roundRect">
          <a:avLst>
            <a:gd name="adj" fmla="val 10000"/>
          </a:avLst>
        </a:prstGeom>
        <a:solidFill>
          <a:schemeClr val="accent2">
            <a:hueOff val="6506"/>
            <a:satOff val="-4479"/>
            <a:lumOff val="-11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Resuspension in solution I</a:t>
          </a:r>
        </a:p>
      </dsp:txBody>
      <dsp:txXfrm>
        <a:off x="1181490" y="895394"/>
        <a:ext cx="1848338" cy="550760"/>
      </dsp:txXfrm>
    </dsp:sp>
    <dsp:sp modelId="{5C78BDDE-1811-40B4-8810-95D8D76E56A7}">
      <dsp:nvSpPr>
        <dsp:cNvPr id="0" name=""/>
        <dsp:cNvSpPr/>
      </dsp:nvSpPr>
      <dsp:spPr>
        <a:xfrm rot="5400000">
          <a:off x="1995966" y="1477915"/>
          <a:ext cx="219386" cy="263263"/>
        </a:xfrm>
        <a:prstGeom prst="rightArrow">
          <a:avLst>
            <a:gd name="adj1" fmla="val 60000"/>
            <a:gd name="adj2" fmla="val 50000"/>
          </a:avLst>
        </a:prstGeom>
        <a:solidFill>
          <a:schemeClr val="accent2">
            <a:hueOff val="7808"/>
            <a:satOff val="-5375"/>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026681" y="1499853"/>
        <a:ext cx="157957" cy="153570"/>
      </dsp:txXfrm>
    </dsp:sp>
    <dsp:sp modelId="{6CE39251-775B-4CF9-8306-EF657EAF1C98}">
      <dsp:nvSpPr>
        <dsp:cNvPr id="0" name=""/>
        <dsp:cNvSpPr/>
      </dsp:nvSpPr>
      <dsp:spPr>
        <a:xfrm>
          <a:off x="817739" y="1755804"/>
          <a:ext cx="2575841" cy="585030"/>
        </a:xfrm>
        <a:prstGeom prst="roundRect">
          <a:avLst>
            <a:gd name="adj" fmla="val 10000"/>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Lysis using solution II</a:t>
          </a:r>
        </a:p>
      </dsp:txBody>
      <dsp:txXfrm>
        <a:off x="834874" y="1772939"/>
        <a:ext cx="2541571" cy="550760"/>
      </dsp:txXfrm>
    </dsp:sp>
    <dsp:sp modelId="{238B14FD-36FA-4731-ADA0-39C8BC8FBD85}">
      <dsp:nvSpPr>
        <dsp:cNvPr id="0" name=""/>
        <dsp:cNvSpPr/>
      </dsp:nvSpPr>
      <dsp:spPr>
        <a:xfrm rot="5400000">
          <a:off x="1995966" y="2355460"/>
          <a:ext cx="219386" cy="263263"/>
        </a:xfrm>
        <a:prstGeom prst="rightArrow">
          <a:avLst>
            <a:gd name="adj1" fmla="val 60000"/>
            <a:gd name="adj2" fmla="val 50000"/>
          </a:avLst>
        </a:prstGeom>
        <a:solidFill>
          <a:schemeClr val="accent2">
            <a:hueOff val="15615"/>
            <a:satOff val="-1075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026681" y="2377398"/>
        <a:ext cx="157957" cy="153570"/>
      </dsp:txXfrm>
    </dsp:sp>
    <dsp:sp modelId="{696ABC54-8F34-4FC3-9759-A29F7415D4DB}">
      <dsp:nvSpPr>
        <dsp:cNvPr id="0" name=""/>
        <dsp:cNvSpPr/>
      </dsp:nvSpPr>
      <dsp:spPr>
        <a:xfrm>
          <a:off x="525445" y="2633349"/>
          <a:ext cx="3160429" cy="585030"/>
        </a:xfrm>
        <a:prstGeom prst="roundRect">
          <a:avLst>
            <a:gd name="adj" fmla="val 1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Neutralization using solution III</a:t>
          </a:r>
        </a:p>
      </dsp:txBody>
      <dsp:txXfrm>
        <a:off x="542580" y="2650484"/>
        <a:ext cx="3126159" cy="550760"/>
      </dsp:txXfrm>
    </dsp:sp>
    <dsp:sp modelId="{722983D3-DD24-4348-9EBF-DD268D9AD559}">
      <dsp:nvSpPr>
        <dsp:cNvPr id="0" name=""/>
        <dsp:cNvSpPr/>
      </dsp:nvSpPr>
      <dsp:spPr>
        <a:xfrm rot="5400000">
          <a:off x="1995966" y="3233005"/>
          <a:ext cx="219386" cy="263263"/>
        </a:xfrm>
        <a:prstGeom prst="rightArrow">
          <a:avLst>
            <a:gd name="adj1" fmla="val 60000"/>
            <a:gd name="adj2" fmla="val 50000"/>
          </a:avLst>
        </a:prstGeom>
        <a:solidFill>
          <a:schemeClr val="accent2">
            <a:hueOff val="23423"/>
            <a:satOff val="-16126"/>
            <a:lumOff val="-4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026681" y="3254943"/>
        <a:ext cx="157957" cy="153570"/>
      </dsp:txXfrm>
    </dsp:sp>
    <dsp:sp modelId="{05168FD4-EE3B-4F0D-890F-BEC696927FEF}">
      <dsp:nvSpPr>
        <dsp:cNvPr id="0" name=""/>
        <dsp:cNvSpPr/>
      </dsp:nvSpPr>
      <dsp:spPr>
        <a:xfrm>
          <a:off x="918213" y="3510895"/>
          <a:ext cx="2374892" cy="585030"/>
        </a:xfrm>
        <a:prstGeom prst="roundRect">
          <a:avLst>
            <a:gd name="adj" fmla="val 10000"/>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Centrifugation to separate plasmid DNA</a:t>
          </a:r>
        </a:p>
      </dsp:txBody>
      <dsp:txXfrm>
        <a:off x="935348" y="3528030"/>
        <a:ext cx="2340622" cy="550760"/>
      </dsp:txXfrm>
    </dsp:sp>
    <dsp:sp modelId="{D209B270-3403-4106-90D9-4DEE820F8A8C}">
      <dsp:nvSpPr>
        <dsp:cNvPr id="0" name=""/>
        <dsp:cNvSpPr/>
      </dsp:nvSpPr>
      <dsp:spPr>
        <a:xfrm rot="5400000">
          <a:off x="1995966" y="4110551"/>
          <a:ext cx="219386" cy="263263"/>
        </a:xfrm>
        <a:prstGeom prst="rightArrow">
          <a:avLst>
            <a:gd name="adj1" fmla="val 60000"/>
            <a:gd name="adj2" fmla="val 50000"/>
          </a:avLst>
        </a:prstGeom>
        <a:solidFill>
          <a:schemeClr val="accent2">
            <a:hueOff val="31230"/>
            <a:satOff val="-21501"/>
            <a:lumOff val="-54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026681" y="4132489"/>
        <a:ext cx="157957" cy="153570"/>
      </dsp:txXfrm>
    </dsp:sp>
    <dsp:sp modelId="{54A00199-3FA4-4D11-B662-4054574AADA0}">
      <dsp:nvSpPr>
        <dsp:cNvPr id="0" name=""/>
        <dsp:cNvSpPr/>
      </dsp:nvSpPr>
      <dsp:spPr>
        <a:xfrm>
          <a:off x="1164355" y="4388440"/>
          <a:ext cx="1882608" cy="585030"/>
        </a:xfrm>
        <a:prstGeom prst="roundRect">
          <a:avLst>
            <a:gd name="adj" fmla="val 10000"/>
          </a:avLst>
        </a:prstGeom>
        <a:solidFill>
          <a:schemeClr val="accent2">
            <a:hueOff val="32532"/>
            <a:satOff val="-22397"/>
            <a:lumOff val="-57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Ethanol precipitation </a:t>
          </a:r>
        </a:p>
      </dsp:txBody>
      <dsp:txXfrm>
        <a:off x="1181490" y="4405575"/>
        <a:ext cx="1848338" cy="550760"/>
      </dsp:txXfrm>
    </dsp:sp>
    <dsp:sp modelId="{79D3F557-FCF5-4741-8143-1426317EA11B}">
      <dsp:nvSpPr>
        <dsp:cNvPr id="0" name=""/>
        <dsp:cNvSpPr/>
      </dsp:nvSpPr>
      <dsp:spPr>
        <a:xfrm rot="5400000">
          <a:off x="1995966" y="4988096"/>
          <a:ext cx="219386" cy="263263"/>
        </a:xfrm>
        <a:prstGeom prst="rightArrow">
          <a:avLst>
            <a:gd name="adj1" fmla="val 60000"/>
            <a:gd name="adj2" fmla="val 50000"/>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026681" y="5010034"/>
        <a:ext cx="157957" cy="153570"/>
      </dsp:txXfrm>
    </dsp:sp>
    <dsp:sp modelId="{FCC90224-6368-4BC3-9AC5-094D76A49F10}">
      <dsp:nvSpPr>
        <dsp:cNvPr id="0" name=""/>
        <dsp:cNvSpPr/>
      </dsp:nvSpPr>
      <dsp:spPr>
        <a:xfrm>
          <a:off x="1164355" y="5265985"/>
          <a:ext cx="1882608" cy="585030"/>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Centrifugation and resuspension</a:t>
          </a:r>
        </a:p>
      </dsp:txBody>
      <dsp:txXfrm>
        <a:off x="1181490" y="5283120"/>
        <a:ext cx="1848338" cy="5507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E64CF6-BB8E-4465-81EE-BA3B2BD0E5F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1D25D-2A2E-4F3F-9752-9757982A91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9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64CF6-BB8E-4465-81EE-BA3B2BD0E5F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1D25D-2A2E-4F3F-9752-9757982A9179}" type="slidenum">
              <a:rPr lang="en-US" smtClean="0"/>
              <a:t>‹#›</a:t>
            </a:fld>
            <a:endParaRPr lang="en-US"/>
          </a:p>
        </p:txBody>
      </p:sp>
    </p:spTree>
    <p:extLst>
      <p:ext uri="{BB962C8B-B14F-4D97-AF65-F5344CB8AC3E}">
        <p14:creationId xmlns:p14="http://schemas.microsoft.com/office/powerpoint/2010/main" val="29111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64CF6-BB8E-4465-81EE-BA3B2BD0E5F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1D25D-2A2E-4F3F-9752-9757982A9179}" type="slidenum">
              <a:rPr lang="en-US" smtClean="0"/>
              <a:t>‹#›</a:t>
            </a:fld>
            <a:endParaRPr lang="en-US"/>
          </a:p>
        </p:txBody>
      </p:sp>
    </p:spTree>
    <p:extLst>
      <p:ext uri="{BB962C8B-B14F-4D97-AF65-F5344CB8AC3E}">
        <p14:creationId xmlns:p14="http://schemas.microsoft.com/office/powerpoint/2010/main" val="38153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64CF6-BB8E-4465-81EE-BA3B2BD0E5F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1D25D-2A2E-4F3F-9752-9757982A9179}" type="slidenum">
              <a:rPr lang="en-US" smtClean="0"/>
              <a:t>‹#›</a:t>
            </a:fld>
            <a:endParaRPr lang="en-US"/>
          </a:p>
        </p:txBody>
      </p:sp>
    </p:spTree>
    <p:extLst>
      <p:ext uri="{BB962C8B-B14F-4D97-AF65-F5344CB8AC3E}">
        <p14:creationId xmlns:p14="http://schemas.microsoft.com/office/powerpoint/2010/main" val="386876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64CF6-BB8E-4465-81EE-BA3B2BD0E5F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1D25D-2A2E-4F3F-9752-9757982A91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0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E64CF6-BB8E-4465-81EE-BA3B2BD0E5F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1D25D-2A2E-4F3F-9752-9757982A9179}" type="slidenum">
              <a:rPr lang="en-US" smtClean="0"/>
              <a:t>‹#›</a:t>
            </a:fld>
            <a:endParaRPr lang="en-US"/>
          </a:p>
        </p:txBody>
      </p:sp>
    </p:spTree>
    <p:extLst>
      <p:ext uri="{BB962C8B-B14F-4D97-AF65-F5344CB8AC3E}">
        <p14:creationId xmlns:p14="http://schemas.microsoft.com/office/powerpoint/2010/main" val="50939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E64CF6-BB8E-4465-81EE-BA3B2BD0E5F8}"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1D25D-2A2E-4F3F-9752-9757982A9179}" type="slidenum">
              <a:rPr lang="en-US" smtClean="0"/>
              <a:t>‹#›</a:t>
            </a:fld>
            <a:endParaRPr lang="en-US"/>
          </a:p>
        </p:txBody>
      </p:sp>
    </p:spTree>
    <p:extLst>
      <p:ext uri="{BB962C8B-B14F-4D97-AF65-F5344CB8AC3E}">
        <p14:creationId xmlns:p14="http://schemas.microsoft.com/office/powerpoint/2010/main" val="310251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64CF6-BB8E-4465-81EE-BA3B2BD0E5F8}"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1D25D-2A2E-4F3F-9752-9757982A9179}" type="slidenum">
              <a:rPr lang="en-US" smtClean="0"/>
              <a:t>‹#›</a:t>
            </a:fld>
            <a:endParaRPr lang="en-US"/>
          </a:p>
        </p:txBody>
      </p:sp>
    </p:spTree>
    <p:extLst>
      <p:ext uri="{BB962C8B-B14F-4D97-AF65-F5344CB8AC3E}">
        <p14:creationId xmlns:p14="http://schemas.microsoft.com/office/powerpoint/2010/main" val="295434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E64CF6-BB8E-4465-81EE-BA3B2BD0E5F8}" type="datetimeFigureOut">
              <a:rPr lang="en-US" smtClean="0"/>
              <a:t>1/20/2024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51D25D-2A2E-4F3F-9752-9757982A9179}" type="slidenum">
              <a:rPr lang="en-US" smtClean="0"/>
              <a:t>‹#›</a:t>
            </a:fld>
            <a:endParaRPr lang="en-US"/>
          </a:p>
        </p:txBody>
      </p:sp>
    </p:spTree>
    <p:extLst>
      <p:ext uri="{BB962C8B-B14F-4D97-AF65-F5344CB8AC3E}">
        <p14:creationId xmlns:p14="http://schemas.microsoft.com/office/powerpoint/2010/main" val="188049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0E64CF6-BB8E-4465-81EE-BA3B2BD0E5F8}" type="datetimeFigureOut">
              <a:rPr lang="en-US" smtClean="0"/>
              <a:t>1/20/2024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51D25D-2A2E-4F3F-9752-9757982A9179}" type="slidenum">
              <a:rPr lang="en-US" smtClean="0"/>
              <a:t>‹#›</a:t>
            </a:fld>
            <a:endParaRPr lang="en-US"/>
          </a:p>
        </p:txBody>
      </p:sp>
    </p:spTree>
    <p:extLst>
      <p:ext uri="{BB962C8B-B14F-4D97-AF65-F5344CB8AC3E}">
        <p14:creationId xmlns:p14="http://schemas.microsoft.com/office/powerpoint/2010/main" val="346181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E64CF6-BB8E-4465-81EE-BA3B2BD0E5F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1D25D-2A2E-4F3F-9752-9757982A9179}" type="slidenum">
              <a:rPr lang="en-US" smtClean="0"/>
              <a:t>‹#›</a:t>
            </a:fld>
            <a:endParaRPr lang="en-US"/>
          </a:p>
        </p:txBody>
      </p:sp>
    </p:spTree>
    <p:extLst>
      <p:ext uri="{BB962C8B-B14F-4D97-AF65-F5344CB8AC3E}">
        <p14:creationId xmlns:p14="http://schemas.microsoft.com/office/powerpoint/2010/main" val="126093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E64CF6-BB8E-4465-81EE-BA3B2BD0E5F8}" type="datetimeFigureOut">
              <a:rPr lang="en-US" smtClean="0"/>
              <a:t>1/20/2024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51D25D-2A2E-4F3F-9752-9757982A91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150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46C0-2319-F39A-8E25-E2F86A6244BC}"/>
              </a:ext>
            </a:extLst>
          </p:cNvPr>
          <p:cNvSpPr>
            <a:spLocks noGrp="1"/>
          </p:cNvSpPr>
          <p:nvPr>
            <p:ph type="ctrTitle"/>
          </p:nvPr>
        </p:nvSpPr>
        <p:spPr/>
        <p:txBody>
          <a:bodyPr>
            <a:normAutofit/>
          </a:bodyPr>
          <a:lstStyle/>
          <a:p>
            <a:r>
              <a:rPr lang="en-US" sz="5400" dirty="0"/>
              <a:t>Vectors</a:t>
            </a:r>
          </a:p>
        </p:txBody>
      </p:sp>
      <p:sp>
        <p:nvSpPr>
          <p:cNvPr id="3" name="Subtitle 2">
            <a:extLst>
              <a:ext uri="{FF2B5EF4-FFF2-40B4-BE49-F238E27FC236}">
                <a16:creationId xmlns:a16="http://schemas.microsoft.com/office/drawing/2014/main" id="{B7DC06C9-7941-198B-9554-0F6C2641F62F}"/>
              </a:ext>
            </a:extLst>
          </p:cNvPr>
          <p:cNvSpPr>
            <a:spLocks noGrp="1"/>
          </p:cNvSpPr>
          <p:nvPr>
            <p:ph type="subTitle" idx="1"/>
          </p:nvPr>
        </p:nvSpPr>
        <p:spPr/>
        <p:txBody>
          <a:bodyPr/>
          <a:lstStyle/>
          <a:p>
            <a:r>
              <a:rPr lang="en-US" dirty="0"/>
              <a:t>Vihang Ghalsasi, </a:t>
            </a:r>
            <a:r>
              <a:rPr lang="en-US" dirty="0" err="1"/>
              <a:t>phd</a:t>
            </a:r>
            <a:endParaRPr lang="en-US" dirty="0"/>
          </a:p>
        </p:txBody>
      </p:sp>
    </p:spTree>
    <p:extLst>
      <p:ext uri="{BB962C8B-B14F-4D97-AF65-F5344CB8AC3E}">
        <p14:creationId xmlns:p14="http://schemas.microsoft.com/office/powerpoint/2010/main" val="333949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A9FA-3567-EDC4-F2ED-35937587820C}"/>
              </a:ext>
            </a:extLst>
          </p:cNvPr>
          <p:cNvSpPr>
            <a:spLocks noGrp="1"/>
          </p:cNvSpPr>
          <p:nvPr>
            <p:ph type="title"/>
          </p:nvPr>
        </p:nvSpPr>
        <p:spPr/>
        <p:txBody>
          <a:bodyPr>
            <a:normAutofit/>
          </a:bodyPr>
          <a:lstStyle/>
          <a:p>
            <a:r>
              <a:rPr kumimoji="0" lang="en-US" sz="3600" b="0"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Plasmid isolation using alkaline lysis method: process</a:t>
            </a:r>
            <a:endParaRPr lang="en-US" sz="4400" dirty="0"/>
          </a:p>
        </p:txBody>
      </p:sp>
      <p:sp>
        <p:nvSpPr>
          <p:cNvPr id="3" name="Content Placeholder 2">
            <a:extLst>
              <a:ext uri="{FF2B5EF4-FFF2-40B4-BE49-F238E27FC236}">
                <a16:creationId xmlns:a16="http://schemas.microsoft.com/office/drawing/2014/main" id="{DE9E62E8-5F90-5C9D-7E25-C515CA2BE8CB}"/>
              </a:ext>
            </a:extLst>
          </p:cNvPr>
          <p:cNvSpPr>
            <a:spLocks noGrp="1"/>
          </p:cNvSpPr>
          <p:nvPr>
            <p:ph idx="1"/>
          </p:nvPr>
        </p:nvSpPr>
        <p:spPr/>
        <p:txBody>
          <a:bodyPr>
            <a:normAutofit/>
          </a:bodyPr>
          <a:lstStyle/>
          <a:p>
            <a:r>
              <a:rPr lang="en-US" sz="1800" b="1" dirty="0"/>
              <a:t>Cell growth</a:t>
            </a:r>
            <a:r>
              <a:rPr lang="en-US" sz="1800" dirty="0"/>
              <a:t>: Grow plasmid harboring E. coli cells in 3-5 mL LB broth overnight </a:t>
            </a:r>
          </a:p>
          <a:p>
            <a:r>
              <a:rPr lang="en-US" sz="1800" b="1" dirty="0"/>
              <a:t>Harvesting</a:t>
            </a:r>
            <a:r>
              <a:rPr lang="en-US" sz="1800" dirty="0"/>
              <a:t>: Spin down the culture and collect the pellet </a:t>
            </a:r>
          </a:p>
          <a:p>
            <a:r>
              <a:rPr lang="en-US" sz="1800" b="1" dirty="0"/>
              <a:t>Resuspension using Solution I</a:t>
            </a:r>
            <a:r>
              <a:rPr lang="en-US" sz="1800" dirty="0"/>
              <a:t>: Resuspend the cell pellet in Solution I. Tris maintains pH, glucose maintains osmolarity, EDTA chelates divalent cations, and </a:t>
            </a:r>
            <a:r>
              <a:rPr lang="en-US" sz="1800" dirty="0" err="1"/>
              <a:t>RNAse</a:t>
            </a:r>
            <a:r>
              <a:rPr lang="en-US" sz="1800" dirty="0"/>
              <a:t> degrades RNA </a:t>
            </a:r>
          </a:p>
          <a:p>
            <a:r>
              <a:rPr lang="en-US" sz="1800" b="1" dirty="0"/>
              <a:t>Lysis using Solution II</a:t>
            </a:r>
            <a:r>
              <a:rPr lang="en-US" sz="1800" dirty="0"/>
              <a:t>: Add Solution II. SDS denatures proteins and cell membrane. NaOH provides alkaline conditions under which all ds DNA is separated into ss DNA. </a:t>
            </a:r>
          </a:p>
          <a:p>
            <a:r>
              <a:rPr lang="en-US" sz="1800" b="1" dirty="0"/>
              <a:t>Neutralization using Solution III</a:t>
            </a:r>
            <a:r>
              <a:rPr lang="en-US" sz="1800" dirty="0"/>
              <a:t>: Add Solution III. Potassium acetate neutralizes the mixture. Plasmid DNA, being small, renatures into ds DNA but genomic DNA being large cannot renature and stays precipitated along with proteins and cell debris. </a:t>
            </a:r>
          </a:p>
          <a:p>
            <a:r>
              <a:rPr lang="en-US" sz="1800" b="1" dirty="0"/>
              <a:t>Centrifugation</a:t>
            </a:r>
            <a:r>
              <a:rPr lang="en-US" sz="1800" dirty="0"/>
              <a:t>: Spin down the mixture at high speed for 5-10 min to separate the precipitate from plasmid DNA in solution.  </a:t>
            </a:r>
          </a:p>
          <a:p>
            <a:endParaRPr lang="en-US" sz="1800" dirty="0"/>
          </a:p>
          <a:p>
            <a:endParaRPr lang="en-US" sz="1800" dirty="0"/>
          </a:p>
        </p:txBody>
      </p:sp>
    </p:spTree>
    <p:extLst>
      <p:ext uri="{BB962C8B-B14F-4D97-AF65-F5344CB8AC3E}">
        <p14:creationId xmlns:p14="http://schemas.microsoft.com/office/powerpoint/2010/main" val="37915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F304-2B39-804D-85A2-B119A27F07EB}"/>
              </a:ext>
            </a:extLst>
          </p:cNvPr>
          <p:cNvSpPr>
            <a:spLocks noGrp="1"/>
          </p:cNvSpPr>
          <p:nvPr>
            <p:ph type="title"/>
          </p:nvPr>
        </p:nvSpPr>
        <p:spPr/>
        <p:txBody>
          <a:bodyPr/>
          <a:lstStyle/>
          <a:p>
            <a:r>
              <a:rPr kumimoji="0" lang="en-US" sz="3600" b="0"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Plasmid isolation using alkaline lysis method: process</a:t>
            </a:r>
            <a:endParaRPr lang="en-US" dirty="0"/>
          </a:p>
        </p:txBody>
      </p:sp>
      <p:sp>
        <p:nvSpPr>
          <p:cNvPr id="3" name="Content Placeholder 2">
            <a:extLst>
              <a:ext uri="{FF2B5EF4-FFF2-40B4-BE49-F238E27FC236}">
                <a16:creationId xmlns:a16="http://schemas.microsoft.com/office/drawing/2014/main" id="{228DA48A-40D5-864B-C1FA-B1D553B253CA}"/>
              </a:ext>
            </a:extLst>
          </p:cNvPr>
          <p:cNvSpPr>
            <a:spLocks noGrp="1"/>
          </p:cNvSpPr>
          <p:nvPr>
            <p:ph idx="1"/>
          </p:nvPr>
        </p:nvSpPr>
        <p:spPr/>
        <p:txBody>
          <a:bodyPr>
            <a:normAutofit/>
          </a:bodyPr>
          <a:lstStyle/>
          <a:p>
            <a:r>
              <a:rPr lang="en-US" sz="1800" b="1" dirty="0"/>
              <a:t>Plasmid precipitation using IPA/ethanol</a:t>
            </a:r>
            <a:r>
              <a:rPr lang="en-US" sz="1800" dirty="0"/>
              <a:t>: Add pre-chilled isopropyl alcohol or ethanol to the solution and incubate the mixture at -20 °C/-80 °C for ~30 min. IPA/ethanol precipitates DNA in the presence of monovalent cations. Spin down at high speed for 5 min. DNA precipitate can be observed as semi-transparent white pellet. </a:t>
            </a:r>
          </a:p>
          <a:p>
            <a:r>
              <a:rPr lang="en-US" sz="1800" b="1" dirty="0"/>
              <a:t>Washing using 70% ethanol</a:t>
            </a:r>
            <a:r>
              <a:rPr lang="en-US" sz="1800" dirty="0"/>
              <a:t>: Add 70% ethanol to the pellet and gently wash the pellet. Spin down at high speed for 5 min. Remove the supernatant. Allow the tube to air dry. </a:t>
            </a:r>
          </a:p>
          <a:p>
            <a:r>
              <a:rPr lang="en-US" sz="1800" b="1" dirty="0"/>
              <a:t>Resuspension using water/TE buffer</a:t>
            </a:r>
            <a:r>
              <a:rPr lang="en-US" sz="1800" dirty="0"/>
              <a:t>: Add water/TE buffer and gently resuspend the pellet. Plasmid prep is ready. </a:t>
            </a:r>
          </a:p>
          <a:p>
            <a:r>
              <a:rPr lang="en-US" sz="1800" b="1" dirty="0"/>
              <a:t>Kit-based plasmid prep</a:t>
            </a:r>
            <a:r>
              <a:rPr lang="en-US" sz="1800" dirty="0"/>
              <a:t>: Commercially available plasmid isolation kits contain silica-based columns for separation of plasmid DNA from the neutralized cell lysate. This method is fast, efficient, and reproducible, but expensive. Depending the amount of plasmid DNA to be isolated, kits are named as mini (up to 20 </a:t>
            </a:r>
            <a:r>
              <a:rPr lang="el-GR" sz="1800" dirty="0"/>
              <a:t>μ</a:t>
            </a:r>
            <a:r>
              <a:rPr lang="en-US" sz="1800" dirty="0"/>
              <a:t>g), midi (up to 200</a:t>
            </a:r>
            <a:r>
              <a:rPr lang="el-GR" sz="1800" dirty="0"/>
              <a:t> μ</a:t>
            </a:r>
            <a:r>
              <a:rPr lang="en-US" sz="1800" dirty="0"/>
              <a:t>g), maxi (up to 1 mg), and giga (up to 10 mg). </a:t>
            </a:r>
          </a:p>
        </p:txBody>
      </p:sp>
    </p:spTree>
    <p:extLst>
      <p:ext uri="{BB962C8B-B14F-4D97-AF65-F5344CB8AC3E}">
        <p14:creationId xmlns:p14="http://schemas.microsoft.com/office/powerpoint/2010/main" val="242507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326C-FE13-01F2-B31A-0CFAE69CD9DA}"/>
              </a:ext>
            </a:extLst>
          </p:cNvPr>
          <p:cNvSpPr>
            <a:spLocks noGrp="1"/>
          </p:cNvSpPr>
          <p:nvPr>
            <p:ph type="title"/>
          </p:nvPr>
        </p:nvSpPr>
        <p:spPr/>
        <p:txBody>
          <a:bodyPr>
            <a:normAutofit/>
          </a:bodyPr>
          <a:lstStyle/>
          <a:p>
            <a:r>
              <a:rPr lang="en-US" sz="4000" dirty="0"/>
              <a:t>Plasmids as vectors</a:t>
            </a:r>
          </a:p>
        </p:txBody>
      </p:sp>
      <p:sp>
        <p:nvSpPr>
          <p:cNvPr id="3" name="Content Placeholder 2">
            <a:extLst>
              <a:ext uri="{FF2B5EF4-FFF2-40B4-BE49-F238E27FC236}">
                <a16:creationId xmlns:a16="http://schemas.microsoft.com/office/drawing/2014/main" id="{ECD5A88E-7CD6-7082-2B81-E1EDE7574929}"/>
              </a:ext>
            </a:extLst>
          </p:cNvPr>
          <p:cNvSpPr>
            <a:spLocks noGrp="1"/>
          </p:cNvSpPr>
          <p:nvPr>
            <p:ph idx="1"/>
          </p:nvPr>
        </p:nvSpPr>
        <p:spPr>
          <a:xfrm>
            <a:off x="1097280" y="1845734"/>
            <a:ext cx="6461760" cy="4392506"/>
          </a:xfrm>
        </p:spPr>
        <p:txBody>
          <a:bodyPr>
            <a:normAutofit/>
          </a:bodyPr>
          <a:lstStyle/>
          <a:p>
            <a:r>
              <a:rPr lang="en-US" sz="1800" dirty="0"/>
              <a:t>Plasmids all the features necessary for being used as a vector (small size, independent replication, ability to carry genes that render specific characteristics) </a:t>
            </a:r>
          </a:p>
          <a:p>
            <a:r>
              <a:rPr lang="en-US" sz="1800" dirty="0"/>
              <a:t>A general plasmid vector contains </a:t>
            </a:r>
          </a:p>
          <a:p>
            <a:pPr lvl="1"/>
            <a:r>
              <a:rPr lang="en-US" sz="1600" dirty="0"/>
              <a:t>Origin of replication</a:t>
            </a:r>
          </a:p>
          <a:p>
            <a:pPr lvl="1"/>
            <a:r>
              <a:rPr lang="en-US" sz="1600" dirty="0"/>
              <a:t>Antibiotic resistance gene</a:t>
            </a:r>
          </a:p>
          <a:p>
            <a:pPr lvl="1"/>
            <a:r>
              <a:rPr lang="en-US" sz="1600" dirty="0"/>
              <a:t>Multiple cloning site (MCS)</a:t>
            </a:r>
          </a:p>
          <a:p>
            <a:pPr lvl="1"/>
            <a:r>
              <a:rPr lang="en-US" sz="1600" dirty="0"/>
              <a:t>Promoter </a:t>
            </a:r>
          </a:p>
          <a:p>
            <a:pPr lvl="1"/>
            <a:r>
              <a:rPr lang="en-US" sz="1600" dirty="0"/>
              <a:t>Terminator </a:t>
            </a:r>
          </a:p>
          <a:p>
            <a:pPr lvl="1"/>
            <a:r>
              <a:rPr lang="en-US" sz="1600" dirty="0"/>
              <a:t>Tags for detection/purification/solubilization </a:t>
            </a:r>
          </a:p>
          <a:p>
            <a:r>
              <a:rPr lang="en-US" sz="1800" dirty="0"/>
              <a:t>A single natural plasmid may not have all these features </a:t>
            </a:r>
          </a:p>
          <a:p>
            <a:r>
              <a:rPr lang="en-US" sz="1800" dirty="0"/>
              <a:t>Commercially available plasmid vectors are engineered by combining the necessary features present on naturally occurring plasmids </a:t>
            </a:r>
          </a:p>
        </p:txBody>
      </p:sp>
      <p:grpSp>
        <p:nvGrpSpPr>
          <p:cNvPr id="62" name="Group 61">
            <a:extLst>
              <a:ext uri="{FF2B5EF4-FFF2-40B4-BE49-F238E27FC236}">
                <a16:creationId xmlns:a16="http://schemas.microsoft.com/office/drawing/2014/main" id="{099F98B7-6BE1-A5DB-8028-EE09B0C0BDF1}"/>
              </a:ext>
            </a:extLst>
          </p:cNvPr>
          <p:cNvGrpSpPr/>
          <p:nvPr/>
        </p:nvGrpSpPr>
        <p:grpSpPr>
          <a:xfrm>
            <a:off x="7976981" y="2374952"/>
            <a:ext cx="2870690" cy="2964924"/>
            <a:chOff x="8284990" y="2781358"/>
            <a:chExt cx="1949592" cy="1970254"/>
          </a:xfrm>
        </p:grpSpPr>
        <p:sp>
          <p:nvSpPr>
            <p:cNvPr id="4" name="Oval 3">
              <a:extLst>
                <a:ext uri="{FF2B5EF4-FFF2-40B4-BE49-F238E27FC236}">
                  <a16:creationId xmlns:a16="http://schemas.microsoft.com/office/drawing/2014/main" id="{F02112FE-F906-0C93-15D6-CA5650C95DF4}"/>
                </a:ext>
              </a:extLst>
            </p:cNvPr>
            <p:cNvSpPr/>
            <p:nvPr/>
          </p:nvSpPr>
          <p:spPr>
            <a:xfrm>
              <a:off x="8331200" y="2926080"/>
              <a:ext cx="1800000" cy="18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A1FE1D2F-CD55-C825-882B-005CB1B0396E}"/>
                </a:ext>
              </a:extLst>
            </p:cNvPr>
            <p:cNvSpPr/>
            <p:nvPr/>
          </p:nvSpPr>
          <p:spPr>
            <a:xfrm rot="11260349">
              <a:off x="8882179" y="4638074"/>
              <a:ext cx="514557" cy="113538"/>
            </a:xfrm>
            <a:custGeom>
              <a:avLst/>
              <a:gdLst>
                <a:gd name="connsiteX0" fmla="*/ 357284 w 629197"/>
                <a:gd name="connsiteY0" fmla="*/ 0 h 156025"/>
                <a:gd name="connsiteX1" fmla="*/ 538665 w 629197"/>
                <a:gd name="connsiteY1" fmla="*/ 18285 h 156025"/>
                <a:gd name="connsiteX2" fmla="*/ 576155 w 629197"/>
                <a:gd name="connsiteY2" fmla="*/ 27925 h 156025"/>
                <a:gd name="connsiteX3" fmla="*/ 629197 w 629197"/>
                <a:gd name="connsiteY3" fmla="*/ 118594 h 156025"/>
                <a:gd name="connsiteX4" fmla="*/ 603506 w 629197"/>
                <a:gd name="connsiteY4" fmla="*/ 109191 h 156025"/>
                <a:gd name="connsiteX5" fmla="*/ 357284 w 629197"/>
                <a:gd name="connsiteY5" fmla="*/ 71966 h 156025"/>
                <a:gd name="connsiteX6" fmla="*/ 34989 w 629197"/>
                <a:gd name="connsiteY6" fmla="*/ 137034 h 156025"/>
                <a:gd name="connsiteX7" fmla="*/ 0 w 629197"/>
                <a:gd name="connsiteY7" fmla="*/ 156025 h 156025"/>
                <a:gd name="connsiteX8" fmla="*/ 61598 w 629197"/>
                <a:gd name="connsiteY8" fmla="*/ 50730 h 156025"/>
                <a:gd name="connsiteX9" fmla="*/ 89652 w 629197"/>
                <a:gd name="connsiteY9" fmla="*/ 40462 h 156025"/>
                <a:gd name="connsiteX10" fmla="*/ 357284 w 629197"/>
                <a:gd name="connsiteY10" fmla="*/ 0 h 156025"/>
                <a:gd name="connsiteX0" fmla="*/ 357284 w 604187"/>
                <a:gd name="connsiteY0" fmla="*/ 0 h 156025"/>
                <a:gd name="connsiteX1" fmla="*/ 538665 w 604187"/>
                <a:gd name="connsiteY1" fmla="*/ 18285 h 156025"/>
                <a:gd name="connsiteX2" fmla="*/ 576155 w 604187"/>
                <a:gd name="connsiteY2" fmla="*/ 27925 h 156025"/>
                <a:gd name="connsiteX3" fmla="*/ 545446 w 604187"/>
                <a:gd name="connsiteY3" fmla="*/ 91433 h 156025"/>
                <a:gd name="connsiteX4" fmla="*/ 603506 w 604187"/>
                <a:gd name="connsiteY4" fmla="*/ 109191 h 156025"/>
                <a:gd name="connsiteX5" fmla="*/ 357284 w 604187"/>
                <a:gd name="connsiteY5" fmla="*/ 71966 h 156025"/>
                <a:gd name="connsiteX6" fmla="*/ 34989 w 604187"/>
                <a:gd name="connsiteY6" fmla="*/ 137034 h 156025"/>
                <a:gd name="connsiteX7" fmla="*/ 0 w 604187"/>
                <a:gd name="connsiteY7" fmla="*/ 156025 h 156025"/>
                <a:gd name="connsiteX8" fmla="*/ 61598 w 604187"/>
                <a:gd name="connsiteY8" fmla="*/ 50730 h 156025"/>
                <a:gd name="connsiteX9" fmla="*/ 89652 w 604187"/>
                <a:gd name="connsiteY9" fmla="*/ 40462 h 156025"/>
                <a:gd name="connsiteX10" fmla="*/ 357284 w 604187"/>
                <a:gd name="connsiteY10" fmla="*/ 0 h 156025"/>
                <a:gd name="connsiteX0" fmla="*/ 357284 w 576155"/>
                <a:gd name="connsiteY0" fmla="*/ 0 h 156025"/>
                <a:gd name="connsiteX1" fmla="*/ 538665 w 576155"/>
                <a:gd name="connsiteY1" fmla="*/ 18285 h 156025"/>
                <a:gd name="connsiteX2" fmla="*/ 576155 w 576155"/>
                <a:gd name="connsiteY2" fmla="*/ 27925 h 156025"/>
                <a:gd name="connsiteX3" fmla="*/ 545446 w 576155"/>
                <a:gd name="connsiteY3" fmla="*/ 91433 h 156025"/>
                <a:gd name="connsiteX4" fmla="*/ 487229 w 576155"/>
                <a:gd name="connsiteY4" fmla="*/ 78403 h 156025"/>
                <a:gd name="connsiteX5" fmla="*/ 357284 w 576155"/>
                <a:gd name="connsiteY5" fmla="*/ 71966 h 156025"/>
                <a:gd name="connsiteX6" fmla="*/ 34989 w 576155"/>
                <a:gd name="connsiteY6" fmla="*/ 137034 h 156025"/>
                <a:gd name="connsiteX7" fmla="*/ 0 w 576155"/>
                <a:gd name="connsiteY7" fmla="*/ 156025 h 156025"/>
                <a:gd name="connsiteX8" fmla="*/ 61598 w 576155"/>
                <a:gd name="connsiteY8" fmla="*/ 50730 h 156025"/>
                <a:gd name="connsiteX9" fmla="*/ 89652 w 576155"/>
                <a:gd name="connsiteY9" fmla="*/ 40462 h 156025"/>
                <a:gd name="connsiteX10" fmla="*/ 357284 w 576155"/>
                <a:gd name="connsiteY10" fmla="*/ 0 h 156025"/>
                <a:gd name="connsiteX0" fmla="*/ 357284 w 576155"/>
                <a:gd name="connsiteY0" fmla="*/ 0 h 156025"/>
                <a:gd name="connsiteX1" fmla="*/ 538665 w 576155"/>
                <a:gd name="connsiteY1" fmla="*/ 18285 h 156025"/>
                <a:gd name="connsiteX2" fmla="*/ 576155 w 576155"/>
                <a:gd name="connsiteY2" fmla="*/ 27925 h 156025"/>
                <a:gd name="connsiteX3" fmla="*/ 545446 w 576155"/>
                <a:gd name="connsiteY3" fmla="*/ 91433 h 156025"/>
                <a:gd name="connsiteX4" fmla="*/ 487229 w 576155"/>
                <a:gd name="connsiteY4" fmla="*/ 78403 h 156025"/>
                <a:gd name="connsiteX5" fmla="*/ 357284 w 576155"/>
                <a:gd name="connsiteY5" fmla="*/ 71966 h 156025"/>
                <a:gd name="connsiteX6" fmla="*/ 34989 w 576155"/>
                <a:gd name="connsiteY6" fmla="*/ 137034 h 156025"/>
                <a:gd name="connsiteX7" fmla="*/ 0 w 576155"/>
                <a:gd name="connsiteY7" fmla="*/ 156025 h 156025"/>
                <a:gd name="connsiteX8" fmla="*/ 61598 w 576155"/>
                <a:gd name="connsiteY8" fmla="*/ 50730 h 156025"/>
                <a:gd name="connsiteX9" fmla="*/ 89652 w 576155"/>
                <a:gd name="connsiteY9" fmla="*/ 40462 h 156025"/>
                <a:gd name="connsiteX10" fmla="*/ 357284 w 576155"/>
                <a:gd name="connsiteY10" fmla="*/ 0 h 156025"/>
                <a:gd name="connsiteX0" fmla="*/ 357284 w 576155"/>
                <a:gd name="connsiteY0" fmla="*/ 0 h 156025"/>
                <a:gd name="connsiteX1" fmla="*/ 538665 w 576155"/>
                <a:gd name="connsiteY1" fmla="*/ 18285 h 156025"/>
                <a:gd name="connsiteX2" fmla="*/ 576155 w 576155"/>
                <a:gd name="connsiteY2" fmla="*/ 27925 h 156025"/>
                <a:gd name="connsiteX3" fmla="*/ 545446 w 576155"/>
                <a:gd name="connsiteY3" fmla="*/ 91433 h 156025"/>
                <a:gd name="connsiteX4" fmla="*/ 487229 w 576155"/>
                <a:gd name="connsiteY4" fmla="*/ 78403 h 156025"/>
                <a:gd name="connsiteX5" fmla="*/ 357284 w 576155"/>
                <a:gd name="connsiteY5" fmla="*/ 71966 h 156025"/>
                <a:gd name="connsiteX6" fmla="*/ 34989 w 576155"/>
                <a:gd name="connsiteY6" fmla="*/ 137034 h 156025"/>
                <a:gd name="connsiteX7" fmla="*/ 0 w 576155"/>
                <a:gd name="connsiteY7" fmla="*/ 156025 h 156025"/>
                <a:gd name="connsiteX8" fmla="*/ 61598 w 576155"/>
                <a:gd name="connsiteY8" fmla="*/ 50730 h 156025"/>
                <a:gd name="connsiteX9" fmla="*/ 89652 w 576155"/>
                <a:gd name="connsiteY9" fmla="*/ 40462 h 156025"/>
                <a:gd name="connsiteX10" fmla="*/ 357284 w 576155"/>
                <a:gd name="connsiteY10" fmla="*/ 0 h 156025"/>
                <a:gd name="connsiteX0" fmla="*/ 357284 w 576155"/>
                <a:gd name="connsiteY0" fmla="*/ 0 h 156025"/>
                <a:gd name="connsiteX1" fmla="*/ 538665 w 576155"/>
                <a:gd name="connsiteY1" fmla="*/ 18285 h 156025"/>
                <a:gd name="connsiteX2" fmla="*/ 576155 w 576155"/>
                <a:gd name="connsiteY2" fmla="*/ 27925 h 156025"/>
                <a:gd name="connsiteX3" fmla="*/ 545446 w 576155"/>
                <a:gd name="connsiteY3" fmla="*/ 91433 h 156025"/>
                <a:gd name="connsiteX4" fmla="*/ 489437 w 576155"/>
                <a:gd name="connsiteY4" fmla="*/ 82911 h 156025"/>
                <a:gd name="connsiteX5" fmla="*/ 357284 w 576155"/>
                <a:gd name="connsiteY5" fmla="*/ 71966 h 156025"/>
                <a:gd name="connsiteX6" fmla="*/ 34989 w 576155"/>
                <a:gd name="connsiteY6" fmla="*/ 137034 h 156025"/>
                <a:gd name="connsiteX7" fmla="*/ 0 w 576155"/>
                <a:gd name="connsiteY7" fmla="*/ 156025 h 156025"/>
                <a:gd name="connsiteX8" fmla="*/ 61598 w 576155"/>
                <a:gd name="connsiteY8" fmla="*/ 50730 h 156025"/>
                <a:gd name="connsiteX9" fmla="*/ 89652 w 576155"/>
                <a:gd name="connsiteY9" fmla="*/ 40462 h 156025"/>
                <a:gd name="connsiteX10" fmla="*/ 357284 w 576155"/>
                <a:gd name="connsiteY10" fmla="*/ 0 h 156025"/>
                <a:gd name="connsiteX0" fmla="*/ 357284 w 576155"/>
                <a:gd name="connsiteY0" fmla="*/ 0 h 156025"/>
                <a:gd name="connsiteX1" fmla="*/ 538665 w 576155"/>
                <a:gd name="connsiteY1" fmla="*/ 18285 h 156025"/>
                <a:gd name="connsiteX2" fmla="*/ 576155 w 576155"/>
                <a:gd name="connsiteY2" fmla="*/ 27925 h 156025"/>
                <a:gd name="connsiteX3" fmla="*/ 545446 w 576155"/>
                <a:gd name="connsiteY3" fmla="*/ 91433 h 156025"/>
                <a:gd name="connsiteX4" fmla="*/ 489437 w 576155"/>
                <a:gd name="connsiteY4" fmla="*/ 82911 h 156025"/>
                <a:gd name="connsiteX5" fmla="*/ 357284 w 576155"/>
                <a:gd name="connsiteY5" fmla="*/ 71966 h 156025"/>
                <a:gd name="connsiteX6" fmla="*/ 34989 w 576155"/>
                <a:gd name="connsiteY6" fmla="*/ 137034 h 156025"/>
                <a:gd name="connsiteX7" fmla="*/ 0 w 576155"/>
                <a:gd name="connsiteY7" fmla="*/ 156025 h 156025"/>
                <a:gd name="connsiteX8" fmla="*/ 61598 w 576155"/>
                <a:gd name="connsiteY8" fmla="*/ 50730 h 156025"/>
                <a:gd name="connsiteX9" fmla="*/ 89652 w 576155"/>
                <a:gd name="connsiteY9" fmla="*/ 40462 h 156025"/>
                <a:gd name="connsiteX10" fmla="*/ 357284 w 576155"/>
                <a:gd name="connsiteY10" fmla="*/ 0 h 156025"/>
                <a:gd name="connsiteX0" fmla="*/ 357284 w 576155"/>
                <a:gd name="connsiteY0" fmla="*/ 0 h 156025"/>
                <a:gd name="connsiteX1" fmla="*/ 538665 w 576155"/>
                <a:gd name="connsiteY1" fmla="*/ 18285 h 156025"/>
                <a:gd name="connsiteX2" fmla="*/ 576155 w 576155"/>
                <a:gd name="connsiteY2" fmla="*/ 27925 h 156025"/>
                <a:gd name="connsiteX3" fmla="*/ 545446 w 576155"/>
                <a:gd name="connsiteY3" fmla="*/ 91433 h 156025"/>
                <a:gd name="connsiteX4" fmla="*/ 357284 w 576155"/>
                <a:gd name="connsiteY4" fmla="*/ 71966 h 156025"/>
                <a:gd name="connsiteX5" fmla="*/ 34989 w 576155"/>
                <a:gd name="connsiteY5" fmla="*/ 137034 h 156025"/>
                <a:gd name="connsiteX6" fmla="*/ 0 w 576155"/>
                <a:gd name="connsiteY6" fmla="*/ 156025 h 156025"/>
                <a:gd name="connsiteX7" fmla="*/ 61598 w 576155"/>
                <a:gd name="connsiteY7" fmla="*/ 50730 h 156025"/>
                <a:gd name="connsiteX8" fmla="*/ 89652 w 576155"/>
                <a:gd name="connsiteY8" fmla="*/ 40462 h 156025"/>
                <a:gd name="connsiteX9" fmla="*/ 357284 w 576155"/>
                <a:gd name="connsiteY9" fmla="*/ 0 h 156025"/>
                <a:gd name="connsiteX0" fmla="*/ 357284 w 576155"/>
                <a:gd name="connsiteY0" fmla="*/ 0 h 156143"/>
                <a:gd name="connsiteX1" fmla="*/ 538665 w 576155"/>
                <a:gd name="connsiteY1" fmla="*/ 18285 h 156143"/>
                <a:gd name="connsiteX2" fmla="*/ 576155 w 576155"/>
                <a:gd name="connsiteY2" fmla="*/ 27925 h 156143"/>
                <a:gd name="connsiteX3" fmla="*/ 545446 w 576155"/>
                <a:gd name="connsiteY3" fmla="*/ 91433 h 156143"/>
                <a:gd name="connsiteX4" fmla="*/ 357284 w 576155"/>
                <a:gd name="connsiteY4" fmla="*/ 71966 h 156143"/>
                <a:gd name="connsiteX5" fmla="*/ 0 w 576155"/>
                <a:gd name="connsiteY5" fmla="*/ 156025 h 156143"/>
                <a:gd name="connsiteX6" fmla="*/ 61598 w 576155"/>
                <a:gd name="connsiteY6" fmla="*/ 50730 h 156143"/>
                <a:gd name="connsiteX7" fmla="*/ 89652 w 576155"/>
                <a:gd name="connsiteY7" fmla="*/ 40462 h 156143"/>
                <a:gd name="connsiteX8" fmla="*/ 357284 w 576155"/>
                <a:gd name="connsiteY8" fmla="*/ 0 h 156143"/>
                <a:gd name="connsiteX0" fmla="*/ 295686 w 514557"/>
                <a:gd name="connsiteY0" fmla="*/ 0 h 113752"/>
                <a:gd name="connsiteX1" fmla="*/ 477067 w 514557"/>
                <a:gd name="connsiteY1" fmla="*/ 18285 h 113752"/>
                <a:gd name="connsiteX2" fmla="*/ 514557 w 514557"/>
                <a:gd name="connsiteY2" fmla="*/ 27925 h 113752"/>
                <a:gd name="connsiteX3" fmla="*/ 483848 w 514557"/>
                <a:gd name="connsiteY3" fmla="*/ 91433 h 113752"/>
                <a:gd name="connsiteX4" fmla="*/ 295686 w 514557"/>
                <a:gd name="connsiteY4" fmla="*/ 71966 h 113752"/>
                <a:gd name="connsiteX5" fmla="*/ 15974 w 514557"/>
                <a:gd name="connsiteY5" fmla="*/ 113538 h 113752"/>
                <a:gd name="connsiteX6" fmla="*/ 0 w 514557"/>
                <a:gd name="connsiteY6" fmla="*/ 50730 h 113752"/>
                <a:gd name="connsiteX7" fmla="*/ 28054 w 514557"/>
                <a:gd name="connsiteY7" fmla="*/ 40462 h 113752"/>
                <a:gd name="connsiteX8" fmla="*/ 295686 w 514557"/>
                <a:gd name="connsiteY8" fmla="*/ 0 h 113752"/>
                <a:gd name="connsiteX0" fmla="*/ 295686 w 514557"/>
                <a:gd name="connsiteY0" fmla="*/ 0 h 113538"/>
                <a:gd name="connsiteX1" fmla="*/ 477067 w 514557"/>
                <a:gd name="connsiteY1" fmla="*/ 18285 h 113538"/>
                <a:gd name="connsiteX2" fmla="*/ 514557 w 514557"/>
                <a:gd name="connsiteY2" fmla="*/ 27925 h 113538"/>
                <a:gd name="connsiteX3" fmla="*/ 483848 w 514557"/>
                <a:gd name="connsiteY3" fmla="*/ 91433 h 113538"/>
                <a:gd name="connsiteX4" fmla="*/ 295686 w 514557"/>
                <a:gd name="connsiteY4" fmla="*/ 71966 h 113538"/>
                <a:gd name="connsiteX5" fmla="*/ 15974 w 514557"/>
                <a:gd name="connsiteY5" fmla="*/ 113538 h 113538"/>
                <a:gd name="connsiteX6" fmla="*/ 0 w 514557"/>
                <a:gd name="connsiteY6" fmla="*/ 50730 h 113538"/>
                <a:gd name="connsiteX7" fmla="*/ 28054 w 514557"/>
                <a:gd name="connsiteY7" fmla="*/ 40462 h 113538"/>
                <a:gd name="connsiteX8" fmla="*/ 295686 w 514557"/>
                <a:gd name="connsiteY8" fmla="*/ 0 h 11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557" h="113538">
                  <a:moveTo>
                    <a:pt x="295686" y="0"/>
                  </a:moveTo>
                  <a:cubicBezTo>
                    <a:pt x="357818" y="0"/>
                    <a:pt x="418480" y="6296"/>
                    <a:pt x="477067" y="18285"/>
                  </a:cubicBezTo>
                  <a:lnTo>
                    <a:pt x="514557" y="27925"/>
                  </a:lnTo>
                  <a:lnTo>
                    <a:pt x="483848" y="91433"/>
                  </a:lnTo>
                  <a:cubicBezTo>
                    <a:pt x="447370" y="98773"/>
                    <a:pt x="373665" y="68282"/>
                    <a:pt x="295686" y="71966"/>
                  </a:cubicBezTo>
                  <a:cubicBezTo>
                    <a:pt x="217707" y="75650"/>
                    <a:pt x="65435" y="94627"/>
                    <a:pt x="15974" y="113538"/>
                  </a:cubicBezTo>
                  <a:lnTo>
                    <a:pt x="0" y="50730"/>
                  </a:lnTo>
                  <a:lnTo>
                    <a:pt x="28054" y="40462"/>
                  </a:lnTo>
                  <a:cubicBezTo>
                    <a:pt x="112599" y="14166"/>
                    <a:pt x="202488" y="0"/>
                    <a:pt x="295686"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6A1082B3-A3CA-7861-DC25-2FC6F4AC0516}"/>
                </a:ext>
              </a:extLst>
            </p:cNvPr>
            <p:cNvSpPr/>
            <p:nvPr/>
          </p:nvSpPr>
          <p:spPr>
            <a:xfrm rot="6059907">
              <a:off x="9282585" y="3361978"/>
              <a:ext cx="1225107" cy="678886"/>
            </a:xfrm>
            <a:custGeom>
              <a:avLst/>
              <a:gdLst>
                <a:gd name="connsiteX0" fmla="*/ 0 w 1225107"/>
                <a:gd name="connsiteY0" fmla="*/ 666219 h 678886"/>
                <a:gd name="connsiteX1" fmla="*/ 12484 w 1225107"/>
                <a:gd name="connsiteY1" fmla="*/ 619489 h 678886"/>
                <a:gd name="connsiteX2" fmla="*/ 868376 w 1225107"/>
                <a:gd name="connsiteY2" fmla="*/ 13452 h 678886"/>
                <a:gd name="connsiteX3" fmla="*/ 1048988 w 1225107"/>
                <a:gd name="connsiteY3" fmla="*/ 30976 h 678886"/>
                <a:gd name="connsiteX4" fmla="*/ 1070534 w 1225107"/>
                <a:gd name="connsiteY4" fmla="*/ 36308 h 678886"/>
                <a:gd name="connsiteX5" fmla="*/ 1087315 w 1225107"/>
                <a:gd name="connsiteY5" fmla="*/ 0 h 678886"/>
                <a:gd name="connsiteX6" fmla="*/ 1225107 w 1225107"/>
                <a:gd name="connsiteY6" fmla="*/ 151520 h 678886"/>
                <a:gd name="connsiteX7" fmla="*/ 1017286 w 1225107"/>
                <a:gd name="connsiteY7" fmla="*/ 151520 h 678886"/>
                <a:gd name="connsiteX8" fmla="*/ 1037832 w 1225107"/>
                <a:gd name="connsiteY8" fmla="*/ 107065 h 678886"/>
                <a:gd name="connsiteX9" fmla="*/ 952641 w 1225107"/>
                <a:gd name="connsiteY9" fmla="*/ 86551 h 678886"/>
                <a:gd name="connsiteX10" fmla="*/ 868342 w 1225107"/>
                <a:gd name="connsiteY10" fmla="*/ 82454 h 678886"/>
                <a:gd name="connsiteX11" fmla="*/ 108647 w 1225107"/>
                <a:gd name="connsiteY11" fmla="*/ 567102 h 678886"/>
                <a:gd name="connsiteX12" fmla="*/ 68059 w 1225107"/>
                <a:gd name="connsiteY12" fmla="*/ 678886 h 67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5107" h="678886">
                  <a:moveTo>
                    <a:pt x="0" y="666219"/>
                  </a:moveTo>
                  <a:lnTo>
                    <a:pt x="12484" y="619489"/>
                  </a:lnTo>
                  <a:cubicBezTo>
                    <a:pt x="125952" y="268382"/>
                    <a:pt x="466231" y="13452"/>
                    <a:pt x="868376" y="13452"/>
                  </a:cubicBezTo>
                  <a:cubicBezTo>
                    <a:pt x="930245" y="13452"/>
                    <a:pt x="990649" y="19486"/>
                    <a:pt x="1048988" y="30976"/>
                  </a:cubicBezTo>
                  <a:lnTo>
                    <a:pt x="1070534" y="36308"/>
                  </a:lnTo>
                  <a:lnTo>
                    <a:pt x="1087315" y="0"/>
                  </a:lnTo>
                  <a:lnTo>
                    <a:pt x="1225107" y="151520"/>
                  </a:lnTo>
                  <a:lnTo>
                    <a:pt x="1017286" y="151520"/>
                  </a:lnTo>
                  <a:lnTo>
                    <a:pt x="1037832" y="107065"/>
                  </a:lnTo>
                  <a:lnTo>
                    <a:pt x="952641" y="86551"/>
                  </a:lnTo>
                  <a:cubicBezTo>
                    <a:pt x="924924" y="83842"/>
                    <a:pt x="896802" y="82454"/>
                    <a:pt x="868342" y="82454"/>
                  </a:cubicBezTo>
                  <a:cubicBezTo>
                    <a:pt x="526828" y="82454"/>
                    <a:pt x="233811" y="282294"/>
                    <a:pt x="108647" y="567102"/>
                  </a:cubicBezTo>
                  <a:cubicBezTo>
                    <a:pt x="95117" y="604363"/>
                    <a:pt x="86351" y="651150"/>
                    <a:pt x="68059" y="678886"/>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81C3A900-06FC-9912-1112-FC539D855F3A}"/>
                </a:ext>
              </a:extLst>
            </p:cNvPr>
            <p:cNvSpPr/>
            <p:nvPr/>
          </p:nvSpPr>
          <p:spPr>
            <a:xfrm rot="21057705">
              <a:off x="8284990" y="3791694"/>
              <a:ext cx="289762" cy="666185"/>
            </a:xfrm>
            <a:custGeom>
              <a:avLst/>
              <a:gdLst>
                <a:gd name="connsiteX0" fmla="*/ 82921 w 289762"/>
                <a:gd name="connsiteY0" fmla="*/ 0 h 666185"/>
                <a:gd name="connsiteX1" fmla="*/ 165841 w 289762"/>
                <a:gd name="connsiteY1" fmla="*/ 189019 h 666185"/>
                <a:gd name="connsiteX2" fmla="*/ 118270 w 289762"/>
                <a:gd name="connsiteY2" fmla="*/ 189019 h 666185"/>
                <a:gd name="connsiteX3" fmla="*/ 120450 w 289762"/>
                <a:gd name="connsiteY3" fmla="*/ 259189 h 666185"/>
                <a:gd name="connsiteX4" fmla="*/ 272567 w 289762"/>
                <a:gd name="connsiteY4" fmla="*/ 646707 h 666185"/>
                <a:gd name="connsiteX5" fmla="*/ 289762 w 289762"/>
                <a:gd name="connsiteY5" fmla="*/ 666185 h 666185"/>
                <a:gd name="connsiteX6" fmla="*/ 191652 w 289762"/>
                <a:gd name="connsiteY6" fmla="*/ 650578 h 666185"/>
                <a:gd name="connsiteX7" fmla="*/ 126675 w 289762"/>
                <a:gd name="connsiteY7" fmla="*/ 540213 h 666185"/>
                <a:gd name="connsiteX8" fmla="*/ 43491 w 289762"/>
                <a:gd name="connsiteY8" fmla="*/ 201118 h 666185"/>
                <a:gd name="connsiteX9" fmla="*/ 43568 w 289762"/>
                <a:gd name="connsiteY9" fmla="*/ 189019 h 666185"/>
                <a:gd name="connsiteX10" fmla="*/ 0 w 289762"/>
                <a:gd name="connsiteY10" fmla="*/ 189019 h 66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9762" h="666185">
                  <a:moveTo>
                    <a:pt x="82921" y="0"/>
                  </a:moveTo>
                  <a:lnTo>
                    <a:pt x="165841" y="189019"/>
                  </a:lnTo>
                  <a:lnTo>
                    <a:pt x="118270" y="189019"/>
                  </a:lnTo>
                  <a:lnTo>
                    <a:pt x="120450" y="259189"/>
                  </a:lnTo>
                  <a:cubicBezTo>
                    <a:pt x="137419" y="401146"/>
                    <a:pt x="190903" y="534149"/>
                    <a:pt x="272567" y="646707"/>
                  </a:cubicBezTo>
                  <a:lnTo>
                    <a:pt x="289762" y="666185"/>
                  </a:lnTo>
                  <a:lnTo>
                    <a:pt x="191652" y="650578"/>
                  </a:lnTo>
                  <a:lnTo>
                    <a:pt x="126675" y="540213"/>
                  </a:lnTo>
                  <a:cubicBezTo>
                    <a:pt x="77828" y="435479"/>
                    <a:pt x="48764" y="320605"/>
                    <a:pt x="43491" y="201118"/>
                  </a:cubicBezTo>
                  <a:lnTo>
                    <a:pt x="43568" y="189019"/>
                  </a:lnTo>
                  <a:lnTo>
                    <a:pt x="0" y="189019"/>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Arrow: Bent 54">
              <a:extLst>
                <a:ext uri="{FF2B5EF4-FFF2-40B4-BE49-F238E27FC236}">
                  <a16:creationId xmlns:a16="http://schemas.microsoft.com/office/drawing/2014/main" id="{ED3A8F72-56B2-5E08-B647-7D248EE7C251}"/>
                </a:ext>
              </a:extLst>
            </p:cNvPr>
            <p:cNvSpPr/>
            <p:nvPr/>
          </p:nvSpPr>
          <p:spPr>
            <a:xfrm rot="19905137">
              <a:off x="8519470" y="2861594"/>
              <a:ext cx="211620" cy="283945"/>
            </a:xfrm>
            <a:prstGeom prst="bentArrow">
              <a:avLst>
                <a:gd name="adj1" fmla="val 12613"/>
                <a:gd name="adj2" fmla="val 25000"/>
                <a:gd name="adj3" fmla="val 25000"/>
                <a:gd name="adj4" fmla="val 437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Connector 56">
              <a:extLst>
                <a:ext uri="{FF2B5EF4-FFF2-40B4-BE49-F238E27FC236}">
                  <a16:creationId xmlns:a16="http://schemas.microsoft.com/office/drawing/2014/main" id="{B4B05241-BD81-65DE-5AE6-8A4F7A378D12}"/>
                </a:ext>
              </a:extLst>
            </p:cNvPr>
            <p:cNvCxnSpPr/>
            <p:nvPr/>
          </p:nvCxnSpPr>
          <p:spPr>
            <a:xfrm>
              <a:off x="8876903" y="2855383"/>
              <a:ext cx="91414" cy="25400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7F3980C-139B-181E-E805-6464425379BF}"/>
                </a:ext>
              </a:extLst>
            </p:cNvPr>
            <p:cNvCxnSpPr/>
            <p:nvPr/>
          </p:nvCxnSpPr>
          <p:spPr>
            <a:xfrm>
              <a:off x="8960928" y="2828423"/>
              <a:ext cx="91414" cy="25400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4DC5875-A641-56C2-9A73-182D444824D3}"/>
                </a:ext>
              </a:extLst>
            </p:cNvPr>
            <p:cNvCxnSpPr/>
            <p:nvPr/>
          </p:nvCxnSpPr>
          <p:spPr>
            <a:xfrm>
              <a:off x="9052342" y="2801463"/>
              <a:ext cx="91414" cy="25400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3668F8CD-A10A-5080-1BB2-CEC34845412C}"/>
                </a:ext>
              </a:extLst>
            </p:cNvPr>
            <p:cNvCxnSpPr/>
            <p:nvPr/>
          </p:nvCxnSpPr>
          <p:spPr>
            <a:xfrm>
              <a:off x="9136367" y="2781358"/>
              <a:ext cx="91414" cy="254000"/>
            </a:xfrm>
            <a:prstGeom prst="line">
              <a:avLst/>
            </a:prstGeom>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044A06D6-39DB-D8B3-868F-71E140F226BB}"/>
                </a:ext>
              </a:extLst>
            </p:cNvPr>
            <p:cNvSpPr/>
            <p:nvPr/>
          </p:nvSpPr>
          <p:spPr>
            <a:xfrm rot="799791">
              <a:off x="9280973" y="2882335"/>
              <a:ext cx="292100" cy="132566"/>
            </a:xfrm>
            <a:custGeom>
              <a:avLst/>
              <a:gdLst>
                <a:gd name="connsiteX0" fmla="*/ 0 w 292100"/>
                <a:gd name="connsiteY0" fmla="*/ 0 h 104669"/>
                <a:gd name="connsiteX1" fmla="*/ 292100 w 292100"/>
                <a:gd name="connsiteY1" fmla="*/ 0 h 104669"/>
                <a:gd name="connsiteX2" fmla="*/ 292100 w 292100"/>
                <a:gd name="connsiteY2" fmla="*/ 104669 h 104669"/>
                <a:gd name="connsiteX3" fmla="*/ 0 w 292100"/>
                <a:gd name="connsiteY3" fmla="*/ 104669 h 104669"/>
                <a:gd name="connsiteX4" fmla="*/ 0 w 292100"/>
                <a:gd name="connsiteY4" fmla="*/ 0 h 104669"/>
                <a:gd name="connsiteX0" fmla="*/ 0 w 292100"/>
                <a:gd name="connsiteY0" fmla="*/ 0 h 104726"/>
                <a:gd name="connsiteX1" fmla="*/ 292100 w 292100"/>
                <a:gd name="connsiteY1" fmla="*/ 0 h 104726"/>
                <a:gd name="connsiteX2" fmla="*/ 292100 w 292100"/>
                <a:gd name="connsiteY2" fmla="*/ 104669 h 104726"/>
                <a:gd name="connsiteX3" fmla="*/ 100856 w 292100"/>
                <a:gd name="connsiteY3" fmla="*/ 86802 h 104726"/>
                <a:gd name="connsiteX4" fmla="*/ 0 w 292100"/>
                <a:gd name="connsiteY4" fmla="*/ 104669 h 104726"/>
                <a:gd name="connsiteX5" fmla="*/ 0 w 292100"/>
                <a:gd name="connsiteY5" fmla="*/ 0 h 104726"/>
                <a:gd name="connsiteX0" fmla="*/ 0 w 292100"/>
                <a:gd name="connsiteY0" fmla="*/ 0 h 104724"/>
                <a:gd name="connsiteX1" fmla="*/ 292100 w 292100"/>
                <a:gd name="connsiteY1" fmla="*/ 0 h 104724"/>
                <a:gd name="connsiteX2" fmla="*/ 292100 w 292100"/>
                <a:gd name="connsiteY2" fmla="*/ 104669 h 104724"/>
                <a:gd name="connsiteX3" fmla="*/ 100856 w 292100"/>
                <a:gd name="connsiteY3" fmla="*/ 86802 h 104724"/>
                <a:gd name="connsiteX4" fmla="*/ 0 w 292100"/>
                <a:gd name="connsiteY4" fmla="*/ 104669 h 104724"/>
                <a:gd name="connsiteX5" fmla="*/ 0 w 292100"/>
                <a:gd name="connsiteY5" fmla="*/ 0 h 104724"/>
                <a:gd name="connsiteX0" fmla="*/ 0 w 292100"/>
                <a:gd name="connsiteY0" fmla="*/ 0 h 117752"/>
                <a:gd name="connsiteX1" fmla="*/ 292100 w 292100"/>
                <a:gd name="connsiteY1" fmla="*/ 0 h 117752"/>
                <a:gd name="connsiteX2" fmla="*/ 292100 w 292100"/>
                <a:gd name="connsiteY2" fmla="*/ 104669 h 117752"/>
                <a:gd name="connsiteX3" fmla="*/ 0 w 292100"/>
                <a:gd name="connsiteY3" fmla="*/ 104669 h 117752"/>
                <a:gd name="connsiteX4" fmla="*/ 0 w 292100"/>
                <a:gd name="connsiteY4" fmla="*/ 0 h 117752"/>
                <a:gd name="connsiteX0" fmla="*/ 0 w 292100"/>
                <a:gd name="connsiteY0" fmla="*/ 0 h 107988"/>
                <a:gd name="connsiteX1" fmla="*/ 292100 w 292100"/>
                <a:gd name="connsiteY1" fmla="*/ 0 h 107988"/>
                <a:gd name="connsiteX2" fmla="*/ 292100 w 292100"/>
                <a:gd name="connsiteY2" fmla="*/ 104669 h 107988"/>
                <a:gd name="connsiteX3" fmla="*/ 0 w 292100"/>
                <a:gd name="connsiteY3" fmla="*/ 104669 h 107988"/>
                <a:gd name="connsiteX4" fmla="*/ 0 w 292100"/>
                <a:gd name="connsiteY4" fmla="*/ 0 h 107988"/>
                <a:gd name="connsiteX0" fmla="*/ 0 w 292100"/>
                <a:gd name="connsiteY0" fmla="*/ 0 h 104669"/>
                <a:gd name="connsiteX1" fmla="*/ 292100 w 292100"/>
                <a:gd name="connsiteY1" fmla="*/ 0 h 104669"/>
                <a:gd name="connsiteX2" fmla="*/ 292100 w 292100"/>
                <a:gd name="connsiteY2" fmla="*/ 104669 h 104669"/>
                <a:gd name="connsiteX3" fmla="*/ 0 w 292100"/>
                <a:gd name="connsiteY3" fmla="*/ 104669 h 104669"/>
                <a:gd name="connsiteX4" fmla="*/ 0 w 292100"/>
                <a:gd name="connsiteY4" fmla="*/ 0 h 104669"/>
                <a:gd name="connsiteX0" fmla="*/ 0 w 292100"/>
                <a:gd name="connsiteY0" fmla="*/ 15159 h 119828"/>
                <a:gd name="connsiteX1" fmla="*/ 292100 w 292100"/>
                <a:gd name="connsiteY1" fmla="*/ 15159 h 119828"/>
                <a:gd name="connsiteX2" fmla="*/ 292100 w 292100"/>
                <a:gd name="connsiteY2" fmla="*/ 119828 h 119828"/>
                <a:gd name="connsiteX3" fmla="*/ 0 w 292100"/>
                <a:gd name="connsiteY3" fmla="*/ 119828 h 119828"/>
                <a:gd name="connsiteX4" fmla="*/ 0 w 292100"/>
                <a:gd name="connsiteY4" fmla="*/ 15159 h 119828"/>
                <a:gd name="connsiteX0" fmla="*/ 0 w 292100"/>
                <a:gd name="connsiteY0" fmla="*/ 27897 h 132566"/>
                <a:gd name="connsiteX1" fmla="*/ 292100 w 292100"/>
                <a:gd name="connsiteY1" fmla="*/ 27897 h 132566"/>
                <a:gd name="connsiteX2" fmla="*/ 292100 w 292100"/>
                <a:gd name="connsiteY2" fmla="*/ 132566 h 132566"/>
                <a:gd name="connsiteX3" fmla="*/ 0 w 292100"/>
                <a:gd name="connsiteY3" fmla="*/ 132566 h 132566"/>
                <a:gd name="connsiteX4" fmla="*/ 0 w 292100"/>
                <a:gd name="connsiteY4" fmla="*/ 27897 h 132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00" h="132566">
                  <a:moveTo>
                    <a:pt x="0" y="27897"/>
                  </a:moveTo>
                  <a:cubicBezTo>
                    <a:pt x="87851" y="-12266"/>
                    <a:pt x="207861" y="-6211"/>
                    <a:pt x="292100" y="27897"/>
                  </a:cubicBezTo>
                  <a:lnTo>
                    <a:pt x="292100" y="132566"/>
                  </a:lnTo>
                  <a:cubicBezTo>
                    <a:pt x="231177" y="112125"/>
                    <a:pt x="70589" y="90982"/>
                    <a:pt x="0" y="132566"/>
                  </a:cubicBezTo>
                  <a:lnTo>
                    <a:pt x="0" y="2789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a:extLst>
              <a:ext uri="{FF2B5EF4-FFF2-40B4-BE49-F238E27FC236}">
                <a16:creationId xmlns:a16="http://schemas.microsoft.com/office/drawing/2014/main" id="{E4C30751-CB51-4C62-1EFA-1AFA3248E394}"/>
              </a:ext>
            </a:extLst>
          </p:cNvPr>
          <p:cNvSpPr txBox="1"/>
          <p:nvPr/>
        </p:nvSpPr>
        <p:spPr>
          <a:xfrm>
            <a:off x="9053765" y="5357572"/>
            <a:ext cx="375424" cy="276999"/>
          </a:xfrm>
          <a:prstGeom prst="rect">
            <a:avLst/>
          </a:prstGeom>
          <a:noFill/>
        </p:spPr>
        <p:txBody>
          <a:bodyPr wrap="none" rtlCol="0">
            <a:spAutoFit/>
          </a:bodyPr>
          <a:lstStyle/>
          <a:p>
            <a:r>
              <a:rPr lang="en-US" sz="1200" dirty="0"/>
              <a:t>Ori</a:t>
            </a:r>
          </a:p>
        </p:txBody>
      </p:sp>
      <p:sp>
        <p:nvSpPr>
          <p:cNvPr id="65" name="TextBox 64">
            <a:extLst>
              <a:ext uri="{FF2B5EF4-FFF2-40B4-BE49-F238E27FC236}">
                <a16:creationId xmlns:a16="http://schemas.microsoft.com/office/drawing/2014/main" id="{CB0DEA2C-9FE2-4E3C-EC5C-2C122B9D7856}"/>
              </a:ext>
            </a:extLst>
          </p:cNvPr>
          <p:cNvSpPr txBox="1"/>
          <p:nvPr/>
        </p:nvSpPr>
        <p:spPr>
          <a:xfrm rot="4292190">
            <a:off x="9984105" y="3342747"/>
            <a:ext cx="1793761" cy="276999"/>
          </a:xfrm>
          <a:prstGeom prst="rect">
            <a:avLst/>
          </a:prstGeom>
          <a:noFill/>
        </p:spPr>
        <p:txBody>
          <a:bodyPr wrap="none" rtlCol="0">
            <a:spAutoFit/>
          </a:bodyPr>
          <a:lstStyle/>
          <a:p>
            <a:r>
              <a:rPr lang="en-US" sz="1200" dirty="0"/>
              <a:t>Antibiotic resistance gene</a:t>
            </a:r>
          </a:p>
        </p:txBody>
      </p:sp>
      <p:sp>
        <p:nvSpPr>
          <p:cNvPr id="67" name="TextBox 66">
            <a:extLst>
              <a:ext uri="{FF2B5EF4-FFF2-40B4-BE49-F238E27FC236}">
                <a16:creationId xmlns:a16="http://schemas.microsoft.com/office/drawing/2014/main" id="{6808339E-84B5-E3A4-CC2C-EA7A134A55BC}"/>
              </a:ext>
            </a:extLst>
          </p:cNvPr>
          <p:cNvSpPr txBox="1"/>
          <p:nvPr/>
        </p:nvSpPr>
        <p:spPr>
          <a:xfrm>
            <a:off x="8784559" y="2071846"/>
            <a:ext cx="468398" cy="276999"/>
          </a:xfrm>
          <a:prstGeom prst="rect">
            <a:avLst/>
          </a:prstGeom>
          <a:noFill/>
        </p:spPr>
        <p:txBody>
          <a:bodyPr wrap="none" rtlCol="0">
            <a:spAutoFit/>
          </a:bodyPr>
          <a:lstStyle/>
          <a:p>
            <a:r>
              <a:rPr lang="en-US" sz="1200" dirty="0"/>
              <a:t>MCS</a:t>
            </a:r>
          </a:p>
        </p:txBody>
      </p:sp>
      <p:sp>
        <p:nvSpPr>
          <p:cNvPr id="69" name="TextBox 68">
            <a:extLst>
              <a:ext uri="{FF2B5EF4-FFF2-40B4-BE49-F238E27FC236}">
                <a16:creationId xmlns:a16="http://schemas.microsoft.com/office/drawing/2014/main" id="{0F8E7BB2-48A4-D49C-152C-1B01BDBC9A6B}"/>
              </a:ext>
            </a:extLst>
          </p:cNvPr>
          <p:cNvSpPr txBox="1"/>
          <p:nvPr/>
        </p:nvSpPr>
        <p:spPr>
          <a:xfrm>
            <a:off x="7580638" y="2757182"/>
            <a:ext cx="781624" cy="276999"/>
          </a:xfrm>
          <a:prstGeom prst="rect">
            <a:avLst/>
          </a:prstGeom>
          <a:noFill/>
        </p:spPr>
        <p:txBody>
          <a:bodyPr wrap="none" rtlCol="0">
            <a:spAutoFit/>
          </a:bodyPr>
          <a:lstStyle/>
          <a:p>
            <a:r>
              <a:rPr lang="en-US" sz="1200" dirty="0"/>
              <a:t>Promoter</a:t>
            </a:r>
          </a:p>
        </p:txBody>
      </p:sp>
      <p:sp>
        <p:nvSpPr>
          <p:cNvPr id="71" name="TextBox 70">
            <a:extLst>
              <a:ext uri="{FF2B5EF4-FFF2-40B4-BE49-F238E27FC236}">
                <a16:creationId xmlns:a16="http://schemas.microsoft.com/office/drawing/2014/main" id="{CCE9912C-7767-11CE-743F-41F34BCBDD6D}"/>
              </a:ext>
            </a:extLst>
          </p:cNvPr>
          <p:cNvSpPr txBox="1"/>
          <p:nvPr/>
        </p:nvSpPr>
        <p:spPr>
          <a:xfrm>
            <a:off x="9497342" y="2227501"/>
            <a:ext cx="871842" cy="276999"/>
          </a:xfrm>
          <a:prstGeom prst="rect">
            <a:avLst/>
          </a:prstGeom>
          <a:noFill/>
        </p:spPr>
        <p:txBody>
          <a:bodyPr wrap="none" rtlCol="0">
            <a:spAutoFit/>
          </a:bodyPr>
          <a:lstStyle/>
          <a:p>
            <a:r>
              <a:rPr lang="en-US" sz="1200" dirty="0"/>
              <a:t>Terminator</a:t>
            </a:r>
          </a:p>
        </p:txBody>
      </p:sp>
      <p:sp>
        <p:nvSpPr>
          <p:cNvPr id="73" name="TextBox 72">
            <a:extLst>
              <a:ext uri="{FF2B5EF4-FFF2-40B4-BE49-F238E27FC236}">
                <a16:creationId xmlns:a16="http://schemas.microsoft.com/office/drawing/2014/main" id="{639CC5C4-DAA9-280D-3958-BC5668D4FAEE}"/>
              </a:ext>
            </a:extLst>
          </p:cNvPr>
          <p:cNvSpPr txBox="1"/>
          <p:nvPr/>
        </p:nvSpPr>
        <p:spPr>
          <a:xfrm>
            <a:off x="8149968" y="4263829"/>
            <a:ext cx="1095877" cy="276999"/>
          </a:xfrm>
          <a:prstGeom prst="rect">
            <a:avLst/>
          </a:prstGeom>
          <a:noFill/>
        </p:spPr>
        <p:txBody>
          <a:bodyPr wrap="none" rtlCol="0">
            <a:spAutoFit/>
          </a:bodyPr>
          <a:lstStyle/>
          <a:p>
            <a:r>
              <a:rPr lang="en-US" sz="1200" dirty="0"/>
              <a:t>Other features</a:t>
            </a:r>
          </a:p>
        </p:txBody>
      </p:sp>
    </p:spTree>
    <p:extLst>
      <p:ext uri="{BB962C8B-B14F-4D97-AF65-F5344CB8AC3E}">
        <p14:creationId xmlns:p14="http://schemas.microsoft.com/office/powerpoint/2010/main" val="141355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7C45-7BD8-AC73-DDFB-3BB5D1645C77}"/>
              </a:ext>
            </a:extLst>
          </p:cNvPr>
          <p:cNvSpPr>
            <a:spLocks noGrp="1"/>
          </p:cNvSpPr>
          <p:nvPr>
            <p:ph type="title"/>
          </p:nvPr>
        </p:nvSpPr>
        <p:spPr/>
        <p:txBody>
          <a:bodyPr>
            <a:normAutofit/>
          </a:bodyPr>
          <a:lstStyle/>
          <a:p>
            <a:r>
              <a:rPr lang="en-US" sz="4000"/>
              <a:t>pBR322</a:t>
            </a:r>
            <a:endParaRPr lang="en-US" sz="4000" dirty="0"/>
          </a:p>
        </p:txBody>
      </p:sp>
      <p:sp>
        <p:nvSpPr>
          <p:cNvPr id="3" name="Content Placeholder 2">
            <a:extLst>
              <a:ext uri="{FF2B5EF4-FFF2-40B4-BE49-F238E27FC236}">
                <a16:creationId xmlns:a16="http://schemas.microsoft.com/office/drawing/2014/main" id="{E49E1816-7AD7-73A4-AD36-85A289458E80}"/>
              </a:ext>
            </a:extLst>
          </p:cNvPr>
          <p:cNvSpPr>
            <a:spLocks noGrp="1"/>
          </p:cNvSpPr>
          <p:nvPr>
            <p:ph idx="1"/>
          </p:nvPr>
        </p:nvSpPr>
        <p:spPr>
          <a:xfrm>
            <a:off x="1097280" y="1845734"/>
            <a:ext cx="6045200" cy="4023360"/>
          </a:xfrm>
        </p:spPr>
        <p:txBody>
          <a:bodyPr>
            <a:normAutofit lnSpcReduction="10000"/>
          </a:bodyPr>
          <a:lstStyle/>
          <a:p>
            <a:r>
              <a:rPr lang="en-US" sz="1800" dirty="0"/>
              <a:t>First engineered plasmid designed by Bolivar and Rodriguez in 1970 </a:t>
            </a:r>
          </a:p>
          <a:p>
            <a:pPr lvl="1"/>
            <a:r>
              <a:rPr lang="en-US" sz="1600" dirty="0"/>
              <a:t>4363 bp in size </a:t>
            </a:r>
          </a:p>
          <a:p>
            <a:pPr lvl="1"/>
            <a:r>
              <a:rPr lang="en-US" sz="1600" dirty="0"/>
              <a:t>Contains two antibiotic resistance genes: </a:t>
            </a:r>
            <a:r>
              <a:rPr lang="en-US" sz="1600" dirty="0" err="1"/>
              <a:t>AmpR</a:t>
            </a:r>
            <a:r>
              <a:rPr lang="en-US" sz="1600" dirty="0"/>
              <a:t> and </a:t>
            </a:r>
            <a:r>
              <a:rPr lang="en-US" sz="1600" dirty="0" err="1"/>
              <a:t>TetR</a:t>
            </a:r>
            <a:r>
              <a:rPr lang="en-US" sz="1600" dirty="0"/>
              <a:t> </a:t>
            </a:r>
          </a:p>
          <a:p>
            <a:pPr lvl="1"/>
            <a:r>
              <a:rPr lang="en-US" sz="1600" dirty="0" err="1"/>
              <a:t>AmpR</a:t>
            </a:r>
            <a:r>
              <a:rPr lang="en-US" sz="1600" dirty="0"/>
              <a:t> from plasmid R1</a:t>
            </a:r>
          </a:p>
          <a:p>
            <a:pPr lvl="1"/>
            <a:r>
              <a:rPr lang="en-US" sz="1600" dirty="0" err="1"/>
              <a:t>TetR</a:t>
            </a:r>
            <a:r>
              <a:rPr lang="en-US" sz="1600" dirty="0"/>
              <a:t> from plasmid pSC101 </a:t>
            </a:r>
          </a:p>
          <a:p>
            <a:pPr lvl="1"/>
            <a:r>
              <a:rPr lang="en-US" sz="1600" dirty="0"/>
              <a:t>Several unique restriction sites within </a:t>
            </a:r>
            <a:r>
              <a:rPr lang="en-US" sz="1600" dirty="0" err="1"/>
              <a:t>AmpR</a:t>
            </a:r>
            <a:r>
              <a:rPr lang="en-US" sz="1600" dirty="0"/>
              <a:t> and </a:t>
            </a:r>
            <a:r>
              <a:rPr lang="en-US" sz="1600" dirty="0" err="1"/>
              <a:t>TetR</a:t>
            </a:r>
            <a:r>
              <a:rPr lang="en-US" sz="1600" dirty="0"/>
              <a:t> coding sequences </a:t>
            </a:r>
          </a:p>
          <a:p>
            <a:pPr lvl="1"/>
            <a:r>
              <a:rPr lang="en-US" sz="1600" dirty="0"/>
              <a:t>Origin of replication from ColE1, giving high copy number </a:t>
            </a:r>
          </a:p>
          <a:p>
            <a:r>
              <a:rPr lang="en-US" sz="1800" dirty="0"/>
              <a:t>pBR322 became a template for designing future plasmids</a:t>
            </a:r>
          </a:p>
          <a:p>
            <a:r>
              <a:rPr lang="en-US" sz="1800" dirty="0"/>
              <a:t>pBR327: higher copy number and loss of conjugative ability </a:t>
            </a:r>
          </a:p>
          <a:p>
            <a:r>
              <a:rPr lang="en-US" sz="1800" dirty="0"/>
              <a:t>Most plasmids currently in use contain some elements from pBR322</a:t>
            </a:r>
          </a:p>
        </p:txBody>
      </p:sp>
      <p:pic>
        <p:nvPicPr>
          <p:cNvPr id="5" name="Graphic 4">
            <a:extLst>
              <a:ext uri="{FF2B5EF4-FFF2-40B4-BE49-F238E27FC236}">
                <a16:creationId xmlns:a16="http://schemas.microsoft.com/office/drawing/2014/main" id="{FD00DE72-59AF-65F1-5EE9-7270A9CD14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7967" y="2018454"/>
            <a:ext cx="3597713" cy="3711786"/>
          </a:xfrm>
          <a:prstGeom prst="rect">
            <a:avLst/>
          </a:prstGeom>
        </p:spPr>
      </p:pic>
    </p:spTree>
    <p:extLst>
      <p:ext uri="{BB962C8B-B14F-4D97-AF65-F5344CB8AC3E}">
        <p14:creationId xmlns:p14="http://schemas.microsoft.com/office/powerpoint/2010/main" val="239642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5D3C-F7B3-376B-7994-F236EA24CEC8}"/>
              </a:ext>
            </a:extLst>
          </p:cNvPr>
          <p:cNvSpPr>
            <a:spLocks noGrp="1"/>
          </p:cNvSpPr>
          <p:nvPr>
            <p:ph type="title"/>
          </p:nvPr>
        </p:nvSpPr>
        <p:spPr/>
        <p:txBody>
          <a:bodyPr>
            <a:normAutofit/>
          </a:bodyPr>
          <a:lstStyle/>
          <a:p>
            <a:r>
              <a:rPr lang="en-US" sz="4000" dirty="0"/>
              <a:t>Insertional inactivation </a:t>
            </a:r>
          </a:p>
        </p:txBody>
      </p:sp>
      <p:sp>
        <p:nvSpPr>
          <p:cNvPr id="3" name="Content Placeholder 2">
            <a:extLst>
              <a:ext uri="{FF2B5EF4-FFF2-40B4-BE49-F238E27FC236}">
                <a16:creationId xmlns:a16="http://schemas.microsoft.com/office/drawing/2014/main" id="{8C770E4D-114C-E373-C6E5-B2002921F682}"/>
              </a:ext>
            </a:extLst>
          </p:cNvPr>
          <p:cNvSpPr>
            <a:spLocks noGrp="1"/>
          </p:cNvSpPr>
          <p:nvPr>
            <p:ph idx="1"/>
          </p:nvPr>
        </p:nvSpPr>
        <p:spPr>
          <a:xfrm>
            <a:off x="1097280" y="1845734"/>
            <a:ext cx="7151571" cy="4023360"/>
          </a:xfrm>
        </p:spPr>
        <p:txBody>
          <a:bodyPr>
            <a:normAutofit/>
          </a:bodyPr>
          <a:lstStyle/>
          <a:p>
            <a:r>
              <a:rPr lang="en-US" sz="1800" dirty="0"/>
              <a:t>Selection of recombinants by replica plating on antibiotic-containing media</a:t>
            </a:r>
          </a:p>
          <a:p>
            <a:r>
              <a:rPr lang="en-US" sz="1800" dirty="0"/>
              <a:t>Clone the gene of interest in restriction sites within the </a:t>
            </a:r>
            <a:r>
              <a:rPr lang="en-US" sz="1800" dirty="0" err="1"/>
              <a:t>TetR</a:t>
            </a:r>
            <a:r>
              <a:rPr lang="en-US" sz="1800" dirty="0"/>
              <a:t> gene</a:t>
            </a:r>
          </a:p>
          <a:p>
            <a:r>
              <a:rPr lang="en-US" sz="1800" dirty="0"/>
              <a:t>Transform the cells with ligated insert and vector </a:t>
            </a:r>
          </a:p>
          <a:p>
            <a:r>
              <a:rPr lang="en-US" sz="1800" dirty="0"/>
              <a:t>Plate on ampicillin-containing media </a:t>
            </a:r>
          </a:p>
          <a:p>
            <a:r>
              <a:rPr lang="en-US" sz="1800" dirty="0"/>
              <a:t>Replica-plate the colonies on tetracycline-containing media</a:t>
            </a:r>
          </a:p>
          <a:p>
            <a:r>
              <a:rPr lang="en-US" sz="1800" dirty="0"/>
              <a:t>Colonies that grow on ampicillin but not on tetracycline are true recombinants </a:t>
            </a:r>
          </a:p>
          <a:p>
            <a:r>
              <a:rPr lang="en-US" sz="1800" dirty="0"/>
              <a:t>When the gene of interest is successfully cloned, only </a:t>
            </a:r>
            <a:r>
              <a:rPr lang="en-US" sz="1800" dirty="0" err="1"/>
              <a:t>TetR</a:t>
            </a:r>
            <a:r>
              <a:rPr lang="en-US" sz="1800" dirty="0"/>
              <a:t> CDS is disrupted, whereas </a:t>
            </a:r>
            <a:r>
              <a:rPr lang="en-US" sz="1800" dirty="0" err="1"/>
              <a:t>AmpR</a:t>
            </a:r>
            <a:r>
              <a:rPr lang="en-US" sz="1800" dirty="0"/>
              <a:t> CDS is intact </a:t>
            </a:r>
          </a:p>
          <a:p>
            <a:r>
              <a:rPr lang="en-US" sz="1800" dirty="0"/>
              <a:t>This method, although effective, is laborious and time-consuming </a:t>
            </a:r>
          </a:p>
        </p:txBody>
      </p:sp>
      <p:grpSp>
        <p:nvGrpSpPr>
          <p:cNvPr id="20" name="Group 19">
            <a:extLst>
              <a:ext uri="{FF2B5EF4-FFF2-40B4-BE49-F238E27FC236}">
                <a16:creationId xmlns:a16="http://schemas.microsoft.com/office/drawing/2014/main" id="{2F27D474-06AD-6FE9-202F-FD1385B4F306}"/>
              </a:ext>
            </a:extLst>
          </p:cNvPr>
          <p:cNvGrpSpPr/>
          <p:nvPr/>
        </p:nvGrpSpPr>
        <p:grpSpPr>
          <a:xfrm>
            <a:off x="9259105" y="1990994"/>
            <a:ext cx="1800000" cy="1800000"/>
            <a:chOff x="2594186" y="3252046"/>
            <a:chExt cx="1800000" cy="1800000"/>
          </a:xfrm>
        </p:grpSpPr>
        <p:sp>
          <p:nvSpPr>
            <p:cNvPr id="4" name="Oval 3">
              <a:extLst>
                <a:ext uri="{FF2B5EF4-FFF2-40B4-BE49-F238E27FC236}">
                  <a16:creationId xmlns:a16="http://schemas.microsoft.com/office/drawing/2014/main" id="{A3B51101-29EB-92F3-DF65-9D18C522F271}"/>
                </a:ext>
              </a:extLst>
            </p:cNvPr>
            <p:cNvSpPr/>
            <p:nvPr/>
          </p:nvSpPr>
          <p:spPr>
            <a:xfrm>
              <a:off x="2594186" y="3252046"/>
              <a:ext cx="1800000" cy="18000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86A994A8-4B4B-76E3-D7FC-C2651F30AB8A}"/>
                </a:ext>
              </a:extLst>
            </p:cNvPr>
            <p:cNvSpPr/>
            <p:nvPr/>
          </p:nvSpPr>
          <p:spPr>
            <a:xfrm>
              <a:off x="2976033" y="3666067"/>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05D7934-5CFA-31B2-B03D-A4EAD9D2AD39}"/>
                </a:ext>
              </a:extLst>
            </p:cNvPr>
            <p:cNvSpPr/>
            <p:nvPr/>
          </p:nvSpPr>
          <p:spPr>
            <a:xfrm>
              <a:off x="3314671" y="3897602"/>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D2AC3E-11F9-881B-27E3-1798626D3690}"/>
                </a:ext>
              </a:extLst>
            </p:cNvPr>
            <p:cNvSpPr/>
            <p:nvPr/>
          </p:nvSpPr>
          <p:spPr>
            <a:xfrm>
              <a:off x="3761309" y="3764467"/>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E52705D-14CB-32DA-F3D4-DC580501B0E7}"/>
                </a:ext>
              </a:extLst>
            </p:cNvPr>
            <p:cNvSpPr/>
            <p:nvPr/>
          </p:nvSpPr>
          <p:spPr>
            <a:xfrm>
              <a:off x="3357686" y="4467301"/>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E2B267-9059-013A-C8EC-1AF0C4680A89}"/>
                </a:ext>
              </a:extLst>
            </p:cNvPr>
            <p:cNvSpPr/>
            <p:nvPr/>
          </p:nvSpPr>
          <p:spPr>
            <a:xfrm>
              <a:off x="3890433" y="4402667"/>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9D44311-06DF-29B6-F578-DA0A44B77C49}"/>
                </a:ext>
              </a:extLst>
            </p:cNvPr>
            <p:cNvSpPr/>
            <p:nvPr/>
          </p:nvSpPr>
          <p:spPr>
            <a:xfrm>
              <a:off x="2922033" y="4152046"/>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DF30FFA-FA49-BEC2-7922-231425364EA7}"/>
                </a:ext>
              </a:extLst>
            </p:cNvPr>
            <p:cNvSpPr/>
            <p:nvPr/>
          </p:nvSpPr>
          <p:spPr>
            <a:xfrm>
              <a:off x="3003814" y="4560493"/>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F1DF10B-CE82-6D35-6E8C-93EAD4763FC3}"/>
                </a:ext>
              </a:extLst>
            </p:cNvPr>
            <p:cNvSpPr/>
            <p:nvPr/>
          </p:nvSpPr>
          <p:spPr>
            <a:xfrm>
              <a:off x="3604109" y="4156072"/>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32E4DB8-C955-7907-0472-DE833EAEC2A6}"/>
                </a:ext>
              </a:extLst>
            </p:cNvPr>
            <p:cNvSpPr/>
            <p:nvPr/>
          </p:nvSpPr>
          <p:spPr>
            <a:xfrm>
              <a:off x="3390519" y="3466824"/>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11864A8-4F60-5A8E-EA2F-45BB7C173CF1}"/>
                </a:ext>
              </a:extLst>
            </p:cNvPr>
            <p:cNvSpPr/>
            <p:nvPr/>
          </p:nvSpPr>
          <p:spPr>
            <a:xfrm>
              <a:off x="3699000" y="4668493"/>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CFBC9A6-8E77-7922-17EF-F47FAF97EFE8}"/>
                </a:ext>
              </a:extLst>
            </p:cNvPr>
            <p:cNvSpPr/>
            <p:nvPr/>
          </p:nvSpPr>
          <p:spPr>
            <a:xfrm>
              <a:off x="3998433" y="4005602"/>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9A0778C-2E0D-850D-9279-01C32BCC6E63}"/>
              </a:ext>
            </a:extLst>
          </p:cNvPr>
          <p:cNvGrpSpPr/>
          <p:nvPr/>
        </p:nvGrpSpPr>
        <p:grpSpPr>
          <a:xfrm>
            <a:off x="9351899" y="4117011"/>
            <a:ext cx="1800000" cy="1800000"/>
            <a:chOff x="5172386" y="3252046"/>
            <a:chExt cx="1800000" cy="1800000"/>
          </a:xfrm>
        </p:grpSpPr>
        <p:sp>
          <p:nvSpPr>
            <p:cNvPr id="27" name="Oval 26">
              <a:extLst>
                <a:ext uri="{FF2B5EF4-FFF2-40B4-BE49-F238E27FC236}">
                  <a16:creationId xmlns:a16="http://schemas.microsoft.com/office/drawing/2014/main" id="{D01A76C3-5E9A-008B-9552-B0EDF8FE5E14}"/>
                </a:ext>
              </a:extLst>
            </p:cNvPr>
            <p:cNvSpPr/>
            <p:nvPr/>
          </p:nvSpPr>
          <p:spPr>
            <a:xfrm>
              <a:off x="5172386" y="3252046"/>
              <a:ext cx="1800000" cy="18000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ABEE8004-3BF8-611C-AFB2-158BC72CA2C0}"/>
                </a:ext>
              </a:extLst>
            </p:cNvPr>
            <p:cNvSpPr/>
            <p:nvPr/>
          </p:nvSpPr>
          <p:spPr>
            <a:xfrm>
              <a:off x="5622285" y="3666067"/>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3764AA8-F54B-9626-15BF-17710DC8943E}"/>
                </a:ext>
              </a:extLst>
            </p:cNvPr>
            <p:cNvSpPr/>
            <p:nvPr/>
          </p:nvSpPr>
          <p:spPr>
            <a:xfrm>
              <a:off x="6407561" y="3764467"/>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EA63B0F-BACA-C052-B60D-369A80F5ED4D}"/>
                </a:ext>
              </a:extLst>
            </p:cNvPr>
            <p:cNvSpPr/>
            <p:nvPr/>
          </p:nvSpPr>
          <p:spPr>
            <a:xfrm>
              <a:off x="5650066" y="4560493"/>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FD46A61-67F8-D902-A455-40E7AE863DE4}"/>
                </a:ext>
              </a:extLst>
            </p:cNvPr>
            <p:cNvSpPr/>
            <p:nvPr/>
          </p:nvSpPr>
          <p:spPr>
            <a:xfrm>
              <a:off x="6250361" y="4156072"/>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8B5C665-49F3-95D8-A7BF-688111E5F176}"/>
                </a:ext>
              </a:extLst>
            </p:cNvPr>
            <p:cNvSpPr/>
            <p:nvPr/>
          </p:nvSpPr>
          <p:spPr>
            <a:xfrm>
              <a:off x="6036771" y="3466824"/>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7F86AD9-6FD0-F8D7-6CC2-A80766CA0EAF}"/>
                </a:ext>
              </a:extLst>
            </p:cNvPr>
            <p:cNvSpPr/>
            <p:nvPr/>
          </p:nvSpPr>
          <p:spPr>
            <a:xfrm>
              <a:off x="6345252" y="4668493"/>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D0683DB-7064-C8B8-5960-BC42EF3FB9F8}"/>
                </a:ext>
              </a:extLst>
            </p:cNvPr>
            <p:cNvSpPr/>
            <p:nvPr/>
          </p:nvSpPr>
          <p:spPr>
            <a:xfrm>
              <a:off x="6644685" y="4005602"/>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25A501E-44F5-7FBD-C5E0-B7877607A1B3}"/>
              </a:ext>
            </a:extLst>
          </p:cNvPr>
          <p:cNvGrpSpPr/>
          <p:nvPr/>
        </p:nvGrpSpPr>
        <p:grpSpPr>
          <a:xfrm>
            <a:off x="9520524" y="2568399"/>
            <a:ext cx="1220161" cy="821619"/>
            <a:chOff x="2847148" y="3833048"/>
            <a:chExt cx="1220161" cy="821619"/>
          </a:xfrm>
        </p:grpSpPr>
        <p:sp>
          <p:nvSpPr>
            <p:cNvPr id="53" name="Oval 52">
              <a:extLst>
                <a:ext uri="{FF2B5EF4-FFF2-40B4-BE49-F238E27FC236}">
                  <a16:creationId xmlns:a16="http://schemas.microsoft.com/office/drawing/2014/main" id="{FA718341-B7BC-DC70-9005-9F1BF062716B}"/>
                </a:ext>
              </a:extLst>
            </p:cNvPr>
            <p:cNvSpPr/>
            <p:nvPr/>
          </p:nvSpPr>
          <p:spPr>
            <a:xfrm>
              <a:off x="2847148" y="4074514"/>
              <a:ext cx="252000" cy="252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4FEA240-2915-F314-D3CA-20DFEC5554C7}"/>
                </a:ext>
              </a:extLst>
            </p:cNvPr>
            <p:cNvSpPr/>
            <p:nvPr/>
          </p:nvSpPr>
          <p:spPr>
            <a:xfrm>
              <a:off x="3284766" y="4402667"/>
              <a:ext cx="252000" cy="252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CE56C51-6CE9-21F2-6517-5CC87566C18E}"/>
                </a:ext>
              </a:extLst>
            </p:cNvPr>
            <p:cNvSpPr/>
            <p:nvPr/>
          </p:nvSpPr>
          <p:spPr>
            <a:xfrm>
              <a:off x="3236180" y="3833048"/>
              <a:ext cx="252000" cy="252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F7E43EE-F811-0EBB-D138-E67D0684AE34}"/>
                </a:ext>
              </a:extLst>
            </p:cNvPr>
            <p:cNvSpPr/>
            <p:nvPr/>
          </p:nvSpPr>
          <p:spPr>
            <a:xfrm>
              <a:off x="3815309" y="4323301"/>
              <a:ext cx="252000" cy="252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182B426D-64A3-6FFA-53FF-E46CC4D4113A}"/>
              </a:ext>
            </a:extLst>
          </p:cNvPr>
          <p:cNvSpPr txBox="1"/>
          <p:nvPr/>
        </p:nvSpPr>
        <p:spPr>
          <a:xfrm>
            <a:off x="9402612" y="3781362"/>
            <a:ext cx="1529586" cy="276999"/>
          </a:xfrm>
          <a:prstGeom prst="rect">
            <a:avLst/>
          </a:prstGeom>
          <a:noFill/>
        </p:spPr>
        <p:txBody>
          <a:bodyPr wrap="none" rtlCol="0">
            <a:spAutoFit/>
          </a:bodyPr>
          <a:lstStyle/>
          <a:p>
            <a:r>
              <a:rPr lang="en-US" sz="1200" dirty="0"/>
              <a:t>Media with ampicillin</a:t>
            </a:r>
          </a:p>
        </p:txBody>
      </p:sp>
      <p:sp>
        <p:nvSpPr>
          <p:cNvPr id="28" name="TextBox 27">
            <a:extLst>
              <a:ext uri="{FF2B5EF4-FFF2-40B4-BE49-F238E27FC236}">
                <a16:creationId xmlns:a16="http://schemas.microsoft.com/office/drawing/2014/main" id="{3F696A36-E13D-33E3-1100-A47043805877}"/>
              </a:ext>
            </a:extLst>
          </p:cNvPr>
          <p:cNvSpPr txBox="1"/>
          <p:nvPr/>
        </p:nvSpPr>
        <p:spPr>
          <a:xfrm>
            <a:off x="9381806" y="5925063"/>
            <a:ext cx="1656672" cy="276999"/>
          </a:xfrm>
          <a:prstGeom prst="rect">
            <a:avLst/>
          </a:prstGeom>
          <a:noFill/>
        </p:spPr>
        <p:txBody>
          <a:bodyPr wrap="none" rtlCol="0">
            <a:spAutoFit/>
          </a:bodyPr>
          <a:lstStyle/>
          <a:p>
            <a:r>
              <a:rPr lang="en-US" sz="1200" dirty="0"/>
              <a:t>Media with tetracycline</a:t>
            </a:r>
          </a:p>
        </p:txBody>
      </p:sp>
    </p:spTree>
    <p:extLst>
      <p:ext uri="{BB962C8B-B14F-4D97-AF65-F5344CB8AC3E}">
        <p14:creationId xmlns:p14="http://schemas.microsoft.com/office/powerpoint/2010/main" val="97448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6EC6-45E0-5A09-A715-CCF173ACD734}"/>
              </a:ext>
            </a:extLst>
          </p:cNvPr>
          <p:cNvSpPr>
            <a:spLocks noGrp="1"/>
          </p:cNvSpPr>
          <p:nvPr>
            <p:ph type="title"/>
          </p:nvPr>
        </p:nvSpPr>
        <p:spPr/>
        <p:txBody>
          <a:bodyPr>
            <a:normAutofit/>
          </a:bodyPr>
          <a:lstStyle/>
          <a:p>
            <a:r>
              <a:rPr lang="en-US" sz="4000" dirty="0" err="1"/>
              <a:t>pUC</a:t>
            </a:r>
            <a:r>
              <a:rPr lang="en-US" sz="4000" dirty="0"/>
              <a:t> series of vectors</a:t>
            </a:r>
          </a:p>
        </p:txBody>
      </p:sp>
      <p:sp>
        <p:nvSpPr>
          <p:cNvPr id="3" name="Content Placeholder 2">
            <a:extLst>
              <a:ext uri="{FF2B5EF4-FFF2-40B4-BE49-F238E27FC236}">
                <a16:creationId xmlns:a16="http://schemas.microsoft.com/office/drawing/2014/main" id="{B47697F8-F759-DE51-3EED-AE14493400B6}"/>
              </a:ext>
            </a:extLst>
          </p:cNvPr>
          <p:cNvSpPr>
            <a:spLocks noGrp="1"/>
          </p:cNvSpPr>
          <p:nvPr>
            <p:ph idx="1"/>
          </p:nvPr>
        </p:nvSpPr>
        <p:spPr>
          <a:xfrm>
            <a:off x="1097280" y="1845733"/>
            <a:ext cx="7151571" cy="4275933"/>
          </a:xfrm>
        </p:spPr>
        <p:txBody>
          <a:bodyPr>
            <a:normAutofit/>
          </a:bodyPr>
          <a:lstStyle/>
          <a:p>
            <a:r>
              <a:rPr lang="en-US" sz="1800" dirty="0"/>
              <a:t>Developed by Joachim Messing at University of California in the 1990s </a:t>
            </a:r>
          </a:p>
          <a:p>
            <a:pPr lvl="1"/>
            <a:r>
              <a:rPr lang="en-US" sz="1600" dirty="0"/>
              <a:t> 2686 bp in size </a:t>
            </a:r>
          </a:p>
          <a:p>
            <a:pPr lvl="1"/>
            <a:r>
              <a:rPr lang="en-US" sz="1600" dirty="0"/>
              <a:t>Contains </a:t>
            </a:r>
            <a:r>
              <a:rPr lang="en-US" sz="1600" dirty="0" err="1"/>
              <a:t>AmpR</a:t>
            </a:r>
            <a:r>
              <a:rPr lang="en-US" sz="1600" dirty="0"/>
              <a:t> gene, rendering resistance to ampicillin </a:t>
            </a:r>
          </a:p>
          <a:p>
            <a:pPr lvl="1"/>
            <a:r>
              <a:rPr lang="en-US" sz="1600" dirty="0"/>
              <a:t>Contains a point mutation in Ori region, increasing the copy number to ~500 per cell</a:t>
            </a:r>
          </a:p>
          <a:p>
            <a:pPr lvl="1"/>
            <a:r>
              <a:rPr lang="en-US" sz="1600" dirty="0"/>
              <a:t>Contains lacZ’ CDS that complements lacZ</a:t>
            </a:r>
            <a:r>
              <a:rPr lang="el-GR" sz="1600" dirty="0"/>
              <a:t>Δ</a:t>
            </a:r>
            <a:r>
              <a:rPr lang="en-US" sz="1600" dirty="0"/>
              <a:t>M15 from the host chromosome </a:t>
            </a:r>
          </a:p>
          <a:p>
            <a:pPr lvl="1"/>
            <a:r>
              <a:rPr lang="en-US" sz="1600" dirty="0"/>
              <a:t>Restriction sites are clubbed together within the lacZ’ CDS </a:t>
            </a:r>
          </a:p>
          <a:p>
            <a:r>
              <a:rPr lang="en-US" sz="1800" dirty="0"/>
              <a:t>pUC8 was the first vector of the series </a:t>
            </a:r>
          </a:p>
          <a:p>
            <a:r>
              <a:rPr lang="en-US" sz="1800" dirty="0"/>
              <a:t>Nowadays pUC19 is the most widely used vector for cloning </a:t>
            </a:r>
          </a:p>
          <a:p>
            <a:r>
              <a:rPr lang="en-US" sz="1800" dirty="0"/>
              <a:t>Advantages: high copy number, chromogenic selection using blue-white screening </a:t>
            </a:r>
          </a:p>
          <a:p>
            <a:r>
              <a:rPr lang="en-US" sz="1800" dirty="0"/>
              <a:t>Disadvantages: AT-rich inserts are difficult to clone, not suitable for creating libraries</a:t>
            </a:r>
          </a:p>
          <a:p>
            <a:pPr lvl="1"/>
            <a:endParaRPr lang="en-US" sz="1600" dirty="0"/>
          </a:p>
        </p:txBody>
      </p:sp>
      <p:pic>
        <p:nvPicPr>
          <p:cNvPr id="5" name="Graphic 4">
            <a:extLst>
              <a:ext uri="{FF2B5EF4-FFF2-40B4-BE49-F238E27FC236}">
                <a16:creationId xmlns:a16="http://schemas.microsoft.com/office/drawing/2014/main" id="{7D6F09D6-95DE-6C03-62E6-87C8D297A2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0621" y="2579571"/>
            <a:ext cx="3025176" cy="2671009"/>
          </a:xfrm>
          <a:prstGeom prst="rect">
            <a:avLst/>
          </a:prstGeom>
        </p:spPr>
      </p:pic>
    </p:spTree>
    <p:extLst>
      <p:ext uri="{BB962C8B-B14F-4D97-AF65-F5344CB8AC3E}">
        <p14:creationId xmlns:p14="http://schemas.microsoft.com/office/powerpoint/2010/main" val="171300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D73D-7E28-A11F-D77D-51F11892010B}"/>
              </a:ext>
            </a:extLst>
          </p:cNvPr>
          <p:cNvSpPr>
            <a:spLocks noGrp="1"/>
          </p:cNvSpPr>
          <p:nvPr>
            <p:ph type="title"/>
          </p:nvPr>
        </p:nvSpPr>
        <p:spPr/>
        <p:txBody>
          <a:bodyPr>
            <a:normAutofit/>
          </a:bodyPr>
          <a:lstStyle/>
          <a:p>
            <a:r>
              <a:rPr lang="en-US" sz="4000" dirty="0"/>
              <a:t>Blue-white screening </a:t>
            </a:r>
          </a:p>
        </p:txBody>
      </p:sp>
      <p:sp>
        <p:nvSpPr>
          <p:cNvPr id="7" name="Content Placeholder 6">
            <a:extLst>
              <a:ext uri="{FF2B5EF4-FFF2-40B4-BE49-F238E27FC236}">
                <a16:creationId xmlns:a16="http://schemas.microsoft.com/office/drawing/2014/main" id="{3AF8840E-A686-0146-91CE-2984FF343008}"/>
              </a:ext>
            </a:extLst>
          </p:cNvPr>
          <p:cNvSpPr>
            <a:spLocks noGrp="1"/>
          </p:cNvSpPr>
          <p:nvPr>
            <p:ph idx="1"/>
          </p:nvPr>
        </p:nvSpPr>
        <p:spPr>
          <a:xfrm>
            <a:off x="1097280" y="1845734"/>
            <a:ext cx="5736657" cy="4443306"/>
          </a:xfrm>
        </p:spPr>
        <p:txBody>
          <a:bodyPr>
            <a:normAutofit/>
          </a:bodyPr>
          <a:lstStyle/>
          <a:p>
            <a:r>
              <a:rPr lang="en-US" sz="1800" dirty="0"/>
              <a:t>Chromogenic selection of recombinants</a:t>
            </a:r>
          </a:p>
          <a:p>
            <a:r>
              <a:rPr lang="en-US" sz="1800" dirty="0"/>
              <a:t>Clone the gene of interest in the multiple cloning site: restriction sites clustered within the lacZ’ CDS </a:t>
            </a:r>
          </a:p>
          <a:p>
            <a:r>
              <a:rPr lang="en-US" sz="1800" dirty="0"/>
              <a:t>Transform the cells with ligated insert and vector </a:t>
            </a:r>
          </a:p>
          <a:p>
            <a:r>
              <a:rPr lang="en-US" sz="1800" dirty="0"/>
              <a:t>Plate on media containing ampicillin, IPTG, and X-gal </a:t>
            </a:r>
          </a:p>
          <a:p>
            <a:r>
              <a:rPr lang="en-US" sz="1800" dirty="0"/>
              <a:t>When the gene of interest is successfully cloned, lacZ’ CDS is disrupted, resulting in white colonies</a:t>
            </a:r>
          </a:p>
          <a:p>
            <a:r>
              <a:rPr lang="en-US" sz="1800" dirty="0"/>
              <a:t>When the gene is not cloned, lacZ’ CDS is intact, it encodes beta galactosidase, which degrades X-gal and results in blue colonies </a:t>
            </a:r>
          </a:p>
          <a:p>
            <a:r>
              <a:rPr lang="en-US" sz="1800" dirty="0"/>
              <a:t>The selection method is simple, fast, and efficient </a:t>
            </a:r>
          </a:p>
          <a:p>
            <a:r>
              <a:rPr lang="en-US" sz="1800" dirty="0"/>
              <a:t>The host strain must be lacZ</a:t>
            </a:r>
            <a:r>
              <a:rPr lang="el-GR" sz="1800" dirty="0"/>
              <a:t>Δ</a:t>
            </a:r>
            <a:r>
              <a:rPr lang="en-US" sz="1800" dirty="0"/>
              <a:t>M15 and </a:t>
            </a:r>
            <a:r>
              <a:rPr lang="en-US" sz="1800" dirty="0" err="1"/>
              <a:t>lacY</a:t>
            </a:r>
            <a:r>
              <a:rPr lang="en-US" sz="1800" dirty="0"/>
              <a:t>+</a:t>
            </a:r>
          </a:p>
        </p:txBody>
      </p:sp>
      <p:pic>
        <p:nvPicPr>
          <p:cNvPr id="9" name="Graphic 8">
            <a:extLst>
              <a:ext uri="{FF2B5EF4-FFF2-40B4-BE49-F238E27FC236}">
                <a16:creationId xmlns:a16="http://schemas.microsoft.com/office/drawing/2014/main" id="{0E6CFBE0-869F-2C67-BC13-1D71E3D21C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7663" y="1992520"/>
            <a:ext cx="4431432" cy="3729788"/>
          </a:xfrm>
          <a:prstGeom prst="rect">
            <a:avLst/>
          </a:prstGeom>
        </p:spPr>
      </p:pic>
    </p:spTree>
    <p:extLst>
      <p:ext uri="{BB962C8B-B14F-4D97-AF65-F5344CB8AC3E}">
        <p14:creationId xmlns:p14="http://schemas.microsoft.com/office/powerpoint/2010/main" val="2634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857F-48BC-2C8B-E2B1-EE6B5CB36DCB}"/>
              </a:ext>
            </a:extLst>
          </p:cNvPr>
          <p:cNvSpPr>
            <a:spLocks noGrp="1"/>
          </p:cNvSpPr>
          <p:nvPr>
            <p:ph type="title"/>
          </p:nvPr>
        </p:nvSpPr>
        <p:spPr/>
        <p:txBody>
          <a:bodyPr>
            <a:normAutofit/>
          </a:bodyPr>
          <a:lstStyle/>
          <a:p>
            <a:r>
              <a:rPr lang="en-US" sz="4000" dirty="0"/>
              <a:t>Disadvantages of using plasmids as cloning vectors</a:t>
            </a:r>
          </a:p>
        </p:txBody>
      </p:sp>
      <p:sp>
        <p:nvSpPr>
          <p:cNvPr id="3" name="Content Placeholder 2">
            <a:extLst>
              <a:ext uri="{FF2B5EF4-FFF2-40B4-BE49-F238E27FC236}">
                <a16:creationId xmlns:a16="http://schemas.microsoft.com/office/drawing/2014/main" id="{60D863F4-8989-22DD-D74A-F2114D4118EA}"/>
              </a:ext>
            </a:extLst>
          </p:cNvPr>
          <p:cNvSpPr>
            <a:spLocks noGrp="1"/>
          </p:cNvSpPr>
          <p:nvPr>
            <p:ph idx="1"/>
          </p:nvPr>
        </p:nvSpPr>
        <p:spPr/>
        <p:txBody>
          <a:bodyPr/>
          <a:lstStyle/>
          <a:p>
            <a:r>
              <a:rPr lang="en-US" dirty="0"/>
              <a:t>Maximum size of the DNA fragment that can be cloned is ~12 kb </a:t>
            </a:r>
          </a:p>
          <a:p>
            <a:r>
              <a:rPr lang="en-US" dirty="0"/>
              <a:t>Requires preparation of competent cells </a:t>
            </a:r>
          </a:p>
          <a:p>
            <a:r>
              <a:rPr lang="en-US" dirty="0"/>
              <a:t>Not suitable for generating DNA libraries</a:t>
            </a:r>
          </a:p>
          <a:p>
            <a:r>
              <a:rPr lang="en-US" dirty="0"/>
              <a:t>Expression of eukaryotic proteins in prokaryotic hosts is not possible  </a:t>
            </a:r>
          </a:p>
          <a:p>
            <a:endParaRPr lang="en-US" dirty="0"/>
          </a:p>
        </p:txBody>
      </p:sp>
    </p:spTree>
    <p:extLst>
      <p:ext uri="{BB962C8B-B14F-4D97-AF65-F5344CB8AC3E}">
        <p14:creationId xmlns:p14="http://schemas.microsoft.com/office/powerpoint/2010/main" val="3910385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F60A-3437-DB8D-98E1-9F0FEAAE3210}"/>
              </a:ext>
            </a:extLst>
          </p:cNvPr>
          <p:cNvSpPr>
            <a:spLocks noGrp="1"/>
          </p:cNvSpPr>
          <p:nvPr>
            <p:ph type="title"/>
          </p:nvPr>
        </p:nvSpPr>
        <p:spPr/>
        <p:txBody>
          <a:bodyPr>
            <a:normAutofit/>
          </a:bodyPr>
          <a:lstStyle/>
          <a:p>
            <a:r>
              <a:rPr lang="en-US" sz="4000" dirty="0"/>
              <a:t>Bacteriophages</a:t>
            </a:r>
          </a:p>
        </p:txBody>
      </p:sp>
      <p:sp>
        <p:nvSpPr>
          <p:cNvPr id="3" name="Content Placeholder 2">
            <a:extLst>
              <a:ext uri="{FF2B5EF4-FFF2-40B4-BE49-F238E27FC236}">
                <a16:creationId xmlns:a16="http://schemas.microsoft.com/office/drawing/2014/main" id="{299B622A-2A63-4EBE-96AD-F769FB29155F}"/>
              </a:ext>
            </a:extLst>
          </p:cNvPr>
          <p:cNvSpPr>
            <a:spLocks noGrp="1"/>
          </p:cNvSpPr>
          <p:nvPr>
            <p:ph idx="1"/>
          </p:nvPr>
        </p:nvSpPr>
        <p:spPr>
          <a:xfrm>
            <a:off x="1097280" y="1845734"/>
            <a:ext cx="6471920" cy="4250266"/>
          </a:xfrm>
        </p:spPr>
        <p:txBody>
          <a:bodyPr>
            <a:normAutofit/>
          </a:bodyPr>
          <a:lstStyle/>
          <a:p>
            <a:r>
              <a:rPr lang="en-US" sz="1800" dirty="0"/>
              <a:t>Viruses that infect bacteria</a:t>
            </a:r>
          </a:p>
          <a:p>
            <a:r>
              <a:rPr lang="en-US" sz="1800" dirty="0"/>
              <a:t>Usually have a capsid and a genomic material packaged in the capsid </a:t>
            </a:r>
          </a:p>
          <a:p>
            <a:r>
              <a:rPr lang="en-US" sz="1800" dirty="0"/>
              <a:t>The phage attaches itself to a bacterial cell and  injects its genomic material inside  </a:t>
            </a:r>
          </a:p>
          <a:p>
            <a:r>
              <a:rPr lang="en-US" sz="1800" dirty="0"/>
              <a:t>The phage genome carries genes for encoding the capsid proteins </a:t>
            </a:r>
          </a:p>
          <a:p>
            <a:r>
              <a:rPr lang="en-US" sz="1800" dirty="0"/>
              <a:t>It highjacks cell’s protein synthesis and replication machinery to make more copies of itself</a:t>
            </a:r>
          </a:p>
          <a:p>
            <a:r>
              <a:rPr lang="en-US" sz="1800" dirty="0"/>
              <a:t>DNA is packaged into the capsids and released when the cell is lysed; this is known as lytic cycle </a:t>
            </a:r>
          </a:p>
          <a:p>
            <a:r>
              <a:rPr lang="en-US" sz="1800" dirty="0"/>
              <a:t>Sometimes, phages exhibit lysogenic cycles wherein the phage genome gets integrated into host genome</a:t>
            </a:r>
          </a:p>
          <a:p>
            <a:pPr marL="0" indent="0">
              <a:buNone/>
            </a:pPr>
            <a:endParaRPr lang="en-US" sz="1800" dirty="0"/>
          </a:p>
        </p:txBody>
      </p:sp>
      <p:pic>
        <p:nvPicPr>
          <p:cNvPr id="5" name="Picture 4">
            <a:extLst>
              <a:ext uri="{FF2B5EF4-FFF2-40B4-BE49-F238E27FC236}">
                <a16:creationId xmlns:a16="http://schemas.microsoft.com/office/drawing/2014/main" id="{E366F869-07AF-3484-2E9A-672F0DD00CCF}"/>
              </a:ext>
            </a:extLst>
          </p:cNvPr>
          <p:cNvPicPr>
            <a:picLocks noChangeAspect="1"/>
          </p:cNvPicPr>
          <p:nvPr/>
        </p:nvPicPr>
        <p:blipFill>
          <a:blip r:embed="rId2"/>
          <a:stretch>
            <a:fillRect/>
          </a:stretch>
        </p:blipFill>
        <p:spPr>
          <a:xfrm>
            <a:off x="7777306" y="2643859"/>
            <a:ext cx="3378374" cy="2711589"/>
          </a:xfrm>
          <a:prstGeom prst="rect">
            <a:avLst/>
          </a:prstGeom>
        </p:spPr>
      </p:pic>
    </p:spTree>
    <p:extLst>
      <p:ext uri="{BB962C8B-B14F-4D97-AF65-F5344CB8AC3E}">
        <p14:creationId xmlns:p14="http://schemas.microsoft.com/office/powerpoint/2010/main" val="2539736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8" name="Straight Connector 3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70763-4DE9-7147-163A-6781DB9B3FE6}"/>
              </a:ext>
            </a:extLst>
          </p:cNvPr>
          <p:cNvSpPr>
            <a:spLocks noGrp="1"/>
          </p:cNvSpPr>
          <p:nvPr>
            <p:ph type="title"/>
          </p:nvPr>
        </p:nvSpPr>
        <p:spPr>
          <a:xfrm>
            <a:off x="609459" y="5308665"/>
            <a:ext cx="10909073" cy="1057655"/>
          </a:xfrm>
        </p:spPr>
        <p:txBody>
          <a:bodyPr vert="horz" lIns="91440" tIns="45720" rIns="91440" bIns="45720" rtlCol="0" anchor="b">
            <a:normAutofit/>
          </a:bodyPr>
          <a:lstStyle/>
          <a:p>
            <a:r>
              <a:rPr lang="en-US" sz="4000" dirty="0">
                <a:solidFill>
                  <a:schemeClr val="tx1">
                    <a:lumMod val="85000"/>
                    <a:lumOff val="15000"/>
                  </a:schemeClr>
                </a:solidFill>
              </a:rPr>
              <a:t>Lambda phage: Life cycle and cos sites</a:t>
            </a:r>
          </a:p>
        </p:txBody>
      </p:sp>
      <p:pic>
        <p:nvPicPr>
          <p:cNvPr id="29" name="Picture 28">
            <a:extLst>
              <a:ext uri="{FF2B5EF4-FFF2-40B4-BE49-F238E27FC236}">
                <a16:creationId xmlns:a16="http://schemas.microsoft.com/office/drawing/2014/main" id="{F7B55740-8A78-D1B5-655C-04960F506B24}"/>
              </a:ext>
            </a:extLst>
          </p:cNvPr>
          <p:cNvPicPr>
            <a:picLocks noChangeAspect="1"/>
          </p:cNvPicPr>
          <p:nvPr/>
        </p:nvPicPr>
        <p:blipFill>
          <a:blip r:embed="rId2"/>
          <a:stretch>
            <a:fillRect/>
          </a:stretch>
        </p:blipFill>
        <p:spPr>
          <a:xfrm>
            <a:off x="7157712" y="557086"/>
            <a:ext cx="4260620" cy="4773805"/>
          </a:xfrm>
          <a:prstGeom prst="rect">
            <a:avLst/>
          </a:prstGeom>
        </p:spPr>
      </p:pic>
      <p:sp>
        <p:nvSpPr>
          <p:cNvPr id="42" name="Rectangle 4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EFE2C963-72E0-665A-A904-C46617BE6CD7}"/>
              </a:ext>
            </a:extLst>
          </p:cNvPr>
          <p:cNvPicPr>
            <a:picLocks noChangeAspect="1"/>
          </p:cNvPicPr>
          <p:nvPr/>
        </p:nvPicPr>
        <p:blipFill>
          <a:blip r:embed="rId3"/>
          <a:stretch>
            <a:fillRect/>
          </a:stretch>
        </p:blipFill>
        <p:spPr>
          <a:xfrm>
            <a:off x="1207658" y="452336"/>
            <a:ext cx="3650272" cy="4983307"/>
          </a:xfrm>
          <a:prstGeom prst="rect">
            <a:avLst/>
          </a:prstGeom>
        </p:spPr>
      </p:pic>
      <p:cxnSp>
        <p:nvCxnSpPr>
          <p:cNvPr id="44" name="Straight Connector 4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 name="Rectangle 4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6774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65B8-8D69-986C-3690-B5DA31E97536}"/>
              </a:ext>
            </a:extLst>
          </p:cNvPr>
          <p:cNvSpPr>
            <a:spLocks noGrp="1"/>
          </p:cNvSpPr>
          <p:nvPr>
            <p:ph type="title"/>
          </p:nvPr>
        </p:nvSpPr>
        <p:spPr/>
        <p:txBody>
          <a:bodyPr>
            <a:normAutofit/>
          </a:bodyPr>
          <a:lstStyle/>
          <a:p>
            <a:r>
              <a:rPr lang="en-US" sz="4000" dirty="0"/>
              <a:t>Topic overview</a:t>
            </a:r>
          </a:p>
        </p:txBody>
      </p:sp>
      <p:sp>
        <p:nvSpPr>
          <p:cNvPr id="3" name="Content Placeholder 2">
            <a:extLst>
              <a:ext uri="{FF2B5EF4-FFF2-40B4-BE49-F238E27FC236}">
                <a16:creationId xmlns:a16="http://schemas.microsoft.com/office/drawing/2014/main" id="{769882AF-65FE-6A22-22B9-FC88EDE0A9E0}"/>
              </a:ext>
            </a:extLst>
          </p:cNvPr>
          <p:cNvSpPr>
            <a:spLocks noGrp="1"/>
          </p:cNvSpPr>
          <p:nvPr>
            <p:ph idx="1"/>
          </p:nvPr>
        </p:nvSpPr>
        <p:spPr/>
        <p:txBody>
          <a:bodyPr/>
          <a:lstStyle/>
          <a:p>
            <a:r>
              <a:rPr lang="en-US" dirty="0"/>
              <a:t>What is gene cloning?</a:t>
            </a:r>
          </a:p>
          <a:p>
            <a:r>
              <a:rPr lang="en-US" dirty="0"/>
              <a:t>Definition of a vector</a:t>
            </a:r>
          </a:p>
          <a:p>
            <a:r>
              <a:rPr lang="en-US" dirty="0"/>
              <a:t>Plasmids: definition and classification </a:t>
            </a:r>
          </a:p>
          <a:p>
            <a:r>
              <a:rPr lang="en-US" dirty="0"/>
              <a:t>Plasmids as cloning vectors</a:t>
            </a:r>
          </a:p>
          <a:p>
            <a:r>
              <a:rPr lang="en-US" dirty="0"/>
              <a:t>E. coli vectors: </a:t>
            </a:r>
            <a:r>
              <a:rPr lang="en-US" dirty="0" err="1"/>
              <a:t>pBR</a:t>
            </a:r>
            <a:r>
              <a:rPr lang="en-US" dirty="0"/>
              <a:t> and </a:t>
            </a:r>
            <a:r>
              <a:rPr lang="en-US" dirty="0" err="1"/>
              <a:t>pUC</a:t>
            </a:r>
            <a:endParaRPr lang="en-US" dirty="0"/>
          </a:p>
          <a:p>
            <a:endParaRPr lang="en-US" dirty="0"/>
          </a:p>
          <a:p>
            <a:endParaRPr lang="en-US" dirty="0"/>
          </a:p>
        </p:txBody>
      </p:sp>
    </p:spTree>
    <p:extLst>
      <p:ext uri="{BB962C8B-B14F-4D97-AF65-F5344CB8AC3E}">
        <p14:creationId xmlns:p14="http://schemas.microsoft.com/office/powerpoint/2010/main" val="327371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5C3E-9AB4-18B7-C724-31598F09CB5A}"/>
              </a:ext>
            </a:extLst>
          </p:cNvPr>
          <p:cNvSpPr>
            <a:spLocks noGrp="1"/>
          </p:cNvSpPr>
          <p:nvPr>
            <p:ph type="title"/>
          </p:nvPr>
        </p:nvSpPr>
        <p:spPr/>
        <p:txBody>
          <a:bodyPr>
            <a:normAutofit/>
          </a:bodyPr>
          <a:lstStyle/>
          <a:p>
            <a:r>
              <a:rPr lang="en-US" sz="4000" dirty="0"/>
              <a:t>Using Lambda phage as a vector</a:t>
            </a:r>
          </a:p>
        </p:txBody>
      </p:sp>
      <p:sp>
        <p:nvSpPr>
          <p:cNvPr id="3" name="Content Placeholder 2">
            <a:extLst>
              <a:ext uri="{FF2B5EF4-FFF2-40B4-BE49-F238E27FC236}">
                <a16:creationId xmlns:a16="http://schemas.microsoft.com/office/drawing/2014/main" id="{AF725755-3C8D-386C-AB86-1DFD22B78A6E}"/>
              </a:ext>
            </a:extLst>
          </p:cNvPr>
          <p:cNvSpPr>
            <a:spLocks noGrp="1"/>
          </p:cNvSpPr>
          <p:nvPr>
            <p:ph idx="1"/>
          </p:nvPr>
        </p:nvSpPr>
        <p:spPr>
          <a:xfrm>
            <a:off x="1097280" y="1845734"/>
            <a:ext cx="5709920" cy="4023360"/>
          </a:xfrm>
        </p:spPr>
        <p:txBody>
          <a:bodyPr>
            <a:normAutofit/>
          </a:bodyPr>
          <a:lstStyle/>
          <a:p>
            <a:r>
              <a:rPr lang="en-US" sz="1800" dirty="0"/>
              <a:t>Lambda genome is 49 kb in size; only up to 3 kb DNA fragments can be inserted into the genome; larger DNA is unable to get packaged into the capsid </a:t>
            </a:r>
          </a:p>
          <a:p>
            <a:r>
              <a:rPr lang="en-US" sz="1800" dirty="0"/>
              <a:t>Being large, lambda genome contains too many sites of commonly used restriction sites, making it unsuitable for cloning </a:t>
            </a:r>
          </a:p>
          <a:p>
            <a:r>
              <a:rPr lang="en-US" sz="1800" dirty="0"/>
              <a:t>Large chunk of lambda genome that codes for lysogenic cycle is “non-essential” and can be deleted </a:t>
            </a:r>
          </a:p>
          <a:p>
            <a:r>
              <a:rPr lang="en-US" sz="1800" dirty="0"/>
              <a:t>Mutants with less or no restriction sites can be obtained through natural selection </a:t>
            </a:r>
          </a:p>
          <a:p>
            <a:r>
              <a:rPr lang="en-US" sz="1800" dirty="0"/>
              <a:t>Two types of lambda vectors engineered: insertion and replacement </a:t>
            </a:r>
          </a:p>
        </p:txBody>
      </p:sp>
      <p:pic>
        <p:nvPicPr>
          <p:cNvPr id="5" name="Picture 4">
            <a:extLst>
              <a:ext uri="{FF2B5EF4-FFF2-40B4-BE49-F238E27FC236}">
                <a16:creationId xmlns:a16="http://schemas.microsoft.com/office/drawing/2014/main" id="{CDA085F9-4F76-F30B-B12E-939219436854}"/>
              </a:ext>
            </a:extLst>
          </p:cNvPr>
          <p:cNvPicPr>
            <a:picLocks noChangeAspect="1"/>
          </p:cNvPicPr>
          <p:nvPr/>
        </p:nvPicPr>
        <p:blipFill>
          <a:blip r:embed="rId2"/>
          <a:stretch>
            <a:fillRect/>
          </a:stretch>
        </p:blipFill>
        <p:spPr>
          <a:xfrm>
            <a:off x="7240842" y="1946843"/>
            <a:ext cx="3719376" cy="3922251"/>
          </a:xfrm>
          <a:prstGeom prst="rect">
            <a:avLst/>
          </a:prstGeom>
        </p:spPr>
      </p:pic>
    </p:spTree>
    <p:extLst>
      <p:ext uri="{BB962C8B-B14F-4D97-AF65-F5344CB8AC3E}">
        <p14:creationId xmlns:p14="http://schemas.microsoft.com/office/powerpoint/2010/main" val="241411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5A59-1670-E8C8-DCE4-207799366A33}"/>
              </a:ext>
            </a:extLst>
          </p:cNvPr>
          <p:cNvSpPr>
            <a:spLocks noGrp="1"/>
          </p:cNvSpPr>
          <p:nvPr>
            <p:ph type="title"/>
          </p:nvPr>
        </p:nvSpPr>
        <p:spPr/>
        <p:txBody>
          <a:bodyPr>
            <a:normAutofit/>
          </a:bodyPr>
          <a:lstStyle/>
          <a:p>
            <a:r>
              <a:rPr lang="en-US" sz="4000" dirty="0"/>
              <a:t>Insertion and replacement vectors</a:t>
            </a:r>
          </a:p>
        </p:txBody>
      </p:sp>
      <p:pic>
        <p:nvPicPr>
          <p:cNvPr id="5" name="Picture 4">
            <a:extLst>
              <a:ext uri="{FF2B5EF4-FFF2-40B4-BE49-F238E27FC236}">
                <a16:creationId xmlns:a16="http://schemas.microsoft.com/office/drawing/2014/main" id="{83DE1127-A82C-B1A0-7946-82D0B1F54F15}"/>
              </a:ext>
            </a:extLst>
          </p:cNvPr>
          <p:cNvPicPr>
            <a:picLocks noChangeAspect="1"/>
          </p:cNvPicPr>
          <p:nvPr/>
        </p:nvPicPr>
        <p:blipFill>
          <a:blip r:embed="rId2"/>
          <a:stretch>
            <a:fillRect/>
          </a:stretch>
        </p:blipFill>
        <p:spPr>
          <a:xfrm>
            <a:off x="822959" y="2379940"/>
            <a:ext cx="4765063" cy="2892228"/>
          </a:xfrm>
          <a:prstGeom prst="rect">
            <a:avLst/>
          </a:prstGeom>
        </p:spPr>
      </p:pic>
      <p:pic>
        <p:nvPicPr>
          <p:cNvPr id="7" name="Picture 6">
            <a:extLst>
              <a:ext uri="{FF2B5EF4-FFF2-40B4-BE49-F238E27FC236}">
                <a16:creationId xmlns:a16="http://schemas.microsoft.com/office/drawing/2014/main" id="{CAC5AFCD-AAB5-993F-B830-393D953228C7}"/>
              </a:ext>
            </a:extLst>
          </p:cNvPr>
          <p:cNvPicPr>
            <a:picLocks noChangeAspect="1"/>
          </p:cNvPicPr>
          <p:nvPr/>
        </p:nvPicPr>
        <p:blipFill>
          <a:blip r:embed="rId3"/>
          <a:stretch>
            <a:fillRect/>
          </a:stretch>
        </p:blipFill>
        <p:spPr>
          <a:xfrm>
            <a:off x="5733331" y="2379940"/>
            <a:ext cx="5809660" cy="2842300"/>
          </a:xfrm>
          <a:prstGeom prst="rect">
            <a:avLst/>
          </a:prstGeom>
        </p:spPr>
      </p:pic>
      <p:sp>
        <p:nvSpPr>
          <p:cNvPr id="8" name="TextBox 7">
            <a:extLst>
              <a:ext uri="{FF2B5EF4-FFF2-40B4-BE49-F238E27FC236}">
                <a16:creationId xmlns:a16="http://schemas.microsoft.com/office/drawing/2014/main" id="{BBDBB2E5-29B3-8AE2-7C30-991A001BE525}"/>
              </a:ext>
            </a:extLst>
          </p:cNvPr>
          <p:cNvSpPr txBox="1"/>
          <p:nvPr/>
        </p:nvSpPr>
        <p:spPr>
          <a:xfrm>
            <a:off x="1849120" y="5394960"/>
            <a:ext cx="2905760" cy="369332"/>
          </a:xfrm>
          <a:prstGeom prst="rect">
            <a:avLst/>
          </a:prstGeom>
          <a:noFill/>
        </p:spPr>
        <p:txBody>
          <a:bodyPr wrap="square" rtlCol="0">
            <a:spAutoFit/>
          </a:bodyPr>
          <a:lstStyle/>
          <a:p>
            <a:r>
              <a:rPr lang="en-US" dirty="0"/>
              <a:t>Examples: </a:t>
            </a:r>
            <a:r>
              <a:rPr lang="el-GR" dirty="0"/>
              <a:t>λ</a:t>
            </a:r>
            <a:r>
              <a:rPr lang="en-US" dirty="0"/>
              <a:t>gt10 and </a:t>
            </a:r>
            <a:r>
              <a:rPr lang="el-GR" dirty="0"/>
              <a:t>λ</a:t>
            </a:r>
            <a:r>
              <a:rPr lang="en-US" dirty="0"/>
              <a:t>ZAPII</a:t>
            </a:r>
          </a:p>
        </p:txBody>
      </p:sp>
      <p:sp>
        <p:nvSpPr>
          <p:cNvPr id="10" name="TextBox 9">
            <a:extLst>
              <a:ext uri="{FF2B5EF4-FFF2-40B4-BE49-F238E27FC236}">
                <a16:creationId xmlns:a16="http://schemas.microsoft.com/office/drawing/2014/main" id="{FC8FAD6F-97B6-50B7-BBE7-63911C1FD3B0}"/>
              </a:ext>
            </a:extLst>
          </p:cNvPr>
          <p:cNvSpPr txBox="1"/>
          <p:nvPr/>
        </p:nvSpPr>
        <p:spPr>
          <a:xfrm>
            <a:off x="7947281" y="5400160"/>
            <a:ext cx="1877439" cy="367704"/>
          </a:xfrm>
          <a:prstGeom prst="rect">
            <a:avLst/>
          </a:prstGeom>
          <a:noFill/>
        </p:spPr>
        <p:txBody>
          <a:bodyPr wrap="square" rtlCol="0">
            <a:spAutoFit/>
          </a:bodyPr>
          <a:lstStyle/>
          <a:p>
            <a:r>
              <a:rPr lang="en-US" dirty="0"/>
              <a:t>Example: </a:t>
            </a:r>
            <a:r>
              <a:rPr lang="el-GR" dirty="0"/>
              <a:t>λ</a:t>
            </a:r>
            <a:r>
              <a:rPr lang="en-US" dirty="0"/>
              <a:t>EMBL4</a:t>
            </a:r>
          </a:p>
        </p:txBody>
      </p:sp>
    </p:spTree>
    <p:extLst>
      <p:ext uri="{BB962C8B-B14F-4D97-AF65-F5344CB8AC3E}">
        <p14:creationId xmlns:p14="http://schemas.microsoft.com/office/powerpoint/2010/main" val="700517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27BFA5B9-6F57-CAA3-16B6-1A335413319E}"/>
              </a:ext>
            </a:extLst>
          </p:cNvPr>
          <p:cNvPicPr>
            <a:picLocks noChangeAspect="1"/>
          </p:cNvPicPr>
          <p:nvPr/>
        </p:nvPicPr>
        <p:blipFill>
          <a:blip r:embed="rId2"/>
          <a:stretch>
            <a:fillRect/>
          </a:stretch>
        </p:blipFill>
        <p:spPr>
          <a:xfrm>
            <a:off x="954741" y="640080"/>
            <a:ext cx="5634183" cy="557784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E1009F3-CD51-33B2-EC82-0EB710152F8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Cloning using λ vectors</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9740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F3A6-9E36-E171-F7B7-68E26BC72D2F}"/>
              </a:ext>
            </a:extLst>
          </p:cNvPr>
          <p:cNvSpPr>
            <a:spLocks noGrp="1"/>
          </p:cNvSpPr>
          <p:nvPr>
            <p:ph type="title"/>
          </p:nvPr>
        </p:nvSpPr>
        <p:spPr/>
        <p:txBody>
          <a:bodyPr>
            <a:normAutofit/>
          </a:bodyPr>
          <a:lstStyle/>
          <a:p>
            <a:r>
              <a:rPr lang="en-US" sz="4000" dirty="0" err="1"/>
              <a:t>Cosmid</a:t>
            </a:r>
            <a:endParaRPr lang="en-US" sz="4000" dirty="0"/>
          </a:p>
        </p:txBody>
      </p:sp>
      <p:sp>
        <p:nvSpPr>
          <p:cNvPr id="3" name="Content Placeholder 2">
            <a:extLst>
              <a:ext uri="{FF2B5EF4-FFF2-40B4-BE49-F238E27FC236}">
                <a16:creationId xmlns:a16="http://schemas.microsoft.com/office/drawing/2014/main" id="{51F122BB-B8F7-C4E8-D17E-AB9EF2AA1BCF}"/>
              </a:ext>
            </a:extLst>
          </p:cNvPr>
          <p:cNvSpPr>
            <a:spLocks noGrp="1"/>
          </p:cNvSpPr>
          <p:nvPr>
            <p:ph idx="1"/>
          </p:nvPr>
        </p:nvSpPr>
        <p:spPr>
          <a:xfrm>
            <a:off x="1097280" y="1845734"/>
            <a:ext cx="4277360" cy="4023360"/>
          </a:xfrm>
        </p:spPr>
        <p:txBody>
          <a:bodyPr>
            <a:normAutofit/>
          </a:bodyPr>
          <a:lstStyle/>
          <a:p>
            <a:r>
              <a:rPr lang="en-US" sz="1800" dirty="0"/>
              <a:t>Combination of plasmid and </a:t>
            </a:r>
            <a:r>
              <a:rPr lang="el-GR" sz="1800" dirty="0"/>
              <a:t>λ</a:t>
            </a:r>
            <a:r>
              <a:rPr lang="en-US" sz="1800" dirty="0"/>
              <a:t> DNA </a:t>
            </a:r>
          </a:p>
          <a:p>
            <a:r>
              <a:rPr lang="en-US" sz="1800" dirty="0"/>
              <a:t>Relies on the principle that capsid packaging requires only cos sites and no other genes of the phage </a:t>
            </a:r>
          </a:p>
          <a:p>
            <a:r>
              <a:rPr lang="en-US" sz="1800" dirty="0"/>
              <a:t>A </a:t>
            </a:r>
            <a:r>
              <a:rPr lang="en-US" sz="1800" dirty="0" err="1"/>
              <a:t>cosmid</a:t>
            </a:r>
            <a:r>
              <a:rPr lang="en-US" sz="1800" dirty="0"/>
              <a:t> contains cos sites and no other elements of </a:t>
            </a:r>
            <a:r>
              <a:rPr lang="el-GR" sz="1800" dirty="0"/>
              <a:t>λ</a:t>
            </a:r>
            <a:r>
              <a:rPr lang="en-US" sz="1800" dirty="0"/>
              <a:t> DNA  </a:t>
            </a:r>
          </a:p>
          <a:p>
            <a:r>
              <a:rPr lang="en-US" sz="1800" dirty="0"/>
              <a:t>It contains a plasmid origin of replication, selectable marker, and multiple cloning site</a:t>
            </a:r>
          </a:p>
          <a:p>
            <a:endParaRPr lang="en-US" sz="1800" dirty="0"/>
          </a:p>
        </p:txBody>
      </p:sp>
      <p:pic>
        <p:nvPicPr>
          <p:cNvPr id="5" name="Picture 4">
            <a:extLst>
              <a:ext uri="{FF2B5EF4-FFF2-40B4-BE49-F238E27FC236}">
                <a16:creationId xmlns:a16="http://schemas.microsoft.com/office/drawing/2014/main" id="{DB15F9E2-6506-FDF8-C849-3789827A650A}"/>
              </a:ext>
            </a:extLst>
          </p:cNvPr>
          <p:cNvPicPr>
            <a:picLocks noChangeAspect="1"/>
          </p:cNvPicPr>
          <p:nvPr/>
        </p:nvPicPr>
        <p:blipFill>
          <a:blip r:embed="rId2"/>
          <a:stretch>
            <a:fillRect/>
          </a:stretch>
        </p:blipFill>
        <p:spPr>
          <a:xfrm>
            <a:off x="6006959" y="323857"/>
            <a:ext cx="5148721" cy="5891622"/>
          </a:xfrm>
          <a:prstGeom prst="rect">
            <a:avLst/>
          </a:prstGeom>
        </p:spPr>
      </p:pic>
    </p:spTree>
    <p:extLst>
      <p:ext uri="{BB962C8B-B14F-4D97-AF65-F5344CB8AC3E}">
        <p14:creationId xmlns:p14="http://schemas.microsoft.com/office/powerpoint/2010/main" val="54832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04D468A-043D-C170-A562-B8B8C4D0E769}"/>
              </a:ext>
            </a:extLst>
          </p:cNvPr>
          <p:cNvSpPr>
            <a:spLocks noGrp="1"/>
          </p:cNvSpPr>
          <p:nvPr>
            <p:ph type="title"/>
          </p:nvPr>
        </p:nvSpPr>
        <p:spPr>
          <a:xfrm>
            <a:off x="608871" y="5524786"/>
            <a:ext cx="10909073" cy="704659"/>
          </a:xfrm>
        </p:spPr>
        <p:txBody>
          <a:bodyPr vert="horz" lIns="91440" tIns="45720" rIns="91440" bIns="45720" rtlCol="0" anchor="b">
            <a:normAutofit/>
          </a:bodyPr>
          <a:lstStyle/>
          <a:p>
            <a:r>
              <a:rPr lang="en-US" sz="4000" dirty="0">
                <a:solidFill>
                  <a:schemeClr val="tx1">
                    <a:lumMod val="85000"/>
                    <a:lumOff val="15000"/>
                  </a:schemeClr>
                </a:solidFill>
              </a:rPr>
              <a:t>M13 Phage: life cycle</a:t>
            </a:r>
          </a:p>
        </p:txBody>
      </p:sp>
      <p:pic>
        <p:nvPicPr>
          <p:cNvPr id="5" name="Picture 4">
            <a:extLst>
              <a:ext uri="{FF2B5EF4-FFF2-40B4-BE49-F238E27FC236}">
                <a16:creationId xmlns:a16="http://schemas.microsoft.com/office/drawing/2014/main" id="{C3983912-5EAE-7192-1B28-CA85C2620EE9}"/>
              </a:ext>
            </a:extLst>
          </p:cNvPr>
          <p:cNvPicPr>
            <a:picLocks noChangeAspect="1"/>
          </p:cNvPicPr>
          <p:nvPr/>
        </p:nvPicPr>
        <p:blipFill>
          <a:blip r:embed="rId2"/>
          <a:stretch>
            <a:fillRect/>
          </a:stretch>
        </p:blipFill>
        <p:spPr>
          <a:xfrm>
            <a:off x="341003" y="640080"/>
            <a:ext cx="5426108" cy="4368016"/>
          </a:xfrm>
          <a:prstGeom prst="rect">
            <a:avLst/>
          </a:prstGeom>
        </p:spPr>
      </p:pic>
      <p:sp>
        <p:nvSpPr>
          <p:cNvPr id="38" name="Rectangle 3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040507E-AB02-FB28-90D3-4E19EF3D7469}"/>
              </a:ext>
            </a:extLst>
          </p:cNvPr>
          <p:cNvPicPr>
            <a:picLocks noChangeAspect="1"/>
          </p:cNvPicPr>
          <p:nvPr/>
        </p:nvPicPr>
        <p:blipFill>
          <a:blip r:embed="rId3"/>
          <a:stretch>
            <a:fillRect/>
          </a:stretch>
        </p:blipFill>
        <p:spPr>
          <a:xfrm>
            <a:off x="6994659" y="622078"/>
            <a:ext cx="3359189" cy="4391098"/>
          </a:xfrm>
          <a:prstGeom prst="rect">
            <a:avLst/>
          </a:prstGeom>
        </p:spPr>
      </p:pic>
      <p:cxnSp>
        <p:nvCxnSpPr>
          <p:cNvPr id="40" name="Straight Connector 3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5691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E42A-396C-CD58-3169-5EE61879D96D}"/>
              </a:ext>
            </a:extLst>
          </p:cNvPr>
          <p:cNvSpPr>
            <a:spLocks noGrp="1"/>
          </p:cNvSpPr>
          <p:nvPr>
            <p:ph type="title"/>
          </p:nvPr>
        </p:nvSpPr>
        <p:spPr/>
        <p:txBody>
          <a:bodyPr>
            <a:normAutofit/>
          </a:bodyPr>
          <a:lstStyle/>
          <a:p>
            <a:r>
              <a:rPr lang="en-US" sz="4000" dirty="0"/>
              <a:t>Using M13 phage as a vector</a:t>
            </a:r>
          </a:p>
        </p:txBody>
      </p:sp>
      <p:sp>
        <p:nvSpPr>
          <p:cNvPr id="3" name="Content Placeholder 2">
            <a:extLst>
              <a:ext uri="{FF2B5EF4-FFF2-40B4-BE49-F238E27FC236}">
                <a16:creationId xmlns:a16="http://schemas.microsoft.com/office/drawing/2014/main" id="{351FCD64-FE5F-D5A4-1F25-E87C177EA084}"/>
              </a:ext>
            </a:extLst>
          </p:cNvPr>
          <p:cNvSpPr>
            <a:spLocks noGrp="1"/>
          </p:cNvSpPr>
          <p:nvPr>
            <p:ph idx="1"/>
          </p:nvPr>
        </p:nvSpPr>
        <p:spPr>
          <a:xfrm>
            <a:off x="1097280" y="1845734"/>
            <a:ext cx="4226560" cy="4023360"/>
          </a:xfrm>
        </p:spPr>
        <p:txBody>
          <a:bodyPr>
            <a:normAutofit/>
          </a:bodyPr>
          <a:lstStyle/>
          <a:p>
            <a:r>
              <a:rPr lang="en-US" sz="1800" dirty="0"/>
              <a:t>M13 genome is 6.4 kb in length </a:t>
            </a:r>
          </a:p>
          <a:p>
            <a:r>
              <a:rPr lang="en-US" sz="1800" dirty="0"/>
              <a:t>Contains ten closely packed genes</a:t>
            </a:r>
          </a:p>
          <a:p>
            <a:r>
              <a:rPr lang="en-US" sz="1800" dirty="0"/>
              <a:t>A single 507 bp intergenic region into which new DNA fragments can be introduced </a:t>
            </a:r>
          </a:p>
          <a:p>
            <a:r>
              <a:rPr lang="en-US" sz="1800" dirty="0"/>
              <a:t>M13mp7: contains lacZ’ CDS along with a </a:t>
            </a:r>
            <a:r>
              <a:rPr lang="en-US" sz="1800" dirty="0" err="1"/>
              <a:t>polylinker</a:t>
            </a:r>
            <a:r>
              <a:rPr lang="en-US" sz="1800" dirty="0"/>
              <a:t> introduced in it </a:t>
            </a:r>
          </a:p>
          <a:p>
            <a:r>
              <a:rPr lang="en-US" sz="1800" dirty="0"/>
              <a:t>Selection is done based on the formation of blue plaques </a:t>
            </a:r>
          </a:p>
          <a:p>
            <a:r>
              <a:rPr lang="en-US" sz="1800" dirty="0"/>
              <a:t>Generation of single-stranded DNA fragments is the most important advantage </a:t>
            </a:r>
          </a:p>
        </p:txBody>
      </p:sp>
      <p:pic>
        <p:nvPicPr>
          <p:cNvPr id="5" name="Picture 4">
            <a:extLst>
              <a:ext uri="{FF2B5EF4-FFF2-40B4-BE49-F238E27FC236}">
                <a16:creationId xmlns:a16="http://schemas.microsoft.com/office/drawing/2014/main" id="{87AAED45-3233-37FE-C60E-F9DCBCCB30B9}"/>
              </a:ext>
            </a:extLst>
          </p:cNvPr>
          <p:cNvPicPr>
            <a:picLocks noChangeAspect="1"/>
          </p:cNvPicPr>
          <p:nvPr/>
        </p:nvPicPr>
        <p:blipFill>
          <a:blip r:embed="rId2"/>
          <a:stretch>
            <a:fillRect/>
          </a:stretch>
        </p:blipFill>
        <p:spPr>
          <a:xfrm>
            <a:off x="5742871" y="2292952"/>
            <a:ext cx="5778571" cy="1832008"/>
          </a:xfrm>
          <a:prstGeom prst="rect">
            <a:avLst/>
          </a:prstGeom>
        </p:spPr>
      </p:pic>
    </p:spTree>
    <p:extLst>
      <p:ext uri="{BB962C8B-B14F-4D97-AF65-F5344CB8AC3E}">
        <p14:creationId xmlns:p14="http://schemas.microsoft.com/office/powerpoint/2010/main" val="2396465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62C2-E96F-D502-2A36-9C553D281D58}"/>
              </a:ext>
            </a:extLst>
          </p:cNvPr>
          <p:cNvSpPr>
            <a:spLocks noGrp="1"/>
          </p:cNvSpPr>
          <p:nvPr>
            <p:ph type="title"/>
          </p:nvPr>
        </p:nvSpPr>
        <p:spPr/>
        <p:txBody>
          <a:bodyPr/>
          <a:lstStyle/>
          <a:p>
            <a:r>
              <a:rPr lang="en-US" sz="4000" dirty="0"/>
              <a:t>Phagemid</a:t>
            </a:r>
            <a:r>
              <a:rPr lang="en-US" dirty="0"/>
              <a:t> </a:t>
            </a:r>
          </a:p>
        </p:txBody>
      </p:sp>
      <p:sp>
        <p:nvSpPr>
          <p:cNvPr id="3" name="Content Placeholder 2">
            <a:extLst>
              <a:ext uri="{FF2B5EF4-FFF2-40B4-BE49-F238E27FC236}">
                <a16:creationId xmlns:a16="http://schemas.microsoft.com/office/drawing/2014/main" id="{C622E380-2C77-8E44-8ACD-AC3BB66E6266}"/>
              </a:ext>
            </a:extLst>
          </p:cNvPr>
          <p:cNvSpPr>
            <a:spLocks noGrp="1"/>
          </p:cNvSpPr>
          <p:nvPr>
            <p:ph idx="1"/>
          </p:nvPr>
        </p:nvSpPr>
        <p:spPr>
          <a:xfrm>
            <a:off x="1097280" y="1845734"/>
            <a:ext cx="6431280" cy="4023360"/>
          </a:xfrm>
        </p:spPr>
        <p:txBody>
          <a:bodyPr>
            <a:normAutofit/>
          </a:bodyPr>
          <a:lstStyle/>
          <a:p>
            <a:r>
              <a:rPr lang="en-US" sz="1800" dirty="0"/>
              <a:t>M13 vectors can be used to clone fragments of up to 1500 bp</a:t>
            </a:r>
          </a:p>
          <a:p>
            <a:r>
              <a:rPr lang="en-US" sz="1800" dirty="0"/>
              <a:t>Hybrid vectors called phagemids that combine the properties of a plasmid and M13 phage have been engineered </a:t>
            </a:r>
          </a:p>
          <a:p>
            <a:r>
              <a:rPr lang="en-US" sz="1800" dirty="0"/>
              <a:t>Phagemid contains 1300 bp region from M13 phage genome introduced into the pUC8 plasmid vector</a:t>
            </a:r>
          </a:p>
          <a:p>
            <a:r>
              <a:rPr lang="en-US" sz="1800" dirty="0"/>
              <a:t>This region allows the expression of enzymes that convert dsDNA into ssDNA for packaging to M13 capsids </a:t>
            </a:r>
          </a:p>
          <a:p>
            <a:r>
              <a:rPr lang="en-US" sz="1800" dirty="0"/>
              <a:t>The region functions even without other M13 genes being absent </a:t>
            </a:r>
          </a:p>
          <a:p>
            <a:r>
              <a:rPr lang="en-US" sz="1800" dirty="0"/>
              <a:t>Normal M13 phage is needed as helper phage </a:t>
            </a:r>
          </a:p>
          <a:p>
            <a:r>
              <a:rPr lang="en-US" sz="1800" dirty="0"/>
              <a:t>Example: pEMBL8</a:t>
            </a:r>
          </a:p>
        </p:txBody>
      </p:sp>
      <p:pic>
        <p:nvPicPr>
          <p:cNvPr id="5" name="Picture 4">
            <a:extLst>
              <a:ext uri="{FF2B5EF4-FFF2-40B4-BE49-F238E27FC236}">
                <a16:creationId xmlns:a16="http://schemas.microsoft.com/office/drawing/2014/main" id="{BB7D4115-0068-4E5A-8756-F3EF22F86325}"/>
              </a:ext>
            </a:extLst>
          </p:cNvPr>
          <p:cNvPicPr>
            <a:picLocks noChangeAspect="1"/>
          </p:cNvPicPr>
          <p:nvPr/>
        </p:nvPicPr>
        <p:blipFill>
          <a:blip r:embed="rId2"/>
          <a:stretch>
            <a:fillRect/>
          </a:stretch>
        </p:blipFill>
        <p:spPr>
          <a:xfrm>
            <a:off x="7863840" y="286603"/>
            <a:ext cx="3423920" cy="5658980"/>
          </a:xfrm>
          <a:prstGeom prst="rect">
            <a:avLst/>
          </a:prstGeom>
        </p:spPr>
      </p:pic>
    </p:spTree>
    <p:extLst>
      <p:ext uri="{BB962C8B-B14F-4D97-AF65-F5344CB8AC3E}">
        <p14:creationId xmlns:p14="http://schemas.microsoft.com/office/powerpoint/2010/main" val="489739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7E6B-6D38-7DAC-A110-0A2D64DCD853}"/>
              </a:ext>
            </a:extLst>
          </p:cNvPr>
          <p:cNvSpPr>
            <a:spLocks noGrp="1"/>
          </p:cNvSpPr>
          <p:nvPr>
            <p:ph type="title"/>
          </p:nvPr>
        </p:nvSpPr>
        <p:spPr/>
        <p:txBody>
          <a:bodyPr>
            <a:normAutofit/>
          </a:bodyPr>
          <a:lstStyle/>
          <a:p>
            <a:r>
              <a:rPr lang="en-US" sz="4000" dirty="0"/>
              <a:t>Bacterial Artificial Chromosome (BAC)</a:t>
            </a:r>
          </a:p>
        </p:txBody>
      </p:sp>
      <p:sp>
        <p:nvSpPr>
          <p:cNvPr id="3" name="Content Placeholder 2">
            <a:extLst>
              <a:ext uri="{FF2B5EF4-FFF2-40B4-BE49-F238E27FC236}">
                <a16:creationId xmlns:a16="http://schemas.microsoft.com/office/drawing/2014/main" id="{0DBBA1B3-508B-4098-C490-BF7708B3498E}"/>
              </a:ext>
            </a:extLst>
          </p:cNvPr>
          <p:cNvSpPr>
            <a:spLocks noGrp="1"/>
          </p:cNvSpPr>
          <p:nvPr>
            <p:ph idx="1"/>
          </p:nvPr>
        </p:nvSpPr>
        <p:spPr>
          <a:xfrm>
            <a:off x="1097280" y="1845734"/>
            <a:ext cx="6410960" cy="4023360"/>
          </a:xfrm>
        </p:spPr>
        <p:txBody>
          <a:bodyPr>
            <a:normAutofit lnSpcReduction="10000"/>
          </a:bodyPr>
          <a:lstStyle/>
          <a:p>
            <a:r>
              <a:rPr lang="en-US" sz="1800" dirty="0"/>
              <a:t>A large, circular DNA based on the F plasmid of bacteria</a:t>
            </a:r>
          </a:p>
          <a:p>
            <a:r>
              <a:rPr lang="en-US" sz="1800" dirty="0"/>
              <a:t>Contains origin of replication, selectable marker, and MCS</a:t>
            </a:r>
          </a:p>
          <a:p>
            <a:r>
              <a:rPr lang="en-US" sz="1800" dirty="0"/>
              <a:t>Exists as only one copy per cell, which stably maintains large DNA fragments </a:t>
            </a:r>
          </a:p>
          <a:p>
            <a:r>
              <a:rPr lang="en-US" sz="1800" dirty="0"/>
              <a:t>Contains Par genes, which allow partitioning of the chromosome into daughter cells </a:t>
            </a:r>
          </a:p>
          <a:p>
            <a:r>
              <a:rPr lang="en-US" sz="1800" dirty="0"/>
              <a:t>Allows cloning of huge fragments of DNA up to 100-300 kb </a:t>
            </a:r>
          </a:p>
          <a:p>
            <a:r>
              <a:rPr lang="en-US" sz="1800" dirty="0"/>
              <a:t>Useful in constructing genomic DNA libraries </a:t>
            </a:r>
          </a:p>
          <a:p>
            <a:r>
              <a:rPr lang="en-US" sz="1800" dirty="0"/>
              <a:t>Was crucial in sequencing the human genome </a:t>
            </a:r>
          </a:p>
          <a:p>
            <a:r>
              <a:rPr lang="en-US" sz="1800" dirty="0"/>
              <a:t>Another variant of BAC is PAC (P1-derived artificial chromosome) </a:t>
            </a:r>
          </a:p>
          <a:p>
            <a:r>
              <a:rPr lang="en-US" sz="1800" dirty="0"/>
              <a:t>Example: </a:t>
            </a:r>
            <a:r>
              <a:rPr lang="en-US" sz="1800" dirty="0" err="1"/>
              <a:t>pCCBAC</a:t>
            </a:r>
            <a:endParaRPr lang="en-US" sz="1800" dirty="0"/>
          </a:p>
          <a:p>
            <a:endParaRPr lang="en-US" sz="1800" dirty="0"/>
          </a:p>
        </p:txBody>
      </p:sp>
      <p:pic>
        <p:nvPicPr>
          <p:cNvPr id="5" name="Picture 4">
            <a:extLst>
              <a:ext uri="{FF2B5EF4-FFF2-40B4-BE49-F238E27FC236}">
                <a16:creationId xmlns:a16="http://schemas.microsoft.com/office/drawing/2014/main" id="{0831DFF2-6A30-3722-662F-9C2AE2B8A667}"/>
              </a:ext>
            </a:extLst>
          </p:cNvPr>
          <p:cNvPicPr>
            <a:picLocks noChangeAspect="1"/>
          </p:cNvPicPr>
          <p:nvPr/>
        </p:nvPicPr>
        <p:blipFill>
          <a:blip r:embed="rId2"/>
          <a:stretch>
            <a:fillRect/>
          </a:stretch>
        </p:blipFill>
        <p:spPr>
          <a:xfrm>
            <a:off x="8031377" y="2082536"/>
            <a:ext cx="3351723" cy="3383543"/>
          </a:xfrm>
          <a:prstGeom prst="rect">
            <a:avLst/>
          </a:prstGeom>
        </p:spPr>
      </p:pic>
    </p:spTree>
    <p:extLst>
      <p:ext uri="{BB962C8B-B14F-4D97-AF65-F5344CB8AC3E}">
        <p14:creationId xmlns:p14="http://schemas.microsoft.com/office/powerpoint/2010/main" val="1732375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AC39-1C1C-7376-5CAC-BC7A2654D2AE}"/>
              </a:ext>
            </a:extLst>
          </p:cNvPr>
          <p:cNvSpPr>
            <a:spLocks noGrp="1"/>
          </p:cNvSpPr>
          <p:nvPr>
            <p:ph type="title"/>
          </p:nvPr>
        </p:nvSpPr>
        <p:spPr/>
        <p:txBody>
          <a:bodyPr>
            <a:normAutofit/>
          </a:bodyPr>
          <a:lstStyle/>
          <a:p>
            <a:r>
              <a:rPr lang="en-US" sz="4000" dirty="0"/>
              <a:t>Cloning vectors: summary</a:t>
            </a:r>
          </a:p>
        </p:txBody>
      </p:sp>
      <p:graphicFrame>
        <p:nvGraphicFramePr>
          <p:cNvPr id="4" name="Table 4">
            <a:extLst>
              <a:ext uri="{FF2B5EF4-FFF2-40B4-BE49-F238E27FC236}">
                <a16:creationId xmlns:a16="http://schemas.microsoft.com/office/drawing/2014/main" id="{472BDA08-1BB2-D6F5-216D-9C5146533508}"/>
              </a:ext>
            </a:extLst>
          </p:cNvPr>
          <p:cNvGraphicFramePr>
            <a:graphicFrameLocks noGrp="1"/>
          </p:cNvGraphicFramePr>
          <p:nvPr>
            <p:ph idx="1"/>
            <p:extLst>
              <p:ext uri="{D42A27DB-BD31-4B8C-83A1-F6EECF244321}">
                <p14:modId xmlns:p14="http://schemas.microsoft.com/office/powerpoint/2010/main" val="2167901821"/>
              </p:ext>
            </p:extLst>
          </p:nvPr>
        </p:nvGraphicFramePr>
        <p:xfrm>
          <a:off x="1096963" y="1846263"/>
          <a:ext cx="10058399" cy="3337560"/>
        </p:xfrm>
        <a:graphic>
          <a:graphicData uri="http://schemas.openxmlformats.org/drawingml/2006/table">
            <a:tbl>
              <a:tblPr firstRow="1" bandRow="1">
                <a:tableStyleId>{5C22544A-7EE6-4342-B048-85BDC9FD1C3A}</a:tableStyleId>
              </a:tblPr>
              <a:tblGrid>
                <a:gridCol w="2347277">
                  <a:extLst>
                    <a:ext uri="{9D8B030D-6E8A-4147-A177-3AD203B41FA5}">
                      <a16:colId xmlns:a16="http://schemas.microsoft.com/office/drawing/2014/main" val="3671632050"/>
                    </a:ext>
                  </a:extLst>
                </a:gridCol>
                <a:gridCol w="2560320">
                  <a:extLst>
                    <a:ext uri="{9D8B030D-6E8A-4147-A177-3AD203B41FA5}">
                      <a16:colId xmlns:a16="http://schemas.microsoft.com/office/drawing/2014/main" val="2776431885"/>
                    </a:ext>
                  </a:extLst>
                </a:gridCol>
                <a:gridCol w="5150802">
                  <a:extLst>
                    <a:ext uri="{9D8B030D-6E8A-4147-A177-3AD203B41FA5}">
                      <a16:colId xmlns:a16="http://schemas.microsoft.com/office/drawing/2014/main" val="806095848"/>
                    </a:ext>
                  </a:extLst>
                </a:gridCol>
              </a:tblGrid>
              <a:tr h="370840">
                <a:tc>
                  <a:txBody>
                    <a:bodyPr/>
                    <a:lstStyle/>
                    <a:p>
                      <a:r>
                        <a:rPr lang="en-US" dirty="0"/>
                        <a:t>Cloning vector</a:t>
                      </a:r>
                    </a:p>
                  </a:txBody>
                  <a:tcPr/>
                </a:tc>
                <a:tc>
                  <a:txBody>
                    <a:bodyPr/>
                    <a:lstStyle/>
                    <a:p>
                      <a:r>
                        <a:rPr lang="en-US" dirty="0"/>
                        <a:t>Type</a:t>
                      </a:r>
                    </a:p>
                  </a:txBody>
                  <a:tcPr/>
                </a:tc>
                <a:tc>
                  <a:txBody>
                    <a:bodyPr/>
                    <a:lstStyle/>
                    <a:p>
                      <a:r>
                        <a:rPr lang="en-US" dirty="0"/>
                        <a:t>Features </a:t>
                      </a:r>
                    </a:p>
                  </a:txBody>
                  <a:tcPr/>
                </a:tc>
                <a:extLst>
                  <a:ext uri="{0D108BD9-81ED-4DB2-BD59-A6C34878D82A}">
                    <a16:rowId xmlns:a16="http://schemas.microsoft.com/office/drawing/2014/main" val="1743453823"/>
                  </a:ext>
                </a:extLst>
              </a:tr>
              <a:tr h="370840">
                <a:tc>
                  <a:txBody>
                    <a:bodyPr/>
                    <a:lstStyle/>
                    <a:p>
                      <a:r>
                        <a:rPr lang="en-US" dirty="0"/>
                        <a:t>pBR322</a:t>
                      </a:r>
                    </a:p>
                  </a:txBody>
                  <a:tcPr/>
                </a:tc>
                <a:tc>
                  <a:txBody>
                    <a:bodyPr/>
                    <a:lstStyle/>
                    <a:p>
                      <a:r>
                        <a:rPr lang="en-US" dirty="0"/>
                        <a:t>Plasmid</a:t>
                      </a:r>
                    </a:p>
                  </a:txBody>
                  <a:tcPr/>
                </a:tc>
                <a:tc>
                  <a:txBody>
                    <a:bodyPr/>
                    <a:lstStyle/>
                    <a:p>
                      <a:r>
                        <a:rPr lang="en-US" dirty="0"/>
                        <a:t>Insertional inactivation</a:t>
                      </a:r>
                    </a:p>
                  </a:txBody>
                  <a:tcPr/>
                </a:tc>
                <a:extLst>
                  <a:ext uri="{0D108BD9-81ED-4DB2-BD59-A6C34878D82A}">
                    <a16:rowId xmlns:a16="http://schemas.microsoft.com/office/drawing/2014/main" val="763241853"/>
                  </a:ext>
                </a:extLst>
              </a:tr>
              <a:tr h="370840">
                <a:tc>
                  <a:txBody>
                    <a:bodyPr/>
                    <a:lstStyle/>
                    <a:p>
                      <a:r>
                        <a:rPr lang="en-US" dirty="0"/>
                        <a:t>pUC18/19</a:t>
                      </a:r>
                    </a:p>
                  </a:txBody>
                  <a:tcPr/>
                </a:tc>
                <a:tc>
                  <a:txBody>
                    <a:bodyPr/>
                    <a:lstStyle/>
                    <a:p>
                      <a:r>
                        <a:rPr lang="en-US" dirty="0"/>
                        <a:t>Plasmid</a:t>
                      </a:r>
                    </a:p>
                  </a:txBody>
                  <a:tcPr/>
                </a:tc>
                <a:tc>
                  <a:txBody>
                    <a:bodyPr/>
                    <a:lstStyle/>
                    <a:p>
                      <a:r>
                        <a:rPr lang="en-US" dirty="0"/>
                        <a:t>Blue-white screening</a:t>
                      </a:r>
                    </a:p>
                  </a:txBody>
                  <a:tcPr/>
                </a:tc>
                <a:extLst>
                  <a:ext uri="{0D108BD9-81ED-4DB2-BD59-A6C34878D82A}">
                    <a16:rowId xmlns:a16="http://schemas.microsoft.com/office/drawing/2014/main" val="2297573761"/>
                  </a:ext>
                </a:extLst>
              </a:tr>
              <a:tr h="370840">
                <a:tc>
                  <a:txBody>
                    <a:bodyPr/>
                    <a:lstStyle/>
                    <a:p>
                      <a:r>
                        <a:rPr lang="el-GR" sz="1800" kern="1200" dirty="0">
                          <a:solidFill>
                            <a:schemeClr val="dk1"/>
                          </a:solidFill>
                          <a:latin typeface="+mn-lt"/>
                          <a:ea typeface="+mn-ea"/>
                          <a:cs typeface="+mn-cs"/>
                        </a:rPr>
                        <a:t>Λ</a:t>
                      </a:r>
                      <a:r>
                        <a:rPr lang="en-US" sz="1800" kern="1200" dirty="0">
                          <a:solidFill>
                            <a:schemeClr val="dk1"/>
                          </a:solidFill>
                          <a:latin typeface="+mn-lt"/>
                          <a:ea typeface="+mn-ea"/>
                          <a:cs typeface="+mn-cs"/>
                        </a:rPr>
                        <a:t> Phage</a:t>
                      </a:r>
                    </a:p>
                  </a:txBody>
                  <a:tcPr/>
                </a:tc>
                <a:tc>
                  <a:txBody>
                    <a:bodyPr/>
                    <a:lstStyle/>
                    <a:p>
                      <a:r>
                        <a:rPr lang="en-US" dirty="0"/>
                        <a:t>Phage-based vector</a:t>
                      </a:r>
                    </a:p>
                  </a:txBody>
                  <a:tcPr/>
                </a:tc>
                <a:tc>
                  <a:txBody>
                    <a:bodyPr/>
                    <a:lstStyle/>
                    <a:p>
                      <a:r>
                        <a:rPr lang="en-US" dirty="0"/>
                        <a:t>Allows cloning of large DNA fragments</a:t>
                      </a:r>
                    </a:p>
                  </a:txBody>
                  <a:tcPr/>
                </a:tc>
                <a:extLst>
                  <a:ext uri="{0D108BD9-81ED-4DB2-BD59-A6C34878D82A}">
                    <a16:rowId xmlns:a16="http://schemas.microsoft.com/office/drawing/2014/main" val="3635997341"/>
                  </a:ext>
                </a:extLst>
              </a:tr>
              <a:tr h="370840">
                <a:tc>
                  <a:txBody>
                    <a:bodyPr/>
                    <a:lstStyle/>
                    <a:p>
                      <a:r>
                        <a:rPr lang="en-US" dirty="0" err="1"/>
                        <a:t>Cosmid</a:t>
                      </a:r>
                      <a:endParaRPr lang="en-US" dirty="0"/>
                    </a:p>
                  </a:txBody>
                  <a:tcPr/>
                </a:tc>
                <a:tc>
                  <a:txBody>
                    <a:bodyPr/>
                    <a:lstStyle/>
                    <a:p>
                      <a:r>
                        <a:rPr lang="en-US" dirty="0"/>
                        <a:t>Plasmid with cos sites</a:t>
                      </a:r>
                    </a:p>
                  </a:txBody>
                  <a:tcPr/>
                </a:tc>
                <a:tc>
                  <a:txBody>
                    <a:bodyPr/>
                    <a:lstStyle/>
                    <a:p>
                      <a:r>
                        <a:rPr lang="en-US" dirty="0"/>
                        <a:t>Allows packaging of cloned fragments into capsid</a:t>
                      </a:r>
                    </a:p>
                  </a:txBody>
                  <a:tcPr/>
                </a:tc>
                <a:extLst>
                  <a:ext uri="{0D108BD9-81ED-4DB2-BD59-A6C34878D82A}">
                    <a16:rowId xmlns:a16="http://schemas.microsoft.com/office/drawing/2014/main" val="4133141901"/>
                  </a:ext>
                </a:extLst>
              </a:tr>
              <a:tr h="370840">
                <a:tc>
                  <a:txBody>
                    <a:bodyPr/>
                    <a:lstStyle/>
                    <a:p>
                      <a:r>
                        <a:rPr lang="en-US" dirty="0"/>
                        <a:t>M13 phage (M13mp7)</a:t>
                      </a:r>
                    </a:p>
                  </a:txBody>
                  <a:tcPr/>
                </a:tc>
                <a:tc>
                  <a:txBody>
                    <a:bodyPr/>
                    <a:lstStyle/>
                    <a:p>
                      <a:r>
                        <a:rPr lang="en-US" dirty="0"/>
                        <a:t>Phage-based vector</a:t>
                      </a:r>
                    </a:p>
                  </a:txBody>
                  <a:tcPr/>
                </a:tc>
                <a:tc>
                  <a:txBody>
                    <a:bodyPr/>
                    <a:lstStyle/>
                    <a:p>
                      <a:r>
                        <a:rPr lang="en-US" dirty="0"/>
                        <a:t>Generates ssDNA fragments </a:t>
                      </a:r>
                    </a:p>
                  </a:txBody>
                  <a:tcPr/>
                </a:tc>
                <a:extLst>
                  <a:ext uri="{0D108BD9-81ED-4DB2-BD59-A6C34878D82A}">
                    <a16:rowId xmlns:a16="http://schemas.microsoft.com/office/drawing/2014/main" val="1435715902"/>
                  </a:ext>
                </a:extLst>
              </a:tr>
              <a:tr h="370840">
                <a:tc>
                  <a:txBody>
                    <a:bodyPr/>
                    <a:lstStyle/>
                    <a:p>
                      <a:r>
                        <a:rPr lang="en-US" dirty="0"/>
                        <a:t>Phagemid</a:t>
                      </a:r>
                    </a:p>
                  </a:txBody>
                  <a:tcPr/>
                </a:tc>
                <a:tc>
                  <a:txBody>
                    <a:bodyPr/>
                    <a:lstStyle/>
                    <a:p>
                      <a:r>
                        <a:rPr lang="en-US" dirty="0"/>
                        <a:t>Plasmid with M13 region</a:t>
                      </a:r>
                    </a:p>
                  </a:txBody>
                  <a:tcPr/>
                </a:tc>
                <a:tc>
                  <a:txBody>
                    <a:bodyPr/>
                    <a:lstStyle/>
                    <a:p>
                      <a:r>
                        <a:rPr lang="en-US" dirty="0"/>
                        <a:t>Allows cloning of large DNA fragments in ssDNA form</a:t>
                      </a:r>
                    </a:p>
                  </a:txBody>
                  <a:tcPr/>
                </a:tc>
                <a:extLst>
                  <a:ext uri="{0D108BD9-81ED-4DB2-BD59-A6C34878D82A}">
                    <a16:rowId xmlns:a16="http://schemas.microsoft.com/office/drawing/2014/main" val="2552200998"/>
                  </a:ext>
                </a:extLst>
              </a:tr>
              <a:tr h="370840">
                <a:tc>
                  <a:txBody>
                    <a:bodyPr/>
                    <a:lstStyle/>
                    <a:p>
                      <a:r>
                        <a:rPr lang="en-US" dirty="0"/>
                        <a:t>BAC</a:t>
                      </a:r>
                    </a:p>
                  </a:txBody>
                  <a:tcPr/>
                </a:tc>
                <a:tc>
                  <a:txBody>
                    <a:bodyPr/>
                    <a:lstStyle/>
                    <a:p>
                      <a:r>
                        <a:rPr lang="en-US" dirty="0"/>
                        <a:t>F plasmid vector</a:t>
                      </a:r>
                    </a:p>
                  </a:txBody>
                  <a:tcPr/>
                </a:tc>
                <a:tc>
                  <a:txBody>
                    <a:bodyPr/>
                    <a:lstStyle/>
                    <a:p>
                      <a:r>
                        <a:rPr lang="en-US" dirty="0"/>
                        <a:t>Allows cloning of ~100 kb fragments</a:t>
                      </a:r>
                    </a:p>
                  </a:txBody>
                  <a:tcPr/>
                </a:tc>
                <a:extLst>
                  <a:ext uri="{0D108BD9-81ED-4DB2-BD59-A6C34878D82A}">
                    <a16:rowId xmlns:a16="http://schemas.microsoft.com/office/drawing/2014/main" val="3366889097"/>
                  </a:ext>
                </a:extLst>
              </a:tr>
              <a:tr h="370840">
                <a:tc>
                  <a:txBody>
                    <a:bodyPr/>
                    <a:lstStyle/>
                    <a:p>
                      <a:r>
                        <a:rPr lang="en-US" dirty="0"/>
                        <a:t>PAC</a:t>
                      </a:r>
                    </a:p>
                  </a:txBody>
                  <a:tcPr/>
                </a:tc>
                <a:tc>
                  <a:txBody>
                    <a:bodyPr/>
                    <a:lstStyle/>
                    <a:p>
                      <a:r>
                        <a:rPr lang="en-US" dirty="0"/>
                        <a:t>P1 phage-based vector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cloning of ~300 kb fragments</a:t>
                      </a:r>
                    </a:p>
                  </a:txBody>
                  <a:tcPr/>
                </a:tc>
                <a:extLst>
                  <a:ext uri="{0D108BD9-81ED-4DB2-BD59-A6C34878D82A}">
                    <a16:rowId xmlns:a16="http://schemas.microsoft.com/office/drawing/2014/main" val="4292986710"/>
                  </a:ext>
                </a:extLst>
              </a:tr>
            </a:tbl>
          </a:graphicData>
        </a:graphic>
      </p:graphicFrame>
    </p:spTree>
    <p:extLst>
      <p:ext uri="{BB962C8B-B14F-4D97-AF65-F5344CB8AC3E}">
        <p14:creationId xmlns:p14="http://schemas.microsoft.com/office/powerpoint/2010/main" val="160511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8953-D6EF-D5AC-2DB1-5DA1F1A7C9B9}"/>
              </a:ext>
            </a:extLst>
          </p:cNvPr>
          <p:cNvSpPr>
            <a:spLocks noGrp="1"/>
          </p:cNvSpPr>
          <p:nvPr>
            <p:ph type="title"/>
          </p:nvPr>
        </p:nvSpPr>
        <p:spPr/>
        <p:txBody>
          <a:bodyPr>
            <a:normAutofit/>
          </a:bodyPr>
          <a:lstStyle/>
          <a:p>
            <a:r>
              <a:rPr lang="en-US" sz="4000" dirty="0"/>
              <a:t>What is gene cloning?</a:t>
            </a:r>
          </a:p>
        </p:txBody>
      </p:sp>
      <p:sp>
        <p:nvSpPr>
          <p:cNvPr id="3" name="Content Placeholder 2">
            <a:extLst>
              <a:ext uri="{FF2B5EF4-FFF2-40B4-BE49-F238E27FC236}">
                <a16:creationId xmlns:a16="http://schemas.microsoft.com/office/drawing/2014/main" id="{003C3F91-6EB3-5FB3-54D2-142D2F230AE9}"/>
              </a:ext>
            </a:extLst>
          </p:cNvPr>
          <p:cNvSpPr>
            <a:spLocks noGrp="1"/>
          </p:cNvSpPr>
          <p:nvPr>
            <p:ph idx="1"/>
          </p:nvPr>
        </p:nvSpPr>
        <p:spPr/>
        <p:txBody>
          <a:bodyPr>
            <a:normAutofit/>
          </a:bodyPr>
          <a:lstStyle/>
          <a:p>
            <a:pPr marL="342900" indent="-342900">
              <a:buFont typeface="+mj-lt"/>
              <a:buAutoNum type="arabicPeriod"/>
            </a:pPr>
            <a:r>
              <a:rPr lang="en-US" sz="1800" dirty="0"/>
              <a:t>A fragment of DNA, containing the gene to be cloned, is inserted into a circular DNA molecule called a vector, to produce a recombinant DNA molecule</a:t>
            </a:r>
          </a:p>
          <a:p>
            <a:pPr marL="342900" indent="-342900">
              <a:buFont typeface="+mj-lt"/>
              <a:buAutoNum type="arabicPeriod"/>
            </a:pPr>
            <a:r>
              <a:rPr lang="en-US" sz="1800" dirty="0"/>
              <a:t>The vector transports the gene into a host cell, which is usually a bacterium, although other types of living cell can be used</a:t>
            </a:r>
          </a:p>
          <a:p>
            <a:pPr marL="342900" indent="-342900">
              <a:buFont typeface="+mj-lt"/>
              <a:buAutoNum type="arabicPeriod"/>
            </a:pPr>
            <a:r>
              <a:rPr lang="en-US" sz="1800" dirty="0"/>
              <a:t>Within the host cell the vector multiplies, producing numerous identical copies, not only of itself but also of the gene that it carries</a:t>
            </a:r>
          </a:p>
          <a:p>
            <a:pPr marL="342900" indent="-342900">
              <a:buFont typeface="+mj-lt"/>
              <a:buAutoNum type="arabicPeriod"/>
            </a:pPr>
            <a:r>
              <a:rPr lang="en-US" sz="1800" dirty="0"/>
              <a:t>When the host cell divides, copies of the recombinant DNA molecule are passed to the progeny and further vector replication takes place</a:t>
            </a:r>
          </a:p>
          <a:p>
            <a:pPr marL="342900" indent="-342900">
              <a:buFont typeface="+mj-lt"/>
              <a:buAutoNum type="arabicPeriod"/>
            </a:pPr>
            <a:r>
              <a:rPr lang="en-US" sz="1800" dirty="0"/>
              <a:t>After a large number of cell divisions, a colony, or clone, of identical host cells is produced. Each cell in the clone contains one or more copies of the recombinant DNA molecule; the gene carried by the recombinant molecule is now said to be cloned.</a:t>
            </a:r>
          </a:p>
        </p:txBody>
      </p:sp>
    </p:spTree>
    <p:extLst>
      <p:ext uri="{BB962C8B-B14F-4D97-AF65-F5344CB8AC3E}">
        <p14:creationId xmlns:p14="http://schemas.microsoft.com/office/powerpoint/2010/main" val="44599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88657A-8878-3389-36AB-8E96A65466F6}"/>
              </a:ext>
            </a:extLst>
          </p:cNvPr>
          <p:cNvPicPr>
            <a:picLocks noChangeAspect="1"/>
          </p:cNvPicPr>
          <p:nvPr/>
        </p:nvPicPr>
        <p:blipFill rotWithShape="1">
          <a:blip r:embed="rId2"/>
          <a:srcRect b="47981"/>
          <a:stretch/>
        </p:blipFill>
        <p:spPr>
          <a:xfrm>
            <a:off x="1095650" y="1036321"/>
            <a:ext cx="4626011" cy="3820686"/>
          </a:xfrm>
          <a:prstGeom prst="rect">
            <a:avLst/>
          </a:prstGeom>
        </p:spPr>
      </p:pic>
      <p:pic>
        <p:nvPicPr>
          <p:cNvPr id="5" name="Picture 4">
            <a:extLst>
              <a:ext uri="{FF2B5EF4-FFF2-40B4-BE49-F238E27FC236}">
                <a16:creationId xmlns:a16="http://schemas.microsoft.com/office/drawing/2014/main" id="{F447D2D6-531E-CAC5-1428-CC0DCC1B1FF9}"/>
              </a:ext>
            </a:extLst>
          </p:cNvPr>
          <p:cNvPicPr>
            <a:picLocks noChangeAspect="1"/>
          </p:cNvPicPr>
          <p:nvPr/>
        </p:nvPicPr>
        <p:blipFill rotWithShape="1">
          <a:blip r:embed="rId2"/>
          <a:srcRect t="51492"/>
          <a:stretch/>
        </p:blipFill>
        <p:spPr>
          <a:xfrm>
            <a:off x="6673145" y="1036321"/>
            <a:ext cx="4960895" cy="3820686"/>
          </a:xfrm>
          <a:prstGeom prst="rect">
            <a:avLst/>
          </a:prstGeom>
        </p:spPr>
      </p:pic>
    </p:spTree>
    <p:extLst>
      <p:ext uri="{BB962C8B-B14F-4D97-AF65-F5344CB8AC3E}">
        <p14:creationId xmlns:p14="http://schemas.microsoft.com/office/powerpoint/2010/main" val="196844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30E8-E725-1A4B-C5B4-786B058C247C}"/>
              </a:ext>
            </a:extLst>
          </p:cNvPr>
          <p:cNvSpPr>
            <a:spLocks noGrp="1"/>
          </p:cNvSpPr>
          <p:nvPr>
            <p:ph type="title"/>
          </p:nvPr>
        </p:nvSpPr>
        <p:spPr/>
        <p:txBody>
          <a:bodyPr>
            <a:normAutofit/>
          </a:bodyPr>
          <a:lstStyle/>
          <a:p>
            <a:r>
              <a:rPr lang="en-US" sz="4400" dirty="0"/>
              <a:t>Vector</a:t>
            </a:r>
          </a:p>
        </p:txBody>
      </p:sp>
      <p:sp>
        <p:nvSpPr>
          <p:cNvPr id="3" name="Content Placeholder 2">
            <a:extLst>
              <a:ext uri="{FF2B5EF4-FFF2-40B4-BE49-F238E27FC236}">
                <a16:creationId xmlns:a16="http://schemas.microsoft.com/office/drawing/2014/main" id="{2A557946-35B9-3520-A2CA-B28D6AB596A7}"/>
              </a:ext>
            </a:extLst>
          </p:cNvPr>
          <p:cNvSpPr>
            <a:spLocks noGrp="1"/>
          </p:cNvSpPr>
          <p:nvPr>
            <p:ph idx="1"/>
          </p:nvPr>
        </p:nvSpPr>
        <p:spPr/>
        <p:txBody>
          <a:bodyPr>
            <a:normAutofit/>
          </a:bodyPr>
          <a:lstStyle/>
          <a:p>
            <a:r>
              <a:rPr lang="en-US" sz="1800" dirty="0"/>
              <a:t>A DNA molecule that is used as a vehicle to carry a particular DNA segment into a host cell </a:t>
            </a:r>
          </a:p>
          <a:p>
            <a:pPr lvl="1"/>
            <a:r>
              <a:rPr lang="en-US" sz="1600" dirty="0"/>
              <a:t>A random DNA fragment is difficult to introduce into a host cell </a:t>
            </a:r>
          </a:p>
          <a:p>
            <a:pPr lvl="1"/>
            <a:r>
              <a:rPr lang="en-US" sz="1600" dirty="0"/>
              <a:t>Even if introduced it is prone to degradation by intracellular nucleases </a:t>
            </a:r>
          </a:p>
          <a:p>
            <a:pPr lvl="1"/>
            <a:r>
              <a:rPr lang="en-US" sz="1600" dirty="0"/>
              <a:t>Such a fragment can neither replicate independently nor express the gene </a:t>
            </a:r>
          </a:p>
          <a:p>
            <a:pPr lvl="1"/>
            <a:r>
              <a:rPr lang="en-US" sz="1600" dirty="0"/>
              <a:t>Thus, a vector is required to stably replicate and express the gene of interest in a host cells </a:t>
            </a:r>
          </a:p>
          <a:p>
            <a:r>
              <a:rPr lang="en-US" sz="1800" dirty="0"/>
              <a:t> A vector must possess following properties: </a:t>
            </a:r>
          </a:p>
          <a:p>
            <a:pPr lvl="1"/>
            <a:r>
              <a:rPr lang="en-US" sz="1600" dirty="0"/>
              <a:t>Ability to replicate independently </a:t>
            </a:r>
          </a:p>
          <a:p>
            <a:pPr lvl="1"/>
            <a:r>
              <a:rPr lang="en-US" sz="1600" dirty="0"/>
              <a:t>Presence of a selectable marker (antibiotic-based or auxotrophic) </a:t>
            </a:r>
          </a:p>
          <a:p>
            <a:pPr lvl="1"/>
            <a:r>
              <a:rPr lang="en-US" sz="1600" dirty="0"/>
              <a:t>Relatively small size (ideally less than 10 kb) </a:t>
            </a:r>
          </a:p>
          <a:p>
            <a:r>
              <a:rPr lang="en-US" sz="1800" dirty="0"/>
              <a:t>Vectors are specific to the kind of host cells </a:t>
            </a:r>
          </a:p>
          <a:p>
            <a:r>
              <a:rPr lang="en-US" sz="1800" dirty="0"/>
              <a:t>Vectors that can replicate in two or more host cells are known as </a:t>
            </a:r>
            <a:r>
              <a:rPr lang="en-US" sz="1800" i="1" dirty="0"/>
              <a:t>shuttle vectors </a:t>
            </a:r>
          </a:p>
        </p:txBody>
      </p:sp>
    </p:spTree>
    <p:extLst>
      <p:ext uri="{BB962C8B-B14F-4D97-AF65-F5344CB8AC3E}">
        <p14:creationId xmlns:p14="http://schemas.microsoft.com/office/powerpoint/2010/main" val="357276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DA50-D869-0B33-E880-9927E43B5E3B}"/>
              </a:ext>
            </a:extLst>
          </p:cNvPr>
          <p:cNvSpPr>
            <a:spLocks noGrp="1"/>
          </p:cNvSpPr>
          <p:nvPr>
            <p:ph type="title"/>
          </p:nvPr>
        </p:nvSpPr>
        <p:spPr/>
        <p:txBody>
          <a:bodyPr/>
          <a:lstStyle/>
          <a:p>
            <a:r>
              <a:rPr lang="en-US" sz="4000" dirty="0"/>
              <a:t>Plasmids</a:t>
            </a:r>
            <a:r>
              <a:rPr lang="en-US" dirty="0"/>
              <a:t> </a:t>
            </a:r>
          </a:p>
        </p:txBody>
      </p:sp>
      <p:sp>
        <p:nvSpPr>
          <p:cNvPr id="3" name="Content Placeholder 2">
            <a:extLst>
              <a:ext uri="{FF2B5EF4-FFF2-40B4-BE49-F238E27FC236}">
                <a16:creationId xmlns:a16="http://schemas.microsoft.com/office/drawing/2014/main" id="{E69FE6A3-05DD-1C5C-1D52-B0F476AB193A}"/>
              </a:ext>
            </a:extLst>
          </p:cNvPr>
          <p:cNvSpPr>
            <a:spLocks noGrp="1"/>
          </p:cNvSpPr>
          <p:nvPr>
            <p:ph idx="1"/>
          </p:nvPr>
        </p:nvSpPr>
        <p:spPr>
          <a:xfrm>
            <a:off x="1097280" y="1845734"/>
            <a:ext cx="6380480" cy="4023360"/>
          </a:xfrm>
        </p:spPr>
        <p:txBody>
          <a:bodyPr>
            <a:normAutofit/>
          </a:bodyPr>
          <a:lstStyle/>
          <a:p>
            <a:r>
              <a:rPr lang="en-US" sz="1800" dirty="0"/>
              <a:t>Plasmids are self-replicating extra-chromosomal genetic elements found mostly in bacteria </a:t>
            </a:r>
          </a:p>
          <a:p>
            <a:r>
              <a:rPr lang="en-US" sz="1800" dirty="0"/>
              <a:t>Plasmids carry one or more genes responsible for specific phenotypes such as antibiotic resistance, conjugation, bacteriocin production, and virulence</a:t>
            </a:r>
          </a:p>
          <a:p>
            <a:r>
              <a:rPr lang="en-US" sz="1800" dirty="0"/>
              <a:t>Plasmids make use of cell’s replication machinery to replicate and make copies </a:t>
            </a:r>
          </a:p>
          <a:p>
            <a:r>
              <a:rPr lang="en-US" sz="1800" dirty="0"/>
              <a:t>Plasmids are classified based on </a:t>
            </a:r>
          </a:p>
          <a:p>
            <a:pPr lvl="1"/>
            <a:r>
              <a:rPr lang="en-US" sz="1600" dirty="0"/>
              <a:t>Copy number </a:t>
            </a:r>
          </a:p>
          <a:p>
            <a:pPr lvl="1"/>
            <a:r>
              <a:rPr lang="en-US" sz="1600" dirty="0"/>
              <a:t>Integration </a:t>
            </a:r>
          </a:p>
          <a:p>
            <a:pPr lvl="1"/>
            <a:r>
              <a:rPr lang="en-US" sz="1600" dirty="0"/>
              <a:t>Conjugation </a:t>
            </a:r>
          </a:p>
          <a:p>
            <a:pPr lvl="1"/>
            <a:r>
              <a:rPr lang="en-US" sz="1600" dirty="0"/>
              <a:t>Characteristics coded by genes </a:t>
            </a:r>
          </a:p>
        </p:txBody>
      </p:sp>
      <p:pic>
        <p:nvPicPr>
          <p:cNvPr id="5" name="Picture 4">
            <a:extLst>
              <a:ext uri="{FF2B5EF4-FFF2-40B4-BE49-F238E27FC236}">
                <a16:creationId xmlns:a16="http://schemas.microsoft.com/office/drawing/2014/main" id="{D9113343-AABD-E882-A730-F6ED896F7B61}"/>
              </a:ext>
            </a:extLst>
          </p:cNvPr>
          <p:cNvPicPr>
            <a:picLocks noChangeAspect="1"/>
          </p:cNvPicPr>
          <p:nvPr/>
        </p:nvPicPr>
        <p:blipFill>
          <a:blip r:embed="rId2"/>
          <a:stretch>
            <a:fillRect/>
          </a:stretch>
        </p:blipFill>
        <p:spPr>
          <a:xfrm>
            <a:off x="7624693" y="2923123"/>
            <a:ext cx="3530987" cy="1711994"/>
          </a:xfrm>
          <a:prstGeom prst="rect">
            <a:avLst/>
          </a:prstGeom>
        </p:spPr>
      </p:pic>
    </p:spTree>
    <p:extLst>
      <p:ext uri="{BB962C8B-B14F-4D97-AF65-F5344CB8AC3E}">
        <p14:creationId xmlns:p14="http://schemas.microsoft.com/office/powerpoint/2010/main" val="245286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D007-FEBB-412D-6BED-11B3214D1BDA}"/>
              </a:ext>
            </a:extLst>
          </p:cNvPr>
          <p:cNvSpPr>
            <a:spLocks noGrp="1"/>
          </p:cNvSpPr>
          <p:nvPr>
            <p:ph type="title"/>
          </p:nvPr>
        </p:nvSpPr>
        <p:spPr/>
        <p:txBody>
          <a:bodyPr>
            <a:normAutofit/>
          </a:bodyPr>
          <a:lstStyle/>
          <a:p>
            <a:r>
              <a:rPr lang="en-US" sz="4000" dirty="0"/>
              <a:t>Plasmid classification (1/2)</a:t>
            </a:r>
          </a:p>
        </p:txBody>
      </p:sp>
      <p:sp>
        <p:nvSpPr>
          <p:cNvPr id="3" name="Content Placeholder 2">
            <a:extLst>
              <a:ext uri="{FF2B5EF4-FFF2-40B4-BE49-F238E27FC236}">
                <a16:creationId xmlns:a16="http://schemas.microsoft.com/office/drawing/2014/main" id="{7DB3E5DD-A3F6-32E5-9E7C-101267CD78B6}"/>
              </a:ext>
            </a:extLst>
          </p:cNvPr>
          <p:cNvSpPr>
            <a:spLocks noGrp="1"/>
          </p:cNvSpPr>
          <p:nvPr>
            <p:ph idx="1"/>
          </p:nvPr>
        </p:nvSpPr>
        <p:spPr>
          <a:xfrm>
            <a:off x="1097280" y="1845734"/>
            <a:ext cx="5781040" cy="4023360"/>
          </a:xfrm>
        </p:spPr>
        <p:txBody>
          <a:bodyPr>
            <a:normAutofit/>
          </a:bodyPr>
          <a:lstStyle/>
          <a:p>
            <a:r>
              <a:rPr lang="en-US" sz="1800" b="1" dirty="0"/>
              <a:t>Copy number</a:t>
            </a:r>
            <a:r>
              <a:rPr lang="en-US" sz="1800" dirty="0"/>
              <a:t>: Number of molecules of an individual plasmid present in a single bacterial cell. Large plasmids have low copy number (2-10) and called </a:t>
            </a:r>
            <a:r>
              <a:rPr lang="en-US" sz="1800" i="1" dirty="0"/>
              <a:t>stringent</a:t>
            </a:r>
            <a:r>
              <a:rPr lang="en-US" sz="1800" dirty="0"/>
              <a:t> plasmids. Small plasmids have high copy number (20-50) and called </a:t>
            </a:r>
            <a:r>
              <a:rPr lang="en-US" sz="1800" i="1" dirty="0"/>
              <a:t>relaxed</a:t>
            </a:r>
            <a:r>
              <a:rPr lang="en-US" sz="1800" dirty="0"/>
              <a:t> plasmids. </a:t>
            </a:r>
          </a:p>
          <a:p>
            <a:r>
              <a:rPr lang="en-US" sz="1800" b="1" dirty="0"/>
              <a:t>Integration</a:t>
            </a:r>
            <a:r>
              <a:rPr lang="en-US" sz="1800" dirty="0"/>
              <a:t>: Non-integrative plasmids replicate using cell’s replication machinery but independently. Get divided into daughter cells as the cell divides. Integrative plasmids or </a:t>
            </a:r>
            <a:r>
              <a:rPr lang="en-US" sz="1800" i="1" dirty="0" err="1"/>
              <a:t>episomes</a:t>
            </a:r>
            <a:r>
              <a:rPr lang="en-US" sz="1800" dirty="0"/>
              <a:t> get integrated into cell’s chromosomal DNA. </a:t>
            </a:r>
          </a:p>
          <a:p>
            <a:r>
              <a:rPr lang="en-US" sz="1800" b="1" dirty="0"/>
              <a:t>Conjugation</a:t>
            </a:r>
            <a:r>
              <a:rPr lang="en-US" sz="1800" dirty="0"/>
              <a:t>: Conjugative plasmids promote sexual conjugation in bacterial cells. Contain </a:t>
            </a:r>
            <a:r>
              <a:rPr lang="en-US" sz="1800" i="1" dirty="0" err="1"/>
              <a:t>tra</a:t>
            </a:r>
            <a:r>
              <a:rPr lang="en-US" sz="1800" dirty="0"/>
              <a:t> genes to enable transfer of the plasmid from one cell to another. Also known as F plasmids. Non-conjugative plasmids do not enable conjugation. </a:t>
            </a:r>
          </a:p>
          <a:p>
            <a:endParaRPr lang="en-US" sz="1800" dirty="0"/>
          </a:p>
        </p:txBody>
      </p:sp>
      <p:pic>
        <p:nvPicPr>
          <p:cNvPr id="5" name="Picture 4">
            <a:extLst>
              <a:ext uri="{FF2B5EF4-FFF2-40B4-BE49-F238E27FC236}">
                <a16:creationId xmlns:a16="http://schemas.microsoft.com/office/drawing/2014/main" id="{7468B28C-1BF7-34A4-A2B2-D3D48BD0C1D6}"/>
              </a:ext>
            </a:extLst>
          </p:cNvPr>
          <p:cNvPicPr>
            <a:picLocks noChangeAspect="1"/>
          </p:cNvPicPr>
          <p:nvPr/>
        </p:nvPicPr>
        <p:blipFill>
          <a:blip r:embed="rId2"/>
          <a:stretch>
            <a:fillRect/>
          </a:stretch>
        </p:blipFill>
        <p:spPr>
          <a:xfrm>
            <a:off x="7227390" y="350022"/>
            <a:ext cx="3867330" cy="3174987"/>
          </a:xfrm>
          <a:prstGeom prst="rect">
            <a:avLst/>
          </a:prstGeom>
        </p:spPr>
      </p:pic>
      <p:pic>
        <p:nvPicPr>
          <p:cNvPr id="7" name="Picture 6">
            <a:extLst>
              <a:ext uri="{FF2B5EF4-FFF2-40B4-BE49-F238E27FC236}">
                <a16:creationId xmlns:a16="http://schemas.microsoft.com/office/drawing/2014/main" id="{E4D1C44F-6C5E-F922-20DB-465C919CFB40}"/>
              </a:ext>
            </a:extLst>
          </p:cNvPr>
          <p:cNvPicPr>
            <a:picLocks noChangeAspect="1"/>
          </p:cNvPicPr>
          <p:nvPr/>
        </p:nvPicPr>
        <p:blipFill>
          <a:blip r:embed="rId3"/>
          <a:stretch>
            <a:fillRect/>
          </a:stretch>
        </p:blipFill>
        <p:spPr>
          <a:xfrm>
            <a:off x="7603310" y="3588428"/>
            <a:ext cx="3115490" cy="2486472"/>
          </a:xfrm>
          <a:prstGeom prst="rect">
            <a:avLst/>
          </a:prstGeom>
        </p:spPr>
      </p:pic>
    </p:spTree>
    <p:extLst>
      <p:ext uri="{BB962C8B-B14F-4D97-AF65-F5344CB8AC3E}">
        <p14:creationId xmlns:p14="http://schemas.microsoft.com/office/powerpoint/2010/main" val="388244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ADA5B8B-823D-B120-3850-FACFDEF6EBAD}"/>
              </a:ext>
            </a:extLst>
          </p:cNvPr>
          <p:cNvSpPr>
            <a:spLocks noGrp="1"/>
          </p:cNvSpPr>
          <p:nvPr>
            <p:ph type="title"/>
          </p:nvPr>
        </p:nvSpPr>
        <p:spPr>
          <a:xfrm>
            <a:off x="492370" y="516835"/>
            <a:ext cx="3084844" cy="5772840"/>
          </a:xfrm>
        </p:spPr>
        <p:txBody>
          <a:bodyPr anchor="ctr">
            <a:normAutofit/>
          </a:bodyPr>
          <a:lstStyle/>
          <a:p>
            <a:r>
              <a:rPr kumimoji="0" lang="en-US" sz="4000" b="1" i="0" u="none" strike="noStrike" kern="1200" cap="none" spc="-50" normalizeH="0" baseline="0" noProof="0" dirty="0">
                <a:ln>
                  <a:noFill/>
                </a:ln>
                <a:solidFill>
                  <a:srgbClr val="FFFFFF"/>
                </a:solidFill>
                <a:effectLst/>
                <a:uLnTx/>
                <a:uFillTx/>
                <a:latin typeface="Calibri Light" panose="020F0302020204030204"/>
                <a:ea typeface="+mj-ea"/>
                <a:cs typeface="+mj-cs"/>
              </a:rPr>
              <a:t>Plasmid classification (2/2)</a:t>
            </a:r>
            <a:endParaRPr lang="en-US" sz="4000" b="1" dirty="0">
              <a:solidFill>
                <a:srgbClr val="FFFFFF"/>
              </a:solidFill>
            </a:endParaRP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107B19A-44E3-F950-8567-D0546F2EC6BA}"/>
              </a:ext>
            </a:extLst>
          </p:cNvPr>
          <p:cNvGraphicFramePr>
            <a:graphicFrameLocks noGrp="1"/>
          </p:cNvGraphicFramePr>
          <p:nvPr>
            <p:ph idx="1"/>
            <p:extLst>
              <p:ext uri="{D42A27DB-BD31-4B8C-83A1-F6EECF244321}">
                <p14:modId xmlns:p14="http://schemas.microsoft.com/office/powerpoint/2010/main" val="334145824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29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8655-0776-34AC-DB52-DBBF9996E21C}"/>
              </a:ext>
            </a:extLst>
          </p:cNvPr>
          <p:cNvSpPr>
            <a:spLocks noGrp="1"/>
          </p:cNvSpPr>
          <p:nvPr>
            <p:ph type="title"/>
          </p:nvPr>
        </p:nvSpPr>
        <p:spPr>
          <a:xfrm>
            <a:off x="1097280" y="286603"/>
            <a:ext cx="6468177" cy="1450757"/>
          </a:xfrm>
        </p:spPr>
        <p:txBody>
          <a:bodyPr>
            <a:normAutofit/>
          </a:bodyPr>
          <a:lstStyle/>
          <a:p>
            <a:r>
              <a:rPr lang="en-US" sz="4000" dirty="0"/>
              <a:t>Plasmid isolation using alkaline lysis method: overview</a:t>
            </a:r>
          </a:p>
        </p:txBody>
      </p:sp>
      <p:sp>
        <p:nvSpPr>
          <p:cNvPr id="3" name="Content Placeholder 2">
            <a:extLst>
              <a:ext uri="{FF2B5EF4-FFF2-40B4-BE49-F238E27FC236}">
                <a16:creationId xmlns:a16="http://schemas.microsoft.com/office/drawing/2014/main" id="{95E73EDA-CCC2-73F3-A06E-AF0FF20108A7}"/>
              </a:ext>
            </a:extLst>
          </p:cNvPr>
          <p:cNvSpPr>
            <a:spLocks noGrp="1"/>
          </p:cNvSpPr>
          <p:nvPr>
            <p:ph idx="1"/>
          </p:nvPr>
        </p:nvSpPr>
        <p:spPr>
          <a:xfrm>
            <a:off x="1097280" y="1845734"/>
            <a:ext cx="5701453" cy="4401062"/>
          </a:xfrm>
        </p:spPr>
        <p:txBody>
          <a:bodyPr>
            <a:normAutofit/>
          </a:bodyPr>
          <a:lstStyle/>
          <a:p>
            <a:r>
              <a:rPr lang="en-US" sz="1800" dirty="0"/>
              <a:t>First described by </a:t>
            </a:r>
            <a:r>
              <a:rPr lang="en-US" sz="1800" dirty="0" err="1"/>
              <a:t>Birnboim</a:t>
            </a:r>
            <a:r>
              <a:rPr lang="en-US" sz="1800" dirty="0"/>
              <a:t> and </a:t>
            </a:r>
            <a:r>
              <a:rPr lang="en-US" sz="1800" dirty="0" err="1"/>
              <a:t>Doly</a:t>
            </a:r>
            <a:r>
              <a:rPr lang="en-US" sz="1800" dirty="0"/>
              <a:t> in 1979; most widely used method even today with little modifications </a:t>
            </a:r>
          </a:p>
          <a:p>
            <a:r>
              <a:rPr lang="en-US" sz="1800" dirty="0"/>
              <a:t>Involves lysis of cells under alkaline conditions and separation of plasmid DNA from genomic DNA using </a:t>
            </a:r>
            <a:r>
              <a:rPr lang="en-US" sz="1800" b="1" dirty="0"/>
              <a:t>three solutions </a:t>
            </a:r>
          </a:p>
          <a:p>
            <a:r>
              <a:rPr lang="en-US" sz="1800" b="1" dirty="0"/>
              <a:t>Solution I </a:t>
            </a:r>
            <a:r>
              <a:rPr lang="en-US" sz="1800" dirty="0"/>
              <a:t>(Resuspension solution)</a:t>
            </a:r>
          </a:p>
          <a:p>
            <a:pPr lvl="1"/>
            <a:r>
              <a:rPr lang="en-US" sz="1600" dirty="0"/>
              <a:t>Tris, Glucose, EDTA, </a:t>
            </a:r>
            <a:r>
              <a:rPr lang="en-US" sz="1600" dirty="0" err="1"/>
              <a:t>RNAse</a:t>
            </a:r>
            <a:r>
              <a:rPr lang="en-US" sz="1600" dirty="0"/>
              <a:t>  </a:t>
            </a:r>
          </a:p>
          <a:p>
            <a:r>
              <a:rPr lang="en-US" sz="1800" b="1" dirty="0"/>
              <a:t>Solution II </a:t>
            </a:r>
            <a:r>
              <a:rPr lang="en-US" sz="1800" dirty="0"/>
              <a:t>(Lysis solution)</a:t>
            </a:r>
          </a:p>
          <a:p>
            <a:pPr lvl="1"/>
            <a:r>
              <a:rPr lang="en-US" sz="1600" dirty="0"/>
              <a:t>SDS and NaOH </a:t>
            </a:r>
          </a:p>
          <a:p>
            <a:r>
              <a:rPr lang="en-US" sz="1800" b="1" dirty="0"/>
              <a:t>Solution III </a:t>
            </a:r>
            <a:r>
              <a:rPr lang="en-US" sz="1800" dirty="0"/>
              <a:t>(Neutralization solution)</a:t>
            </a:r>
          </a:p>
          <a:p>
            <a:pPr lvl="1"/>
            <a:r>
              <a:rPr lang="en-US" sz="1600" dirty="0"/>
              <a:t>Potassium acetate </a:t>
            </a:r>
          </a:p>
        </p:txBody>
      </p:sp>
      <p:graphicFrame>
        <p:nvGraphicFramePr>
          <p:cNvPr id="4" name="Diagram 3">
            <a:extLst>
              <a:ext uri="{FF2B5EF4-FFF2-40B4-BE49-F238E27FC236}">
                <a16:creationId xmlns:a16="http://schemas.microsoft.com/office/drawing/2014/main" id="{76C8E3E0-71DA-165D-E212-89071B6C8A96}"/>
              </a:ext>
            </a:extLst>
          </p:cNvPr>
          <p:cNvGraphicFramePr/>
          <p:nvPr>
            <p:extLst>
              <p:ext uri="{D42A27DB-BD31-4B8C-83A1-F6EECF244321}">
                <p14:modId xmlns:p14="http://schemas.microsoft.com/office/powerpoint/2010/main" val="2735493732"/>
              </p:ext>
            </p:extLst>
          </p:nvPr>
        </p:nvGraphicFramePr>
        <p:xfrm>
          <a:off x="6883400" y="286603"/>
          <a:ext cx="4211320" cy="5851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8896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2717</TotalTime>
  <Words>2199</Words>
  <Application>Microsoft Office PowerPoint</Application>
  <PresentationFormat>Widescreen</PresentationFormat>
  <Paragraphs>214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Calibri Light</vt:lpstr>
      <vt:lpstr>Retrospect</vt:lpstr>
      <vt:lpstr>Vectors</vt:lpstr>
      <vt:lpstr>Topic overview</vt:lpstr>
      <vt:lpstr>What is gene cloning?</vt:lpstr>
      <vt:lpstr>PowerPoint Presentation</vt:lpstr>
      <vt:lpstr>Vector</vt:lpstr>
      <vt:lpstr>Plasmids </vt:lpstr>
      <vt:lpstr>Plasmid classification (1/2)</vt:lpstr>
      <vt:lpstr>Plasmid classification (2/2)</vt:lpstr>
      <vt:lpstr>Plasmid isolation using alkaline lysis method: overview</vt:lpstr>
      <vt:lpstr>Plasmid isolation using alkaline lysis method: process</vt:lpstr>
      <vt:lpstr>Plasmid isolation using alkaline lysis method: process</vt:lpstr>
      <vt:lpstr>Plasmids as vectors</vt:lpstr>
      <vt:lpstr>pBR322</vt:lpstr>
      <vt:lpstr>Insertional inactivation </vt:lpstr>
      <vt:lpstr>pUC series of vectors</vt:lpstr>
      <vt:lpstr>Blue-white screening </vt:lpstr>
      <vt:lpstr>Disadvantages of using plasmids as cloning vectors</vt:lpstr>
      <vt:lpstr>Bacteriophages</vt:lpstr>
      <vt:lpstr>Lambda phage: Life cycle and cos sites</vt:lpstr>
      <vt:lpstr>Using Lambda phage as a vector</vt:lpstr>
      <vt:lpstr>Insertion and replacement vectors</vt:lpstr>
      <vt:lpstr>Cloning using λ vectors</vt:lpstr>
      <vt:lpstr>Cosmid</vt:lpstr>
      <vt:lpstr>M13 Phage: life cycle</vt:lpstr>
      <vt:lpstr>Using M13 phage as a vector</vt:lpstr>
      <vt:lpstr>Phagemid </vt:lpstr>
      <vt:lpstr>Bacterial Artificial Chromosome (BAC)</vt:lpstr>
      <vt:lpstr>Cloning vectors: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Cloning and Gene Editing (CSU1107)</dc:title>
  <dc:creator>Vihang Ghalsasi</dc:creator>
  <cp:lastModifiedBy>Vihang Ghalsasi</cp:lastModifiedBy>
  <cp:revision>1</cp:revision>
  <dcterms:created xsi:type="dcterms:W3CDTF">2022-08-26T04:50:51Z</dcterms:created>
  <dcterms:modified xsi:type="dcterms:W3CDTF">2024-01-20T17:50:59Z</dcterms:modified>
</cp:coreProperties>
</file>