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C65F5-5692-3D7D-CDA9-BB215E04D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83EB70-FF3C-11F6-4F2F-19642618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F66AC-57A0-E0A6-3DAF-D95B4DFF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3748B-2301-D931-627E-39E76A1E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DAA11-DAF5-1067-4591-9878AB76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87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85CB2-3D83-E6CC-3B8A-AD0EAA25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3C1B43-25CB-BDDA-7525-F69C174E3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C26EE-9F2B-2796-099F-4B68D90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CB661-6354-7221-D62E-8AF66AD4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FB9D0-B28D-7A40-3F54-3E638FDD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8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74F48D-E210-AAB4-364E-7E8CE422E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04AC5B-434A-59D0-A047-C996E685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37E581-0230-526E-C2E3-C012D295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A13EC-9E2D-CEEC-04E2-7FE48858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C5E63-9C14-FE1A-9B72-5D75EE9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5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A983F-D7C3-20FC-DB77-BBC5AD2E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7BB02-770F-D3E5-3EC6-260E16EA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C64EA-F692-B242-A360-2730FD4D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D4371-E4F5-6DA5-FE79-A40AED79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55415-B0EF-8C77-276F-9B12FFCF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91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50F6F-F2E1-2BF9-721B-187DDF61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F4051-C3F8-277E-292A-50744616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C34A8-334F-0F10-6962-9A958CEB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914EF-CBE3-4487-E90B-5227EB95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2918A9-FD21-CD8F-5C2E-0A92FBD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21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AD114-6369-5174-2D73-7673A485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13617-2B04-74C2-5AE0-A19193ABF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6A7B21-EEA4-F310-D67A-2AAA13B77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0B7855-E888-AEF6-6BFB-D6068446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3DE7AA-21D6-4EB1-3BC3-6E181481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31D2E-A1B1-CF9B-3CB6-D836ABD9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46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B1443-08D8-2B10-51E7-2684A7C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02A77-BD09-71FC-D426-8B23EC8D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49D5AB-D1D4-7C66-AB22-DA94BA0EB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934D3F-B1CD-B926-79C9-F30FA9D3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DC945E-2B15-FE6C-7BC3-5CEB0CBBF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AFFF67-F53F-0C9B-1E47-42625FFC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10C644-51F6-C102-A90B-221D9D92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946CFD-DF5A-5544-D745-9838FB01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BE55D-E1F0-5C1F-3ED3-97C12D1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5DCC1D-8AFE-C8D4-A7EB-B88B2A77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4C3DD4-902F-D507-AD0B-A8CDE0C4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0B0B33-A9B2-8F82-A569-3BE5833C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59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5960E8-4315-68DB-6081-3E95FB93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670FE2-3306-354A-2717-ABDF3C35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625CEC-E86A-1C28-7C8F-5A6AE128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4B129-F30E-B007-03E3-C3D9D2D4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A37FF-10FD-E16E-F304-2B3151F8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21C24-FC12-26AA-FA08-3382B939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6CF73-4092-0A71-E976-36EB75C0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9E0642-AC94-F9C5-29E2-761E7164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3611D3-A396-353E-4766-A3C18F9B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73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1B0C8-2BDF-8040-C740-26240E2C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D1B34D-3C30-A9E4-057F-B9CBFDF5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4D5F2D-9F1D-55B1-3616-8BA46586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C273A-2AFA-7BE7-28B1-28F81AA2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54F2-591C-112C-4C7A-73178007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2B02F2-7B86-4A17-237B-72FC7A43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2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4CC47D-E0F8-9258-3B08-DC74120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3AF050-12DA-E956-F563-8273E5055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776AA-9DDB-B47C-04A5-7279563A2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12E6-C158-4690-AD71-D3CB3F993B8F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BB80A-6E9E-0E3C-2613-2718FE89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AAAA-C49E-F4D7-49AD-C6A9C07E6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DEAF-D3A8-47AC-B87B-3FA0D984B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AE9A9-E38D-F693-B55F-2CB92F6AC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757499-3DC4-8AA9-7CC7-2F1873F9E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50060E-7C90-10DE-D0F0-EB29F64C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57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info plus</dc:creator>
  <cp:lastModifiedBy>info plus</cp:lastModifiedBy>
  <cp:revision>1</cp:revision>
  <dcterms:created xsi:type="dcterms:W3CDTF">2023-06-23T22:25:30Z</dcterms:created>
  <dcterms:modified xsi:type="dcterms:W3CDTF">2023-06-23T22:26:40Z</dcterms:modified>
</cp:coreProperties>
</file>