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791F7-7593-F40D-0409-E98691E8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462A81-0435-05BD-561F-45359BBA7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9D1E1-EE4E-470F-A409-3592D468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E7F0A-FD6F-96A2-F124-296AD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23FF3-943D-EED3-AA29-F70B8F70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8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8BA8A-8170-5B17-048B-723ECF77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E058C3-8518-5CB1-89E7-02BAE4221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19475-7E42-469E-54DD-B9C044B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7AFB9-E6BB-7B86-2C4F-8250C9F4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8A0BE-8173-8AFF-39F5-21428C84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E927C1-302F-23FC-BE69-2F6D8D9B4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751F8C-AAA8-6084-A340-A36F0648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9D986C-8984-C18C-D996-8052BFB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8C917-619D-61D4-E9AE-9F4EE73B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1AC31-3CE5-3590-81AF-DE18866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43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1A243-C6E7-553E-2037-9FE0928D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B6D86-AFC3-8DBB-06E5-22CAF092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60520-0F65-C078-5DDD-9E447293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CD619-15E4-3D49-1002-5EF48E2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4A652-1C13-A3BB-7A92-47072960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BB1B8-70A0-52AE-5052-DCA69836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B5510-4492-30DC-CDCF-DB7556AF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16CF4-50C1-9730-633E-CB3E5ACA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51853-51D6-0C88-89E8-0F001E47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DED3B-64C1-B03E-9866-8FB4C72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2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8E2CB-0E64-9F3A-6AA1-4491C8F8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F6F30-B5FA-AC6E-525A-D9F2EB776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3CB4A-E4BE-3F70-48A1-30B41FC6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06065-9ACC-4C65-9428-3DC7B6B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B41FF-1EED-4E46-1977-3C1BF9E7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2357A-7072-90F6-9331-E4F84574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8DB93-8164-D4D1-2716-48F6368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C7E4E-8829-B6E5-3454-E303B8E3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2763DB-16C6-CEAD-6BE2-A91A0A29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E04993-017D-68DB-1265-5C3174772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C06355-582D-7FC6-6E09-E9587BC0F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57935D-5F78-12CC-C929-D4AD2910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8F501F-1E3B-388A-CE65-1D8231C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60BC9F-A0C5-16A4-0DBC-5E2A985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40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83A5B-AE66-2521-B693-EE348742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D4A654-EB49-1947-27B4-872A0272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B03F9A-CF5A-8755-6257-22784A3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DB1FA7-49E7-9DA6-E985-D78577F0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E2DB9D-FA5B-E12A-12AC-12EA5D8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440DC6-F4DD-465E-35D6-BA7EA6CC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52DD2-7A33-8547-EF3C-BA72FCB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92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BA5F3-9BF1-57E4-95CE-E13A7E7D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C3020-80EE-5557-9D28-98E2873D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7905B1-FB2B-0047-696D-6C89A921E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DCE18-1E95-0F64-9CA3-391FD01E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E4C66D-9C72-8AAC-9024-76F7C59D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375686-173D-861E-1BCB-600BE3CA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09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E3319-8B84-1276-3962-F06E1A3F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051299-758A-5206-F0CC-F8DFD7605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6F1190-8E99-6DDA-06B3-E8DDF0DF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9C0A16-23BD-10A9-806D-B5842195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34C0E-A0ED-97D6-26F4-E6C4823E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C7B8F-B23D-F094-9043-2E8585E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C97FC1-F98C-536D-475A-FAEF5227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5368CF-279B-0B5C-1322-D0891C74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33EC9-3A76-931E-C811-B97E3651D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3F23-A9E5-4847-9434-75BC6AB3C6E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F37B9-4D87-895A-992F-8320895F1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4E81-DD71-A57C-A64B-4A0578BC2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C8B1-83FE-4FCC-A5C3-8F99EDD24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15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B5CD9-4FAD-5921-D3E5-831968003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9E999-9ED9-BE0F-F45A-D3A491467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B6A252-D482-C343-AC91-E86D733D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99E9-FF0D-DE9E-6F54-195F895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886999-5CA1-A7A5-1162-25B9901D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60699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info plus</dc:creator>
  <cp:lastModifiedBy>info plus</cp:lastModifiedBy>
  <cp:revision>3</cp:revision>
  <dcterms:created xsi:type="dcterms:W3CDTF">2023-06-18T09:47:29Z</dcterms:created>
  <dcterms:modified xsi:type="dcterms:W3CDTF">2023-06-26T13:54:57Z</dcterms:modified>
</cp:coreProperties>
</file>