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DBC33-4DFA-A1DA-3458-47BC0E4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BDC8FC-535F-37FB-1424-07C727688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6628F-8C56-BC2E-47B1-BF8594CD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9CDAC-4D66-3363-F780-18598628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2DEDC-E325-094C-1732-D6022C7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2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F56E8-2280-62F2-BF64-AAAE70D6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B206E3-DF80-9689-9AB9-E98ADF14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10231-BB76-F0B6-68BD-02D47189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7047BE-D943-44A2-6738-3F6EEA60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D4F06-7DC3-B9F4-DBA0-AC6694C5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3523FA-B9A1-CE9E-9B6A-D212D813B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BEEC40-55BF-3DAA-E48A-9E67D1A9E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620C2A-6AE7-7875-9D36-ED7C6AFB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000501-93EC-001C-34ED-0FDBF5F7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CE27AE-22CB-87F2-750E-555F154E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6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184FC-AD6F-E05E-F9E3-F64F14A0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FC234D-D7A9-C24C-0AFC-6BD2DF83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28B0B-3CB6-0606-E7B5-792BC7AB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4DC00-72E5-3A6D-5050-CB5C4EBF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2C1CD-5556-9421-148A-319B7E03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14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BE08E-F1B2-B2E8-1342-DC2DF641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62786-25FC-3093-BE7D-35345F90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0921A-CC94-D2BA-041B-1B799742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EB6C5-DC2D-F940-05A6-91C91D81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DCC1A-C665-26D7-DBC6-9F2261A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1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6A73D-73AD-ED9B-EFD3-22CD91BF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185AF-32C9-1E7A-0D6B-1E7A956FC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5734C-D1AD-9040-F0F9-435363E10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16A059-C02B-D1AD-9E8B-05E321C5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23549-6AE4-35DA-5FF4-B622ACCF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734CD4-5A4F-1745-F136-74781E2B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9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87BCA-255C-9777-78A3-4609711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EA5E77-02E5-40A3-B025-ACC91723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FCE3B-3E93-D525-53A8-7F0C1A14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5E9E9B-860F-3378-7BD8-37052F55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B66EC8-3396-AE71-1C38-AE757D4B6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CF9418-B4C3-11B9-8C63-7B8F455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DED5AE-78F7-9A3F-BFF0-5CDFEB01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9FB201-897C-64AE-8086-53DBCA50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47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5B666-0485-3289-4D87-E9D1FD38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DAE99A-9E3D-17EE-BA13-0968545B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9B263A-7E70-0D0D-6A0F-300421D1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A4305-B74F-6494-8E56-D3AAD39A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5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FD1541-D4B6-181D-5AE3-4C314589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13BC31-A50A-D0C9-ECC3-FB7D661A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9E4BE3-5703-5085-7A5D-721D576B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6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9D5FD-C44F-0048-9191-3B8DC778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E499-789B-3B2A-C4ED-794BC25E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74D934-FED0-1FD8-DC15-223EDF1DB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1B7B5A-7127-6CA5-181D-34C9507D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850AC8-EFEB-2173-9307-95C18301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5DA146-4DEA-392B-E22D-F6C59357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24B2D-F491-F8B9-A5AB-D458AD59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783261-724F-1F95-7F0A-EF76E8631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3E13F4-4C62-012B-3B24-EFB88AADB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2E628-6178-AE54-686D-7733B19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45D38C-FF90-FFA3-A74F-1E5CC130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97A3B7-BEC2-AE64-80AD-899B366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10C2F0-99DB-6899-9F9C-80B78222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B0FD2-0422-EA9F-5F18-F00B1DC3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4172E-2859-31A4-6167-033BF872E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5A6-95E0-4ADB-BB43-EF15A61515AB}" type="datetimeFigureOut">
              <a:rPr lang="fr-FR" smtClean="0"/>
              <a:t>14/08/2023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38A27-CA31-71F7-2433-C3907865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07E7D-EB74-384C-BA98-264BC0A83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AE21-8A8B-43ED-AA84-C135196CF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6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29675-AB39-7E91-37D2-3DCF4D646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8CFFA-3B81-FB37-3724-7D2B1AFAE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5CAEF9-7A12-F99D-BBAD-39CFB474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A4AFA-68CD-7B39-4FEE-855DC069A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3D76C1-D4D9-289B-838D-8262404F2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35F95F-7853-708F-1988-892589DB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6CEF5-0335-4380-FC5C-580009F4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695B6C-A36F-084C-23F6-31488955D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02" y="1825625"/>
            <a:ext cx="10875497" cy="4351338"/>
          </a:xfrm>
        </p:spPr>
      </p:pic>
    </p:spTree>
    <p:extLst>
      <p:ext uri="{BB962C8B-B14F-4D97-AF65-F5344CB8AC3E}">
        <p14:creationId xmlns:p14="http://schemas.microsoft.com/office/powerpoint/2010/main" val="238467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1BC74-4906-5CEA-9598-F7B85C73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109B64-06E2-2B30-F1EE-21E216FB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" y="573968"/>
            <a:ext cx="11141611" cy="5602995"/>
          </a:xfrm>
        </p:spPr>
      </p:pic>
    </p:spTree>
    <p:extLst>
      <p:ext uri="{BB962C8B-B14F-4D97-AF65-F5344CB8AC3E}">
        <p14:creationId xmlns:p14="http://schemas.microsoft.com/office/powerpoint/2010/main" val="9796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C5BD8-17D9-A33A-A52C-34FD2AEA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5C978C-2F3B-354E-0473-524698AF5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89" y="1825625"/>
            <a:ext cx="8305756" cy="4351338"/>
          </a:xfrm>
        </p:spPr>
      </p:pic>
    </p:spTree>
    <p:extLst>
      <p:ext uri="{BB962C8B-B14F-4D97-AF65-F5344CB8AC3E}">
        <p14:creationId xmlns:p14="http://schemas.microsoft.com/office/powerpoint/2010/main" val="11357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8D2F6-F158-847C-7B3E-91E8290A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9A0E5-46C7-8F5F-4850-FFC0AB0B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BB75CE-B9E3-039E-CCDF-5648DD4D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9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info plus</dc:creator>
  <cp:lastModifiedBy>info plus</cp:lastModifiedBy>
  <cp:revision>1</cp:revision>
  <dcterms:created xsi:type="dcterms:W3CDTF">2023-08-16T08:51:54Z</dcterms:created>
  <dcterms:modified xsi:type="dcterms:W3CDTF">2023-08-16T08:53:56Z</dcterms:modified>
</cp:coreProperties>
</file>