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595959"/>
    <a:srgbClr val="FFFFFF"/>
    <a:srgbClr val="84C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9F933-A5D7-4B86-BD2B-7FACA72D8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45897C-389D-478F-ACF4-35A3791A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871E7F-68C8-4452-81F5-7E75C1C4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6226-AB11-4C7B-8B4A-3C26592996E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7C37F-E69C-442E-9527-34A664C7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F2698E-80EB-4BDA-A0B2-2FA516D4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1E89-A29B-48AF-8180-403E418506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75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0FCC2-8DE1-4CDC-9CB0-5BF7BB23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C174D5-EB00-4037-8382-5BF77FB57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57DFD-12B9-451A-A912-5F0CE3FD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6226-AB11-4C7B-8B4A-3C26592996E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215E1-101D-4E12-B61F-6479F15F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0ADF9B-1CBD-47B9-987A-98865747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1E89-A29B-48AF-8180-403E418506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3AC9FA-3E8D-4C09-A77D-FFA6EE4BB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6A0C77-84B2-498A-8BD0-07B30BE7F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BC1E7-690A-4301-98AB-9B72955B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6226-AB11-4C7B-8B4A-3C26592996E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B1DC75-5F74-4B99-AB39-6B4F8C41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26765E-346D-45E0-B342-D3DB0C1A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1E89-A29B-48AF-8180-403E418506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2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1D660-5689-499F-8F66-FBEAB17C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963AF-78C8-41D2-9D37-02C8229C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B1320-AA0F-4D2C-9E69-ECE537F2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6226-AB11-4C7B-8B4A-3C26592996E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1C3B9-7799-452A-BC58-D42B6832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2F2047-32E7-4FAA-809D-F3C58FB8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1E89-A29B-48AF-8180-403E418506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40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AB763-D74F-4818-BF88-2BCE5A56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CD769D-1122-4323-809B-93B65DEC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B9ACE-A4A5-4DF5-B50E-9AA986F9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6226-AB11-4C7B-8B4A-3C26592996E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00C9A-B6D2-4961-9E4D-12A81A59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AFF1D-F2E3-4225-A19E-AF9F4A88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1E89-A29B-48AF-8180-403E418506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00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7DA8-5095-4179-A8E1-CD63D64E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31906-8D0E-4053-9916-2F468A523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92F704-315D-4371-BF57-55C622212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74444A-6C9B-443A-B5E6-2D14CCBE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6226-AB11-4C7B-8B4A-3C26592996E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9EE498-3DCD-4D3D-A47B-5BA305E3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ACB254-65A2-4EEA-84ED-E08068EE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1E89-A29B-48AF-8180-403E418506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17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EC1EC-851D-4A2A-8F71-5E72048C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67D6F5-463F-4E07-97E2-051CEFA5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7D2922-4AA0-413B-A6F0-57C355508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E7C69B-F457-4D41-8BDE-B12790946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6F5779-014B-477E-ABCA-9EFAF10A9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B31CEA-0C58-4154-A7A1-6E699E75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6226-AB11-4C7B-8B4A-3C26592996E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17D17F-7AFC-49D8-AC67-F49D07AE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2E0E6F-8EC2-4801-961A-734211E3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1E89-A29B-48AF-8180-403E418506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4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D01BD-6FD6-4EA1-A501-0DEABC43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E301F2-8FB2-4AE0-8AFE-10963E8C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6226-AB11-4C7B-8B4A-3C26592996E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1BF401-D0A9-4B70-86C4-2A2AD5C0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08910A-7E42-449F-8F6C-E06572A0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1E89-A29B-48AF-8180-403E418506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0825F2-C1C1-4AF3-B182-CF2266F1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6226-AB11-4C7B-8B4A-3C26592996E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F54B16-8ED0-4EA5-B22C-9E88B268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AE3D49-0B41-4B07-832C-124CC0C4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1E89-A29B-48AF-8180-403E418506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11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093FF-A13C-4835-988F-8826A6B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2497E-8775-4D17-B1E8-D534956E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CBDB08-225B-4B0D-B4B9-E335E6B13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50A5B4-24E3-4DC6-A859-FE22FF33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6226-AB11-4C7B-8B4A-3C26592996E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FF4279-A754-4A3F-8FF7-AF3DB3DD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6FE0C-C86B-42B9-9DB2-4454E270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1E89-A29B-48AF-8180-403E418506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90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1C1FC-6866-433E-A1E0-48236289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C84509-BE76-4627-82C4-C922177E0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5CC84F-D757-4D3A-91B9-B7116D7DF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720567-B536-442D-88F9-7DB0E8A2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6226-AB11-4C7B-8B4A-3C26592996E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3F6455-EFF3-49AB-B6B5-18AB04C3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2706AA-EB77-4D2D-9031-59AA0C7D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1E89-A29B-48AF-8180-403E418506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58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DF636F-3710-467F-8302-BA672108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612189-165E-41A4-B253-4D91E48F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B6D9CB-1E75-47AB-98F4-A328EA24A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6226-AB11-4C7B-8B4A-3C26592996E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DB7D0B-7FD6-4498-B047-49FEC4EE7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17F186-0D43-4371-BC20-71CD433FC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1E89-A29B-48AF-8180-403E418506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9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7EDFDA-43F8-4407-8A48-A95781CEA5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9F5CEFEF-AC1E-4206-BE3A-4DDEA21F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04" y="4859873"/>
            <a:ext cx="2081231" cy="15609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D71ACAF-CE6E-422C-B6F1-26D8DCA9F925}"/>
              </a:ext>
            </a:extLst>
          </p:cNvPr>
          <p:cNvSpPr/>
          <p:nvPr/>
        </p:nvSpPr>
        <p:spPr>
          <a:xfrm>
            <a:off x="0" y="766918"/>
            <a:ext cx="12192000" cy="10422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48B4A-42DE-40DF-88FA-82BAD882C28E}"/>
              </a:ext>
            </a:extLst>
          </p:cNvPr>
          <p:cNvSpPr/>
          <p:nvPr/>
        </p:nvSpPr>
        <p:spPr>
          <a:xfrm>
            <a:off x="0" y="-4915"/>
            <a:ext cx="12192000" cy="7767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41EBE-2ECD-41A0-B178-A5F4A6CB03B6}"/>
              </a:ext>
            </a:extLst>
          </p:cNvPr>
          <p:cNvSpPr/>
          <p:nvPr/>
        </p:nvSpPr>
        <p:spPr>
          <a:xfrm>
            <a:off x="1219274" y="1208576"/>
            <a:ext cx="2890685" cy="261610"/>
          </a:xfrm>
          <a:prstGeom prst="rect">
            <a:avLst/>
          </a:prstGeom>
          <a:solidFill>
            <a:srgbClr val="FFFFFF"/>
          </a:solidFill>
          <a:ln>
            <a:solidFill>
              <a:srgbClr val="84C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27C922-A303-439F-BEA3-F31FF1D0F335}"/>
              </a:ext>
            </a:extLst>
          </p:cNvPr>
          <p:cNvSpPr txBox="1"/>
          <p:nvPr/>
        </p:nvSpPr>
        <p:spPr>
          <a:xfrm>
            <a:off x="1219274" y="850882"/>
            <a:ext cx="1936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+mj-lt"/>
              </a:rPr>
              <a:t>Votre destination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5A4ACE-A098-43F3-982E-B839465F8BF5}"/>
              </a:ext>
            </a:extLst>
          </p:cNvPr>
          <p:cNvSpPr txBox="1"/>
          <p:nvPr/>
        </p:nvSpPr>
        <p:spPr>
          <a:xfrm>
            <a:off x="6464714" y="923945"/>
            <a:ext cx="1936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+mj-lt"/>
              </a:rPr>
              <a:t>Date d’arriver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D6FAF-3405-48C4-80D1-72D169389E12}"/>
              </a:ext>
            </a:extLst>
          </p:cNvPr>
          <p:cNvSpPr/>
          <p:nvPr/>
        </p:nvSpPr>
        <p:spPr>
          <a:xfrm>
            <a:off x="6513878" y="1193851"/>
            <a:ext cx="1401096" cy="261610"/>
          </a:xfrm>
          <a:prstGeom prst="rect">
            <a:avLst/>
          </a:prstGeom>
          <a:solidFill>
            <a:srgbClr val="FFFFFF"/>
          </a:solidFill>
          <a:ln>
            <a:solidFill>
              <a:srgbClr val="84C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BAE424-65E8-4681-B8C9-D6078FE8E15D}"/>
              </a:ext>
            </a:extLst>
          </p:cNvPr>
          <p:cNvSpPr txBox="1"/>
          <p:nvPr/>
        </p:nvSpPr>
        <p:spPr>
          <a:xfrm>
            <a:off x="7993555" y="880228"/>
            <a:ext cx="1936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+mj-lt"/>
              </a:rPr>
              <a:t>Date de départ 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0C5C4C-C9D0-429A-8749-CBC56FEAAE5A}"/>
              </a:ext>
            </a:extLst>
          </p:cNvPr>
          <p:cNvSpPr/>
          <p:nvPr/>
        </p:nvSpPr>
        <p:spPr>
          <a:xfrm>
            <a:off x="4369198" y="1192545"/>
            <a:ext cx="1982451" cy="258768"/>
          </a:xfrm>
          <a:prstGeom prst="rect">
            <a:avLst/>
          </a:prstGeom>
          <a:solidFill>
            <a:srgbClr val="FFFFFF"/>
          </a:solidFill>
          <a:ln>
            <a:solidFill>
              <a:srgbClr val="84C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3A17F0-213B-47AB-8FB0-C04FC3270E0C}"/>
              </a:ext>
            </a:extLst>
          </p:cNvPr>
          <p:cNvSpPr txBox="1"/>
          <p:nvPr/>
        </p:nvSpPr>
        <p:spPr>
          <a:xfrm>
            <a:off x="4287106" y="863995"/>
            <a:ext cx="1319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+mj-lt"/>
              </a:rPr>
              <a:t>Type de chambre : </a:t>
            </a:r>
          </a:p>
        </p:txBody>
      </p:sp>
      <p:sp>
        <p:nvSpPr>
          <p:cNvPr id="25" name="Organigramme : Fusion 24">
            <a:extLst>
              <a:ext uri="{FF2B5EF4-FFF2-40B4-BE49-F238E27FC236}">
                <a16:creationId xmlns:a16="http://schemas.microsoft.com/office/drawing/2014/main" id="{539A6BDA-3E4D-4EA9-A43D-83B17BBCD364}"/>
              </a:ext>
            </a:extLst>
          </p:cNvPr>
          <p:cNvSpPr/>
          <p:nvPr/>
        </p:nvSpPr>
        <p:spPr>
          <a:xfrm>
            <a:off x="6238540" y="1271154"/>
            <a:ext cx="98323" cy="98707"/>
          </a:xfrm>
          <a:prstGeom prst="flowChartMerg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E150DA-5401-4627-B8EC-471CECCDF40C}"/>
              </a:ext>
            </a:extLst>
          </p:cNvPr>
          <p:cNvSpPr txBox="1"/>
          <p:nvPr/>
        </p:nvSpPr>
        <p:spPr>
          <a:xfrm>
            <a:off x="1219274" y="211108"/>
            <a:ext cx="193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AKHOUYA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38EF492-2372-4E7F-92B6-5A8834D766C8}"/>
              </a:ext>
            </a:extLst>
          </p:cNvPr>
          <p:cNvSpPr txBox="1"/>
          <p:nvPr/>
        </p:nvSpPr>
        <p:spPr>
          <a:xfrm>
            <a:off x="8360380" y="252654"/>
            <a:ext cx="1000003" cy="26161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/>
                </a:solidFill>
                <a:latin typeface="+mj-lt"/>
              </a:rPr>
              <a:t>Se connecter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33258DF-F7FA-49CA-A319-194A84ACFD74}"/>
              </a:ext>
            </a:extLst>
          </p:cNvPr>
          <p:cNvSpPr txBox="1"/>
          <p:nvPr/>
        </p:nvSpPr>
        <p:spPr>
          <a:xfrm>
            <a:off x="9360383" y="269531"/>
            <a:ext cx="1169962" cy="26161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/>
                </a:solidFill>
                <a:latin typeface="+mj-lt"/>
              </a:rPr>
              <a:t>Créer un compte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1C8486FF-C676-4EBB-AFBB-B8AEB2F2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45" y="-4915"/>
            <a:ext cx="413881" cy="637629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C661175B-C108-473B-8C96-D628D8426608}"/>
              </a:ext>
            </a:extLst>
          </p:cNvPr>
          <p:cNvSpPr txBox="1"/>
          <p:nvPr/>
        </p:nvSpPr>
        <p:spPr>
          <a:xfrm>
            <a:off x="10200976" y="1208576"/>
            <a:ext cx="912357" cy="26161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</a:rPr>
              <a:t>Rechercher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C51E8AA5-5D0B-4BDC-A274-73C04F8C5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804" y="2552542"/>
            <a:ext cx="2346902" cy="11938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pic>
        <p:nvPicPr>
          <p:cNvPr id="13" name="Image 12" descr="Une image contenant capture d’écran, moniteur&#10;&#10;Description générée automatiquement">
            <a:extLst>
              <a:ext uri="{FF2B5EF4-FFF2-40B4-BE49-F238E27FC236}">
                <a16:creationId xmlns:a16="http://schemas.microsoft.com/office/drawing/2014/main" id="{5DA3D794-5ECA-4E9D-BE69-AA0E66E6F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86" y="1193851"/>
            <a:ext cx="1936956" cy="1699137"/>
          </a:xfrm>
          <a:prstGeom prst="rect">
            <a:avLst/>
          </a:prstGeom>
        </p:spPr>
      </p:pic>
      <p:sp>
        <p:nvSpPr>
          <p:cNvPr id="59" name="Flèche : chevron 58">
            <a:extLst>
              <a:ext uri="{FF2B5EF4-FFF2-40B4-BE49-F238E27FC236}">
                <a16:creationId xmlns:a16="http://schemas.microsoft.com/office/drawing/2014/main" id="{80FDA4F8-DE49-4929-94E3-ECD3BEC09A6C}"/>
              </a:ext>
            </a:extLst>
          </p:cNvPr>
          <p:cNvSpPr/>
          <p:nvPr/>
        </p:nvSpPr>
        <p:spPr>
          <a:xfrm>
            <a:off x="10832118" y="5506191"/>
            <a:ext cx="281215" cy="227194"/>
          </a:xfrm>
          <a:prstGeom prst="chevron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1488CC8-72B2-499A-BA3E-EE9C1DD383CA}"/>
              </a:ext>
            </a:extLst>
          </p:cNvPr>
          <p:cNvSpPr txBox="1"/>
          <p:nvPr/>
        </p:nvSpPr>
        <p:spPr>
          <a:xfrm>
            <a:off x="1219274" y="2221497"/>
            <a:ext cx="2615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+mj-lt"/>
              </a:rPr>
              <a:t>Découvrez vos destinations sur la carte …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65A972F-12C1-43DF-A779-5AD4FCD8FF9B}"/>
              </a:ext>
            </a:extLst>
          </p:cNvPr>
          <p:cNvSpPr txBox="1"/>
          <p:nvPr/>
        </p:nvSpPr>
        <p:spPr>
          <a:xfrm>
            <a:off x="1219274" y="4449992"/>
            <a:ext cx="2743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+mj-lt"/>
              </a:rPr>
              <a:t>Découvrez vos destinations par ville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D8225E46-9DFA-463C-AFAD-772108818264}"/>
              </a:ext>
            </a:extLst>
          </p:cNvPr>
          <p:cNvSpPr txBox="1"/>
          <p:nvPr/>
        </p:nvSpPr>
        <p:spPr>
          <a:xfrm>
            <a:off x="10373032" y="4449992"/>
            <a:ext cx="77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>
                <a:latin typeface="+mj-lt"/>
              </a:rPr>
              <a:t>Voir tout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8BAC9272-6ACB-48BF-AA15-B45E71DF1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428" y="4859873"/>
            <a:ext cx="2081231" cy="1578701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9C6C6418-9B18-461F-A5A1-00700042D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5052" y="4859873"/>
            <a:ext cx="2081231" cy="159209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86EAF311-650F-4129-B99D-495C3745DB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1100" y="4841428"/>
            <a:ext cx="2081231" cy="1582503"/>
          </a:xfrm>
          <a:prstGeom prst="rect">
            <a:avLst/>
          </a:prstGeom>
        </p:spPr>
      </p:pic>
      <p:sp>
        <p:nvSpPr>
          <p:cNvPr id="73" name="Flèche : chevron 72">
            <a:extLst>
              <a:ext uri="{FF2B5EF4-FFF2-40B4-BE49-F238E27FC236}">
                <a16:creationId xmlns:a16="http://schemas.microsoft.com/office/drawing/2014/main" id="{A13B2098-2109-40BE-886C-8EB6B97487F0}"/>
              </a:ext>
            </a:extLst>
          </p:cNvPr>
          <p:cNvSpPr/>
          <p:nvPr/>
        </p:nvSpPr>
        <p:spPr>
          <a:xfrm flipH="1">
            <a:off x="1219274" y="5487687"/>
            <a:ext cx="282272" cy="231114"/>
          </a:xfrm>
          <a:prstGeom prst="chevron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460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Mohand Ameziane ZAIDI</dc:creator>
  <cp:lastModifiedBy>Mohand Ameziane ZAIDI</cp:lastModifiedBy>
  <cp:revision>9</cp:revision>
  <dcterms:created xsi:type="dcterms:W3CDTF">2019-10-06T09:31:29Z</dcterms:created>
  <dcterms:modified xsi:type="dcterms:W3CDTF">2019-10-06T11:44:19Z</dcterms:modified>
</cp:coreProperties>
</file>