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/>
  </p:normalViewPr>
  <p:slideViewPr>
    <p:cSldViewPr snapToGrid="0">
      <p:cViewPr varScale="1">
        <p:scale>
          <a:sx n="80" d="100"/>
          <a:sy n="80" d="100"/>
        </p:scale>
        <p:origin x="787" y="3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18-Jun-23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Audit </a:t>
            </a:r>
            <a:r>
              <a:rPr lang="fr-FR" dirty="0"/>
              <a:t>Applicatif</a:t>
            </a:r>
            <a:br>
              <a:rPr lang="en-US" dirty="0"/>
            </a:br>
            <a:r>
              <a:rPr lang="en-US" sz="2000" dirty="0"/>
              <a:t>Comment le </a:t>
            </a:r>
            <a:r>
              <a:rPr lang="fr-FR" sz="2000" dirty="0"/>
              <a:t>réaliser</a:t>
            </a:r>
            <a:r>
              <a:rPr lang="en-US" sz="2000" dirty="0"/>
              <a:t> </a:t>
            </a:r>
            <a:r>
              <a:rPr lang="fr-FR" sz="2000" dirty="0"/>
              <a:t>quelque</a:t>
            </a:r>
            <a:r>
              <a:rPr lang="en-US" sz="2000" dirty="0"/>
              <a:t> </a:t>
            </a:r>
            <a:r>
              <a:rPr lang="fr-FR" sz="2000" dirty="0"/>
              <a:t>soit</a:t>
            </a:r>
            <a:r>
              <a:rPr lang="en-US" sz="2000" dirty="0"/>
              <a:t> le </a:t>
            </a:r>
            <a:r>
              <a:rPr lang="fr-FR" sz="2000" dirty="0"/>
              <a:t>contexte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722" y="5061272"/>
            <a:ext cx="5486400" cy="384048"/>
          </a:xfrm>
        </p:spPr>
        <p:txBody>
          <a:bodyPr/>
          <a:lstStyle/>
          <a:p>
            <a:r>
              <a:rPr lang="en-US" dirty="0"/>
              <a:t>Salim CHAMI</a:t>
            </a:r>
            <a:endParaRPr lang="en-PK" dirty="0"/>
          </a:p>
        </p:txBody>
      </p:sp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6EB5EC-42B7-F9F3-C1CB-34397B8B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756" y="4944193"/>
            <a:ext cx="624498" cy="6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</a:t>
            </a:r>
            <a:br>
              <a:rPr lang="en-US"/>
            </a:br>
            <a:r>
              <a:rPr lang="en-US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Next Review Date: July 20XX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Check on warehouse update</a:t>
            </a:r>
          </a:p>
          <a:p>
            <a:r>
              <a:rPr lang="en-US"/>
              <a:t>Fix software issues</a:t>
            </a:r>
          </a:p>
          <a:p>
            <a:r>
              <a:rPr lang="en-US"/>
              <a:t>Finish drafting solution</a:t>
            </a:r>
          </a:p>
          <a:p>
            <a:r>
              <a:rPr lang="en-US"/>
              <a:t>Resolve budget question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Goals </a:t>
            </a:r>
            <a:r>
              <a:rPr lang="en-US" altLang="zh-CN"/>
              <a:t>f</a:t>
            </a:r>
            <a:r>
              <a:rPr lang="en-US"/>
              <a:t>or Next Review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Mirjam Nilsson will tackle and resolve the goals by next meeting</a:t>
            </a:r>
          </a:p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Action Plan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Mirjam Nilsson</a:t>
            </a:r>
          </a:p>
          <a:p>
            <a:pPr lvl="1"/>
            <a:r>
              <a:rPr lang="en-US"/>
              <a:t>206-555-0146</a:t>
            </a:r>
          </a:p>
          <a:p>
            <a:pPr lvl="1"/>
            <a:r>
              <a:rPr lang="en-US"/>
              <a:t>mirjam@contoso.com</a:t>
            </a:r>
          </a:p>
          <a:p>
            <a:pPr lvl="1"/>
            <a:r>
              <a:rPr lang="en-US"/>
              <a:t>www.contoso.com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la </a:t>
            </a:r>
            <a:r>
              <a:rPr lang="en-US" dirty="0" err="1"/>
              <a:t>cata</a:t>
            </a:r>
            <a:r>
              <a:rPr lang="en-US" dirty="0"/>
              <a:t> 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Audit </a:t>
            </a:r>
            <a:r>
              <a:rPr lang="fr-FR" dirty="0"/>
              <a:t>applicatif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on track for delivery</a:t>
            </a:r>
          </a:p>
          <a:p>
            <a:r>
              <a:rPr lang="en-US" noProof="0" dirty="0"/>
              <a:t>Delivery date is end of Q3</a:t>
            </a:r>
          </a:p>
          <a:p>
            <a:r>
              <a:rPr lang="en-US" noProof="0" dirty="0"/>
              <a:t>Estimate cost of $14,000</a:t>
            </a:r>
          </a:p>
          <a:p>
            <a:r>
              <a:rPr lang="en-US" dirty="0"/>
              <a:t>Project will deliver after Contoso update in Q4</a:t>
            </a:r>
          </a:p>
          <a:p>
            <a:pPr lvl="1"/>
            <a:r>
              <a:rPr lang="en-US" dirty="0"/>
              <a:t>Contoso date of delivery is July 20xx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Schedule Implications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Roadblocks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Investors are planning to see the project delivered in Q4</a:t>
            </a:r>
          </a:p>
          <a:p>
            <a:r>
              <a:rPr lang="en-US"/>
              <a:t>Late delivery will delay future funding for further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Understaffed in key roles</a:t>
            </a:r>
          </a:p>
          <a:p>
            <a:r>
              <a:rPr lang="en-US"/>
              <a:t>Tools to complete project randomly go offline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AREAS</a:t>
            </a:r>
            <a:br>
              <a:rPr lang="en-US"/>
            </a:b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Delays Since Last 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Warehouse problems with product stock </a:t>
            </a:r>
          </a:p>
          <a:p>
            <a:r>
              <a:rPr lang="en-US"/>
              <a:t>Software maintenance pushed back product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Understand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Product stock delays are hurting our progress </a:t>
            </a:r>
          </a:p>
          <a:p>
            <a:r>
              <a:rPr lang="en-US"/>
              <a:t>Delays not anticipated as stock was ordered based on projections from last year</a:t>
            </a:r>
          </a:p>
          <a:p>
            <a:r>
              <a:rPr lang="en-US"/>
              <a:t>Direct customer to management if there is a need to discuss an issue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br>
              <a:rPr lang="en-US"/>
            </a:b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Key Dates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launches in Q3</a:t>
            </a:r>
          </a:p>
          <a:p>
            <a:r>
              <a:rPr lang="en-US"/>
              <a:t>Contoso updates launch in Q4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For detailed schedule, see management</a:t>
            </a:r>
          </a:p>
          <a:p>
            <a:pPr marL="0" indent="0">
              <a:buNone/>
            </a:pPr>
            <a:r>
              <a:rPr lang="en-US" i="1"/>
              <a:t>Note: Please make sure you are familiar with details of the schedule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Main Critical Deliverables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</a:t>
            </a:r>
          </a:p>
          <a:p>
            <a:r>
              <a:rPr lang="en-US"/>
              <a:t>Software updates</a:t>
            </a:r>
          </a:p>
          <a:p>
            <a:r>
              <a:rPr lang="en-US"/>
              <a:t>Press release</a:t>
            </a:r>
          </a:p>
          <a:p>
            <a:r>
              <a:rPr lang="en-US"/>
              <a:t>Printed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Confidence Rating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5/5 confident that we will complete project on schedule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Projection Of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$14,000 projection for project</a:t>
            </a:r>
          </a:p>
          <a:p>
            <a:r>
              <a:rPr lang="en-US"/>
              <a:t>Main source from angel investors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Cost Overruns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$2,000 over budget</a:t>
            </a:r>
          </a:p>
          <a:p>
            <a:r>
              <a:rPr lang="en-US"/>
              <a:t>Closed gaps in communication with staff to present future budget issues</a:t>
            </a:r>
          </a:p>
          <a:p>
            <a:r>
              <a:rPr lang="en-US"/>
              <a:t>Project can track to remain on budget based on planning and current projections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offline working mode to prevent delays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Dubious Technological Depend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 For Projec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will continue to crash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offline and save updates when servers are back online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Technical Issues That Need To Be Solve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for running product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What Customers Want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All staff is working on keeping the project on </a:t>
            </a:r>
            <a:br>
              <a:rPr lang="en-US"/>
            </a:br>
            <a:r>
              <a:rPr lang="en-US"/>
              <a:t>time</a:t>
            </a:r>
          </a:p>
          <a:p>
            <a:r>
              <a:rPr lang="en-US"/>
              <a:t>Hire vendors to help with project completion</a:t>
            </a:r>
          </a:p>
          <a:p>
            <a:r>
              <a:rPr lang="en-US"/>
              <a:t>Need more funding if we want to hire more </a:t>
            </a:r>
            <a:br>
              <a:rPr lang="en-US"/>
            </a:br>
            <a:r>
              <a:rPr lang="en-US"/>
              <a:t>workers to help in the future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Customers want their product to work efficiently </a:t>
            </a:r>
            <a:br>
              <a:rPr lang="en-US"/>
            </a:br>
            <a:r>
              <a:rPr lang="en-US"/>
              <a:t>so they can continue to communicate with their employees while they work remotely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15</TotalTime>
  <Words>428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Audit Applicatif Comment le réaliser quelque soit le contexte </vt:lpstr>
      <vt:lpstr>C’est la cata !</vt:lpstr>
      <vt:lpstr>PROGRESS</vt:lpstr>
      <vt:lpstr>ATTENTION AREAS </vt:lpstr>
      <vt:lpstr>SCHEDULE </vt:lpstr>
      <vt:lpstr>Deliverables</vt:lpstr>
      <vt:lpstr>COSTS</vt:lpstr>
      <vt:lpstr>TECHNOLOGY </vt:lpstr>
      <vt:lpstr>RESOURCES</vt:lpstr>
      <vt:lpstr>GOALS FOR NEXT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Salim CHAMI</dc:creator>
  <cp:lastModifiedBy>Salim CHAMI</cp:lastModifiedBy>
  <cp:revision>2</cp:revision>
  <dcterms:created xsi:type="dcterms:W3CDTF">2023-06-18T15:03:24Z</dcterms:created>
  <dcterms:modified xsi:type="dcterms:W3CDTF">2023-06-18T15:20:52Z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