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im CHIAD" initials="SC" lastIdx="1" clrIdx="0">
    <p:extLst>
      <p:ext uri="{19B8F6BF-5375-455C-9EA6-DF929625EA0E}">
        <p15:presenceInfo xmlns:p15="http://schemas.microsoft.com/office/powerpoint/2012/main" userId="51c49d75055c7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966" autoAdjust="0"/>
  </p:normalViewPr>
  <p:slideViewPr>
    <p:cSldViewPr snapToGrid="0">
      <p:cViewPr varScale="1">
        <p:scale>
          <a:sx n="85" d="100"/>
          <a:sy n="85" d="100"/>
        </p:scale>
        <p:origin x="102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D776-C32E-4BE4-8DE4-C7ABE15170DC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AFE5-410B-48C4-BA92-6F3F2ACB2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4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AFE5-410B-48C4-BA92-6F3F2ACB24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7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5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83E-7F70-45B6-B435-0E999C9EA96B}" type="datetimeFigureOut">
              <a:rPr lang="fr-FR" smtClean="0"/>
              <a:t>19/04/2015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4552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sz="8800" i="1" u="sng" dirty="0" smtClean="0">
                <a:solidFill>
                  <a:srgbClr val="7030A0"/>
                </a:solidFill>
                <a:latin typeface="Terminator Two" pitchFamily="2" charset="0"/>
              </a:rPr>
              <a:t>Atelier Arduino</a:t>
            </a:r>
            <a:endParaRPr lang="fr-FR" sz="8800" i="1" u="sng" dirty="0">
              <a:solidFill>
                <a:srgbClr val="7030A0"/>
              </a:solidFill>
              <a:latin typeface="Terminator Two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Affichage en tout genre:</a:t>
            </a:r>
          </a:p>
          <a:p>
            <a:r>
              <a:rPr lang="fr-FR" dirty="0" smtClean="0"/>
              <a:t>LCD, 7 segments, et matrice de </a:t>
            </a:r>
            <a:r>
              <a:rPr lang="fr-FR" dirty="0" err="1" smtClean="0"/>
              <a:t>leds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01" y="1825625"/>
            <a:ext cx="6686349" cy="47703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LiquidCrystal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LiquidCrystal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73" y="2057400"/>
            <a:ext cx="6150002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LiquidCrystal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73" y="2057400"/>
            <a:ext cx="6150002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lcd.begin</a:t>
            </a:r>
            <a:r>
              <a:rPr lang="fr-FR" dirty="0" smtClean="0"/>
              <a:t>(colonnes, lignes);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lcd.clear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 err="1"/>
              <a:t>lcd.home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 err="1" smtClean="0"/>
              <a:t>lcd.setCursor</a:t>
            </a:r>
            <a:r>
              <a:rPr lang="fr-FR" dirty="0" smtClean="0"/>
              <a:t>(</a:t>
            </a:r>
            <a:r>
              <a:rPr lang="fr-FR" dirty="0"/>
              <a:t>colonnes, lignes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 err="1"/>
              <a:t>lcd.write</a:t>
            </a:r>
            <a:r>
              <a:rPr lang="fr-FR" dirty="0"/>
              <a:t>(</a:t>
            </a:r>
            <a:r>
              <a:rPr lang="fr-FR" dirty="0" err="1"/>
              <a:t>Serial.read</a:t>
            </a:r>
            <a:r>
              <a:rPr lang="fr-FR" dirty="0" smtClean="0"/>
              <a:t>());</a:t>
            </a:r>
          </a:p>
          <a:p>
            <a:pPr marL="0" indent="0">
              <a:buNone/>
            </a:pPr>
            <a:r>
              <a:rPr lang="fr-FR" dirty="0" err="1" smtClean="0"/>
              <a:t>lcd.print</a:t>
            </a:r>
            <a:r>
              <a:rPr lang="fr-FR" dirty="0" smtClean="0"/>
              <a:t>(data</a:t>
            </a:r>
            <a:r>
              <a:rPr lang="fr-FR" dirty="0"/>
              <a:t>, BASE</a:t>
            </a:r>
            <a:r>
              <a:rPr lang="fr-FR" dirty="0" smtClean="0"/>
              <a:t>); // BIN, OCT, HEX.</a:t>
            </a:r>
          </a:p>
          <a:p>
            <a:pPr marL="0" indent="0">
              <a:buNone/>
            </a:pPr>
            <a:r>
              <a:rPr lang="fr-FR" dirty="0" err="1"/>
              <a:t>lcd.cursor</a:t>
            </a:r>
            <a:r>
              <a:rPr lang="fr-FR" dirty="0" smtClean="0"/>
              <a:t>(); </a:t>
            </a:r>
            <a:r>
              <a:rPr lang="fr-FR" dirty="0"/>
              <a:t>// </a:t>
            </a:r>
            <a:r>
              <a:rPr lang="fr-FR" dirty="0" err="1"/>
              <a:t>lcd.noCursor</a:t>
            </a:r>
            <a:r>
              <a:rPr lang="fr-FR" dirty="0" smtClean="0"/>
              <a:t>(); </a:t>
            </a:r>
            <a:r>
              <a:rPr lang="fr-FR" dirty="0" err="1" smtClean="0"/>
              <a:t>lcd.display</a:t>
            </a:r>
            <a:r>
              <a:rPr lang="fr-FR" dirty="0" smtClean="0"/>
              <a:t>(); </a:t>
            </a:r>
            <a:r>
              <a:rPr lang="fr-FR" dirty="0" err="1" smtClean="0"/>
              <a:t>lcd.noDisplay</a:t>
            </a:r>
            <a:r>
              <a:rPr lang="fr-FR" dirty="0" smtClean="0"/>
              <a:t>(); </a:t>
            </a:r>
            <a:r>
              <a:rPr lang="fr-FR" i="1" dirty="0" err="1"/>
              <a:t>lcd</a:t>
            </a:r>
            <a:r>
              <a:rPr lang="fr-FR" dirty="0" err="1"/>
              <a:t>.scrollDisplayLeft</a:t>
            </a:r>
            <a:r>
              <a:rPr lang="fr-FR" dirty="0" smtClean="0"/>
              <a:t>(); </a:t>
            </a:r>
            <a:r>
              <a:rPr lang="fr-FR" i="1" dirty="0" err="1" smtClean="0"/>
              <a:t>lcd</a:t>
            </a:r>
            <a:r>
              <a:rPr lang="fr-FR" dirty="0" err="1" smtClean="0"/>
              <a:t>.scrollDisplayRight</a:t>
            </a:r>
            <a:r>
              <a:rPr lang="fr-FR" dirty="0" smtClean="0"/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« hello world » du LCD</a:t>
            </a:r>
            <a:endParaRPr lang="fr-FR" dirty="0"/>
          </a:p>
        </p:txBody>
      </p:sp>
      <p:pic>
        <p:nvPicPr>
          <p:cNvPr id="1026" name="Picture 2" descr="http://arduino.cc/en/uploads/Tutorial/lcd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18788"/>
            <a:ext cx="8151795" cy="43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LCD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Testons les exemples: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2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MAX7219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Matrice de </a:t>
            </a:r>
            <a:r>
              <a:rPr lang="fr-FR" dirty="0" err="1" smtClean="0"/>
              <a:t>led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err="1" smtClean="0"/>
              <a:t>LedControl</a:t>
            </a:r>
            <a:r>
              <a:rPr lang="fr-FR" dirty="0" smtClean="0"/>
              <a:t> librairie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Programme :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MAX7219</a:t>
            </a:r>
          </a:p>
        </p:txBody>
      </p:sp>
      <p:pic>
        <p:nvPicPr>
          <p:cNvPr id="1026" name="Picture 2" descr="MAX7219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1" y="3838161"/>
            <a:ext cx="6412786" cy="3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MAX7219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7 segments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LedControl</a:t>
            </a:r>
            <a:r>
              <a:rPr lang="fr-FR" dirty="0" smtClean="0"/>
              <a:t> librairie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Programme :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MAX7219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0" y="2701317"/>
            <a:ext cx="5431367" cy="3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</TotalTime>
  <Words>87</Words>
  <Application>Microsoft Office PowerPoint</Application>
  <PresentationFormat>Affichage à l'écran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Terminator Two</vt:lpstr>
      <vt:lpstr>X-Files</vt:lpstr>
      <vt:lpstr>Thème Office</vt:lpstr>
      <vt:lpstr>Atelier Arduino</vt:lpstr>
      <vt:lpstr>LCD</vt:lpstr>
      <vt:lpstr>LCD</vt:lpstr>
      <vt:lpstr>LCD</vt:lpstr>
      <vt:lpstr>LCD</vt:lpstr>
      <vt:lpstr>LCD</vt:lpstr>
      <vt:lpstr>LCD</vt:lpstr>
      <vt:lpstr>MAX7219</vt:lpstr>
      <vt:lpstr>MAX7219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Arduino N°1</dc:title>
  <dc:creator>Salim CHIAD</dc:creator>
  <cp:lastModifiedBy>Salim CHIAD</cp:lastModifiedBy>
  <cp:revision>86</cp:revision>
  <dcterms:created xsi:type="dcterms:W3CDTF">2015-04-01T15:32:27Z</dcterms:created>
  <dcterms:modified xsi:type="dcterms:W3CDTF">2015-04-19T15:38:53Z</dcterms:modified>
</cp:coreProperties>
</file>