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 Mono SemiBold"/>
      <p:regular r:id="rId19"/>
      <p:bold r:id="rId20"/>
      <p:italic r:id="rId21"/>
      <p:boldItalic r:id="rId22"/>
    </p:embeddedFont>
    <p:embeddedFont>
      <p:font typeface="Abril Fatface"/>
      <p:regular r:id="rId23"/>
    </p:embeddedFont>
    <p:embeddedFont>
      <p:font typeface="Griffy"/>
      <p:regular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IBM Plex Mono"/>
      <p:regular r:id="rId33"/>
      <p:bold r:id="rId34"/>
      <p:italic r:id="rId35"/>
      <p:boldItalic r:id="rId36"/>
    </p:embeddedFont>
    <p:embeddedFont>
      <p:font typeface="Homemade Appl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SemiBold-bold.fntdata"/><Relationship Id="rId22" Type="http://schemas.openxmlformats.org/officeDocument/2006/relationships/font" Target="fonts/RobotoMonoSemiBold-boldItalic.fntdata"/><Relationship Id="rId21" Type="http://schemas.openxmlformats.org/officeDocument/2006/relationships/font" Target="fonts/RobotoMonoSemiBold-italic.fntdata"/><Relationship Id="rId24" Type="http://schemas.openxmlformats.org/officeDocument/2006/relationships/font" Target="fonts/Griffy-regular.fntdata"/><Relationship Id="rId23" Type="http://schemas.openxmlformats.org/officeDocument/2006/relationships/font" Target="fonts/AbrilFatfac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schemas.openxmlformats.org/officeDocument/2006/relationships/font" Target="fonts/IBMPlexMono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35" Type="http://schemas.openxmlformats.org/officeDocument/2006/relationships/font" Target="fonts/IBMPlexMono-italic.fntdata"/><Relationship Id="rId12" Type="http://schemas.openxmlformats.org/officeDocument/2006/relationships/slide" Target="slides/slide7.xml"/><Relationship Id="rId34" Type="http://schemas.openxmlformats.org/officeDocument/2006/relationships/font" Target="fonts/IBMPlexMono-bold.fntdata"/><Relationship Id="rId15" Type="http://schemas.openxmlformats.org/officeDocument/2006/relationships/slide" Target="slides/slide10.xml"/><Relationship Id="rId37" Type="http://schemas.openxmlformats.org/officeDocument/2006/relationships/font" Target="fonts/HomemadeApple-regular.fntdata"/><Relationship Id="rId14" Type="http://schemas.openxmlformats.org/officeDocument/2006/relationships/slide" Target="slides/slide9.xml"/><Relationship Id="rId36" Type="http://schemas.openxmlformats.org/officeDocument/2006/relationships/font" Target="fonts/IBMPlex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073618e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a073618e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11c3728ca1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11c3728ca1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073618e60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073618e60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444534890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444534890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44453489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44453489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44453489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44453489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44453489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44453489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1st: With that, the main function would be shorter even though it’s already 30 lines in a 500-line code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2nd: Avoiding the implementation of a component before making sure we actually need it: PWM for multiple notes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a073618e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a073618e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1st: In case we wanted to play a more complex song where notes overlap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2.png"/><Relationship Id="rId11" Type="http://schemas.openxmlformats.org/officeDocument/2006/relationships/image" Target="../media/image4.png"/><Relationship Id="rId10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466800" y="5813575"/>
            <a:ext cx="77973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4843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4843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>
            <a:off x="100575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/>
          <p:nvPr/>
        </p:nvSpPr>
        <p:spPr>
          <a:xfrm>
            <a:off x="1543000" y="5661175"/>
            <a:ext cx="77973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1545150" y="1535116"/>
            <a:ext cx="7609800" cy="3859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0400" y="1345301"/>
            <a:ext cx="7609800" cy="3859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" name="Google Shape;23;p2"/>
          <p:cNvSpPr/>
          <p:nvPr/>
        </p:nvSpPr>
        <p:spPr>
          <a:xfrm>
            <a:off x="95605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5605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10774800" y="5106200"/>
            <a:ext cx="1341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2"/>
          <p:cNvCxnSpPr/>
          <p:nvPr/>
        </p:nvCxnSpPr>
        <p:spPr>
          <a:xfrm>
            <a:off x="75300" y="5106200"/>
            <a:ext cx="1341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2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2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9662375" y="343650"/>
            <a:ext cx="737725" cy="887475"/>
            <a:chOff x="4038950" y="1664675"/>
            <a:chExt cx="737725" cy="887475"/>
          </a:xfrm>
        </p:grpSpPr>
        <p:sp>
          <p:nvSpPr>
            <p:cNvPr id="33" name="Google Shape;33;p2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217558" y="2071460"/>
            <a:ext cx="9755100" cy="50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82" name="Google Shape;182;p11"/>
          <p:cNvSpPr txBox="1"/>
          <p:nvPr>
            <p:ph idx="2" type="subTitle"/>
          </p:nvPr>
        </p:nvSpPr>
        <p:spPr>
          <a:xfrm>
            <a:off x="1217558" y="3397185"/>
            <a:ext cx="9755100" cy="50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83" name="Google Shape;183;p11"/>
          <p:cNvSpPr txBox="1"/>
          <p:nvPr>
            <p:ph idx="3" type="subTitle"/>
          </p:nvPr>
        </p:nvSpPr>
        <p:spPr>
          <a:xfrm>
            <a:off x="1217558" y="4722911"/>
            <a:ext cx="9755100" cy="50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84" name="Google Shape;184;p11"/>
          <p:cNvSpPr txBox="1"/>
          <p:nvPr>
            <p:ph type="title"/>
          </p:nvPr>
        </p:nvSpPr>
        <p:spPr>
          <a:xfrm>
            <a:off x="1217550" y="1132562"/>
            <a:ext cx="9755100" cy="6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5" name="Google Shape;185;p11"/>
          <p:cNvSpPr txBox="1"/>
          <p:nvPr>
            <p:ph idx="4" type="body"/>
          </p:nvPr>
        </p:nvSpPr>
        <p:spPr>
          <a:xfrm>
            <a:off x="1217550" y="2433230"/>
            <a:ext cx="9755100" cy="7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6" name="Google Shape;186;p11"/>
          <p:cNvSpPr txBox="1"/>
          <p:nvPr>
            <p:ph idx="5" type="body"/>
          </p:nvPr>
        </p:nvSpPr>
        <p:spPr>
          <a:xfrm>
            <a:off x="1217550" y="3749512"/>
            <a:ext cx="9755100" cy="76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7" name="Google Shape;187;p11"/>
          <p:cNvSpPr txBox="1"/>
          <p:nvPr>
            <p:ph idx="6" type="body"/>
          </p:nvPr>
        </p:nvSpPr>
        <p:spPr>
          <a:xfrm>
            <a:off x="1217550" y="5064309"/>
            <a:ext cx="9756900" cy="76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11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1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1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1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04" name="Google Shape;204;p11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7" name="Google Shape;207;p11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12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2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12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2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12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24" name="Google Shape;224;p12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8" name="Google Shape;228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9" name="Google Shape;229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30" name="Google Shape;230;p12"/>
          <p:cNvSpPr txBox="1"/>
          <p:nvPr>
            <p:ph type="title"/>
          </p:nvPr>
        </p:nvSpPr>
        <p:spPr>
          <a:xfrm>
            <a:off x="1189050" y="9743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1" name="Google Shape;231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2" name="Google Shape;232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3" name="Google Shape;233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4" name="Google Shape;234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5" name="Google Shape;235;p12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8" name="Google Shape;238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4"/>
          <p:cNvGrpSpPr/>
          <p:nvPr/>
        </p:nvGrpSpPr>
        <p:grpSpPr>
          <a:xfrm>
            <a:off x="8251500" y="2275398"/>
            <a:ext cx="3271244" cy="3330073"/>
            <a:chOff x="8144875" y="2055723"/>
            <a:chExt cx="3271244" cy="3330073"/>
          </a:xfrm>
        </p:grpSpPr>
        <p:sp>
          <p:nvSpPr>
            <p:cNvPr id="242" name="Google Shape;242;p14"/>
            <p:cNvSpPr/>
            <p:nvPr/>
          </p:nvSpPr>
          <p:spPr>
            <a:xfrm>
              <a:off x="8144875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267019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4"/>
          <p:cNvGrpSpPr/>
          <p:nvPr/>
        </p:nvGrpSpPr>
        <p:grpSpPr>
          <a:xfrm>
            <a:off x="4460375" y="2275398"/>
            <a:ext cx="3271244" cy="3330073"/>
            <a:chOff x="4231600" y="2055723"/>
            <a:chExt cx="3271244" cy="3330073"/>
          </a:xfrm>
        </p:grpSpPr>
        <p:sp>
          <p:nvSpPr>
            <p:cNvPr id="245" name="Google Shape;245;p14"/>
            <p:cNvSpPr/>
            <p:nvPr/>
          </p:nvSpPr>
          <p:spPr>
            <a:xfrm>
              <a:off x="4231600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353744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4"/>
          <p:cNvGrpSpPr/>
          <p:nvPr/>
        </p:nvGrpSpPr>
        <p:grpSpPr>
          <a:xfrm>
            <a:off x="669250" y="2275398"/>
            <a:ext cx="3271244" cy="3330073"/>
            <a:chOff x="562625" y="2055723"/>
            <a:chExt cx="3271244" cy="3330073"/>
          </a:xfrm>
        </p:grpSpPr>
        <p:sp>
          <p:nvSpPr>
            <p:cNvPr id="248" name="Google Shape;248;p14"/>
            <p:cNvSpPr/>
            <p:nvPr/>
          </p:nvSpPr>
          <p:spPr>
            <a:xfrm>
              <a:off x="562625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684769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4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1" name="Google Shape;251;p14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2" name="Google Shape;252;p14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5" name="Google Shape;255;p14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6" name="Google Shape;256;p14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7" name="Google Shape;257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14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14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14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14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73" name="Google Shape;273;p14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 txBox="1"/>
          <p:nvPr>
            <p:ph idx="1" type="subTitle"/>
          </p:nvPr>
        </p:nvSpPr>
        <p:spPr>
          <a:xfrm>
            <a:off x="1240925" y="2045838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0" name="Google Shape;280;p15"/>
          <p:cNvSpPr txBox="1"/>
          <p:nvPr>
            <p:ph idx="2" type="subTitle"/>
          </p:nvPr>
        </p:nvSpPr>
        <p:spPr>
          <a:xfrm>
            <a:off x="1240925" y="3902562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1" name="Google Shape;281;p15"/>
          <p:cNvSpPr txBox="1"/>
          <p:nvPr>
            <p:ph idx="3" type="subTitle"/>
          </p:nvPr>
        </p:nvSpPr>
        <p:spPr>
          <a:xfrm>
            <a:off x="8149857" y="2055218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2" name="Google Shape;282;p15"/>
          <p:cNvSpPr txBox="1"/>
          <p:nvPr>
            <p:ph idx="4" type="subTitle"/>
          </p:nvPr>
        </p:nvSpPr>
        <p:spPr>
          <a:xfrm>
            <a:off x="4714052" y="2063187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3" name="Google Shape;283;p15"/>
          <p:cNvSpPr txBox="1"/>
          <p:nvPr>
            <p:ph idx="5" type="subTitle"/>
          </p:nvPr>
        </p:nvSpPr>
        <p:spPr>
          <a:xfrm>
            <a:off x="4714052" y="3902562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4" name="Google Shape;284;p15"/>
          <p:cNvSpPr txBox="1"/>
          <p:nvPr>
            <p:ph idx="6" type="subTitle"/>
          </p:nvPr>
        </p:nvSpPr>
        <p:spPr>
          <a:xfrm>
            <a:off x="8149857" y="3884018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5" name="Google Shape;285;p15"/>
          <p:cNvSpPr txBox="1"/>
          <p:nvPr>
            <p:ph type="title"/>
          </p:nvPr>
        </p:nvSpPr>
        <p:spPr>
          <a:xfrm>
            <a:off x="1240925" y="1009013"/>
            <a:ext cx="984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6" name="Google Shape;286;p15"/>
          <p:cNvSpPr txBox="1"/>
          <p:nvPr>
            <p:ph idx="7" type="body"/>
          </p:nvPr>
        </p:nvSpPr>
        <p:spPr>
          <a:xfrm>
            <a:off x="4714052" y="24720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7" name="Google Shape;287;p15"/>
          <p:cNvSpPr txBox="1"/>
          <p:nvPr>
            <p:ph idx="8" type="body"/>
          </p:nvPr>
        </p:nvSpPr>
        <p:spPr>
          <a:xfrm>
            <a:off x="8149857" y="43008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8" name="Google Shape;288;p15"/>
          <p:cNvSpPr txBox="1"/>
          <p:nvPr>
            <p:ph idx="9" type="body"/>
          </p:nvPr>
        </p:nvSpPr>
        <p:spPr>
          <a:xfrm>
            <a:off x="4714052" y="43008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15"/>
          <p:cNvSpPr txBox="1"/>
          <p:nvPr>
            <p:ph idx="13" type="body"/>
          </p:nvPr>
        </p:nvSpPr>
        <p:spPr>
          <a:xfrm>
            <a:off x="1240925" y="24720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15"/>
          <p:cNvSpPr txBox="1"/>
          <p:nvPr>
            <p:ph idx="14" type="body"/>
          </p:nvPr>
        </p:nvSpPr>
        <p:spPr>
          <a:xfrm>
            <a:off x="8149857" y="24720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15"/>
          <p:cNvSpPr txBox="1"/>
          <p:nvPr>
            <p:ph idx="15" type="body"/>
          </p:nvPr>
        </p:nvSpPr>
        <p:spPr>
          <a:xfrm>
            <a:off x="1240925" y="43008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2" name="Google Shape;292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3" name="Google Shape;293;p15"/>
          <p:cNvCxnSpPr/>
          <p:nvPr/>
        </p:nvCxnSpPr>
        <p:spPr>
          <a:xfrm rot="10800000">
            <a:off x="3358463" y="59113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15"/>
          <p:cNvSpPr/>
          <p:nvPr/>
        </p:nvSpPr>
        <p:spPr>
          <a:xfrm>
            <a:off x="2334858" y="56984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12621" y="56953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13430" y="56953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2378299" y="56086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1256062" y="56055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756872" y="56055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11439575" y="-2450"/>
            <a:ext cx="737725" cy="887475"/>
            <a:chOff x="4038950" y="1664675"/>
            <a:chExt cx="737725" cy="887475"/>
          </a:xfrm>
        </p:grpSpPr>
        <p:sp>
          <p:nvSpPr>
            <p:cNvPr id="301" name="Google Shape;301;p15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06" name="Google Shape;306;p16"/>
          <p:cNvSpPr txBox="1"/>
          <p:nvPr>
            <p:ph idx="2" type="subTitle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07" name="Google Shape;307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8" name="Google Shape;308;p16"/>
          <p:cNvSpPr txBox="1"/>
          <p:nvPr>
            <p:ph idx="3" type="body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9" name="Google Shape;309;p16"/>
          <p:cNvSpPr txBox="1"/>
          <p:nvPr>
            <p:ph idx="4" type="body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0" name="Google Shape;310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1" name="Google Shape;311;p16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16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6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17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17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17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17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4" name="Google Shape;334;p17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5" name="Google Shape;335;p17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6" name="Google Shape;336;p17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7" name="Google Shape;337;p17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8" name="Google Shape;338;p17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0" name="Google Shape;340;p17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1" name="Google Shape;341;p17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2" name="Google Shape;342;p17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3" name="Google Shape;343;p17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4" name="Google Shape;344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346" name="Google Shape;346;p17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/>
          <p:nvPr/>
        </p:nvSpPr>
        <p:spPr>
          <a:xfrm>
            <a:off x="101701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>
            <a:off x="101701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18"/>
          <p:cNvCxnSpPr/>
          <p:nvPr/>
        </p:nvCxnSpPr>
        <p:spPr>
          <a:xfrm rot="10800000">
            <a:off x="107433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18"/>
          <p:cNvSpPr/>
          <p:nvPr/>
        </p:nvSpPr>
        <p:spPr>
          <a:xfrm>
            <a:off x="102463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102463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18"/>
          <p:cNvCxnSpPr/>
          <p:nvPr/>
        </p:nvCxnSpPr>
        <p:spPr>
          <a:xfrm>
            <a:off x="11630525" y="5106200"/>
            <a:ext cx="486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18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18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18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65" name="Google Shape;365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10338575" y="246050"/>
            <a:ext cx="737725" cy="887475"/>
            <a:chOff x="4038950" y="1664675"/>
            <a:chExt cx="737725" cy="887475"/>
          </a:xfrm>
        </p:grpSpPr>
        <p:sp>
          <p:nvSpPr>
            <p:cNvPr id="367" name="Google Shape;367;p18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72" name="Google Shape;372;p19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3" name="Google Shape;373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125075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951875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10970525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9004025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8126825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19"/>
          <p:cNvCxnSpPr/>
          <p:nvPr/>
        </p:nvCxnSpPr>
        <p:spPr>
          <a:xfrm rot="10800000">
            <a:off x="1448825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19"/>
          <p:cNvSpPr/>
          <p:nvPr/>
        </p:nvSpPr>
        <p:spPr>
          <a:xfrm>
            <a:off x="201275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1028075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19"/>
          <p:cNvCxnSpPr/>
          <p:nvPr/>
        </p:nvCxnSpPr>
        <p:spPr>
          <a:xfrm rot="10800000">
            <a:off x="75300" y="5106200"/>
            <a:ext cx="486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9"/>
          <p:cNvCxnSpPr/>
          <p:nvPr/>
        </p:nvCxnSpPr>
        <p:spPr>
          <a:xfrm rot="10800000">
            <a:off x="2631500" y="670025"/>
            <a:ext cx="5168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19"/>
          <p:cNvSpPr/>
          <p:nvPr/>
        </p:nvSpPr>
        <p:spPr>
          <a:xfrm>
            <a:off x="11046725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9080225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8203025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19"/>
          <p:cNvGrpSpPr/>
          <p:nvPr/>
        </p:nvGrpSpPr>
        <p:grpSpPr>
          <a:xfrm>
            <a:off x="1064500" y="430025"/>
            <a:ext cx="737725" cy="887475"/>
            <a:chOff x="4038950" y="1664675"/>
            <a:chExt cx="737725" cy="887475"/>
          </a:xfrm>
        </p:grpSpPr>
        <p:sp>
          <p:nvSpPr>
            <p:cNvPr id="388" name="Google Shape;388;p19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p20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0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20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0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0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6" name="Google Shape;406;p20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407" name="Google Shape;407;p20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20"/>
          <p:cNvSpPr txBox="1"/>
          <p:nvPr>
            <p:ph idx="1" type="subTitle"/>
          </p:nvPr>
        </p:nvSpPr>
        <p:spPr>
          <a:xfrm>
            <a:off x="608700" y="3389100"/>
            <a:ext cx="7311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11" name="Google Shape;411;p20"/>
          <p:cNvSpPr txBox="1"/>
          <p:nvPr>
            <p:ph type="title"/>
          </p:nvPr>
        </p:nvSpPr>
        <p:spPr>
          <a:xfrm>
            <a:off x="608700" y="2456250"/>
            <a:ext cx="73119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608766" y="4253900"/>
            <a:ext cx="73119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13" name="Google Shape;413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rtificate">
  <p:cSld name="CUSTOM_2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>
            <a:off x="1475250" y="3929325"/>
            <a:ext cx="7873500" cy="883800"/>
            <a:chOff x="1374000" y="4005525"/>
            <a:chExt cx="7873500" cy="883800"/>
          </a:xfrm>
        </p:grpSpPr>
        <p:sp>
          <p:nvSpPr>
            <p:cNvPr id="416" name="Google Shape;416;p21"/>
            <p:cNvSpPr/>
            <p:nvPr/>
          </p:nvSpPr>
          <p:spPr>
            <a:xfrm>
              <a:off x="1374000" y="4157925"/>
              <a:ext cx="7797300" cy="73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1450200" y="4005525"/>
              <a:ext cx="7797300" cy="731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8" name="Google Shape;418;p21"/>
          <p:cNvCxnSpPr/>
          <p:nvPr/>
        </p:nvCxnSpPr>
        <p:spPr>
          <a:xfrm>
            <a:off x="1657500" y="3232455"/>
            <a:ext cx="750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9" name="Google Shape;419;p21"/>
          <p:cNvGrpSpPr/>
          <p:nvPr/>
        </p:nvGrpSpPr>
        <p:grpSpPr>
          <a:xfrm>
            <a:off x="972211" y="5680698"/>
            <a:ext cx="8879638" cy="0"/>
            <a:chOff x="1007625" y="5986750"/>
            <a:chExt cx="10198275" cy="0"/>
          </a:xfrm>
        </p:grpSpPr>
        <p:cxnSp>
          <p:nvCxnSpPr>
            <p:cNvPr id="420" name="Google Shape;420;p21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1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2" name="Google Shape;422;p21"/>
          <p:cNvSpPr/>
          <p:nvPr/>
        </p:nvSpPr>
        <p:spPr>
          <a:xfrm>
            <a:off x="303900" y="3945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1443600" y="3892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3410100" y="3892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21"/>
          <p:cNvCxnSpPr/>
          <p:nvPr/>
        </p:nvCxnSpPr>
        <p:spPr>
          <a:xfrm>
            <a:off x="4654225" y="593825"/>
            <a:ext cx="528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21"/>
          <p:cNvSpPr/>
          <p:nvPr/>
        </p:nvSpPr>
        <p:spPr>
          <a:xfrm>
            <a:off x="380100" y="2421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1519800" y="2368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3486300" y="236825"/>
            <a:ext cx="731400" cy="731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/>
          <p:nvPr/>
        </p:nvSpPr>
        <p:spPr>
          <a:xfrm>
            <a:off x="10093950" y="58897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10093950" y="48263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10170150" y="57373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10170150" y="46739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p21"/>
          <p:cNvCxnSpPr/>
          <p:nvPr/>
        </p:nvCxnSpPr>
        <p:spPr>
          <a:xfrm rot="10800000">
            <a:off x="106671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1"/>
          <p:cNvCxnSpPr/>
          <p:nvPr/>
        </p:nvCxnSpPr>
        <p:spPr>
          <a:xfrm>
            <a:off x="11384400" y="518240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1"/>
          <p:cNvCxnSpPr/>
          <p:nvPr/>
        </p:nvCxnSpPr>
        <p:spPr>
          <a:xfrm rot="10800000">
            <a:off x="416075" y="6331675"/>
            <a:ext cx="925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6" name="Google Shape;436;p21"/>
          <p:cNvGrpSpPr/>
          <p:nvPr/>
        </p:nvGrpSpPr>
        <p:grpSpPr>
          <a:xfrm>
            <a:off x="10271975" y="343650"/>
            <a:ext cx="737725" cy="887475"/>
            <a:chOff x="4038950" y="1664675"/>
            <a:chExt cx="737725" cy="887475"/>
          </a:xfrm>
        </p:grpSpPr>
        <p:sp>
          <p:nvSpPr>
            <p:cNvPr id="437" name="Google Shape;437;p21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2" name="Google Shape;442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44" name="Google Shape;444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45" name="Google Shape;445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Google Shape;449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450" name="Google Shape;450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4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Google Shape;44;p4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4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4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4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540900" y="366575"/>
            <a:ext cx="111102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67575" y="1486249"/>
            <a:ext cx="11110200" cy="4284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40911" y="1286551"/>
            <a:ext cx="11110200" cy="4284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710250" y="4118123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5"/>
          <p:cNvSpPr txBox="1"/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710250" y="2175436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3" type="body"/>
          </p:nvPr>
        </p:nvSpPr>
        <p:spPr>
          <a:xfrm>
            <a:off x="4513203" y="2175436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4" type="body"/>
          </p:nvPr>
        </p:nvSpPr>
        <p:spPr>
          <a:xfrm>
            <a:off x="4513203" y="4118123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5" type="title"/>
          </p:nvPr>
        </p:nvSpPr>
        <p:spPr>
          <a:xfrm>
            <a:off x="710250" y="1513200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6" type="title"/>
          </p:nvPr>
        </p:nvSpPr>
        <p:spPr>
          <a:xfrm>
            <a:off x="4513203" y="1513200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7" type="title"/>
          </p:nvPr>
        </p:nvSpPr>
        <p:spPr>
          <a:xfrm>
            <a:off x="710250" y="3455887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8" type="title"/>
          </p:nvPr>
        </p:nvSpPr>
        <p:spPr>
          <a:xfrm>
            <a:off x="4513203" y="3455887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9" type="body"/>
          </p:nvPr>
        </p:nvSpPr>
        <p:spPr>
          <a:xfrm>
            <a:off x="8316156" y="2175436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3" type="body"/>
          </p:nvPr>
        </p:nvSpPr>
        <p:spPr>
          <a:xfrm>
            <a:off x="8316156" y="4118123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4" type="title"/>
          </p:nvPr>
        </p:nvSpPr>
        <p:spPr>
          <a:xfrm>
            <a:off x="8316156" y="1513200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15" type="title"/>
          </p:nvPr>
        </p:nvSpPr>
        <p:spPr>
          <a:xfrm>
            <a:off x="8316156" y="3455887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4897138" y="1700638"/>
            <a:ext cx="63234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4897138" y="4089088"/>
            <a:ext cx="63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88" name="Google Shape;88;p6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6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6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6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6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6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6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873360" y="17375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2" type="subTitle"/>
          </p:nvPr>
        </p:nvSpPr>
        <p:spPr>
          <a:xfrm>
            <a:off x="6464155" y="17375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type="title"/>
          </p:nvPr>
        </p:nvSpPr>
        <p:spPr>
          <a:xfrm>
            <a:off x="873350" y="7601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2" name="Google Shape;112;p7"/>
          <p:cNvSpPr txBox="1"/>
          <p:nvPr>
            <p:ph idx="3" type="body"/>
          </p:nvPr>
        </p:nvSpPr>
        <p:spPr>
          <a:xfrm>
            <a:off x="873350" y="26746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4" type="body"/>
          </p:nvPr>
        </p:nvSpPr>
        <p:spPr>
          <a:xfrm>
            <a:off x="6464146" y="26628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10732250" y="566525"/>
            <a:ext cx="737725" cy="887475"/>
            <a:chOff x="4038950" y="1664675"/>
            <a:chExt cx="737725" cy="887475"/>
          </a:xfrm>
        </p:grpSpPr>
        <p:sp>
          <p:nvSpPr>
            <p:cNvPr id="116" name="Google Shape;116;p7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2" name="Google Shape;122;p8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25" name="Google Shape;125;p8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8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8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8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8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8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9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" name="Google Shape;144;p9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45" name="Google Shape;145;p9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312950" y="1438131"/>
            <a:ext cx="11332800" cy="430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565959" y="1161125"/>
            <a:ext cx="11332800" cy="4308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"/>
          <p:cNvSpPr txBox="1"/>
          <p:nvPr>
            <p:ph type="title"/>
          </p:nvPr>
        </p:nvSpPr>
        <p:spPr>
          <a:xfrm>
            <a:off x="745425" y="1873525"/>
            <a:ext cx="109083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7" name="Google Shape;157;p9"/>
          <p:cNvSpPr txBox="1"/>
          <p:nvPr>
            <p:ph idx="1" type="subTitle"/>
          </p:nvPr>
        </p:nvSpPr>
        <p:spPr>
          <a:xfrm>
            <a:off x="761000" y="4528000"/>
            <a:ext cx="109083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8" name="Google Shape;158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1413700" y="1230075"/>
            <a:ext cx="8843100" cy="4371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0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0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0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0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0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" name="Google Shape;176;p10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177" name="Google Shape;177;p10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79435" y="686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 rot="5400000">
            <a:off x="9856500" y="2406700"/>
            <a:ext cx="25116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3"/>
          <p:cNvSpPr/>
          <p:nvPr/>
        </p:nvSpPr>
        <p:spPr>
          <a:xfrm rot="5400000">
            <a:off x="9989850" y="2330500"/>
            <a:ext cx="25116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 txBox="1"/>
          <p:nvPr>
            <p:ph type="title"/>
          </p:nvPr>
        </p:nvSpPr>
        <p:spPr>
          <a:xfrm>
            <a:off x="2056525" y="1710302"/>
            <a:ext cx="6775200" cy="2876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JUKEBOX</a:t>
            </a:r>
            <a:br>
              <a:rPr lang="en"/>
            </a:br>
            <a:endParaRPr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459" name="Google Shape;459;p23"/>
          <p:cNvSpPr txBox="1"/>
          <p:nvPr>
            <p:ph idx="1" type="subTitle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Salim Dhahri &amp; Jay Phillips</a:t>
            </a:r>
            <a:endParaRPr/>
          </a:p>
        </p:txBody>
      </p:sp>
      <p:sp>
        <p:nvSpPr>
          <p:cNvPr id="460" name="Google Shape;460;p23"/>
          <p:cNvSpPr txBox="1"/>
          <p:nvPr/>
        </p:nvSpPr>
        <p:spPr>
          <a:xfrm>
            <a:off x="11073384" y="1594450"/>
            <a:ext cx="3228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WELCOME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23"/>
          <p:cNvSpPr/>
          <p:nvPr/>
        </p:nvSpPr>
        <p:spPr>
          <a:xfrm>
            <a:off x="4983675" y="3663539"/>
            <a:ext cx="920888" cy="788370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2"/>
          <p:cNvSpPr txBox="1"/>
          <p:nvPr>
            <p:ph type="title"/>
          </p:nvPr>
        </p:nvSpPr>
        <p:spPr>
          <a:xfrm>
            <a:off x="1413700" y="1230075"/>
            <a:ext cx="8843100" cy="4371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60" name="Google Shape;560;p32"/>
          <p:cNvSpPr txBox="1"/>
          <p:nvPr>
            <p:ph idx="4294967295" type="body"/>
          </p:nvPr>
        </p:nvSpPr>
        <p:spPr>
          <a:xfrm>
            <a:off x="392725" y="6324600"/>
            <a:ext cx="11251200" cy="2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/>
              <a:t>This is where you section ends. Duplicate this set of slides as many times you need to go over all your sections.</a:t>
            </a:r>
            <a:endParaRPr sz="1100"/>
          </a:p>
        </p:txBody>
      </p:sp>
      <p:sp>
        <p:nvSpPr>
          <p:cNvPr id="561" name="Google Shape;561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"/>
          <p:cNvSpPr txBox="1"/>
          <p:nvPr>
            <p:ph type="title"/>
          </p:nvPr>
        </p:nvSpPr>
        <p:spPr>
          <a:xfrm>
            <a:off x="837300" y="2456250"/>
            <a:ext cx="63084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lt2"/>
                </a:solidFill>
                <a:highlight>
                  <a:schemeClr val="accent3"/>
                </a:highlight>
              </a:rPr>
              <a:t>you!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67" name="Google Shape;567;p33"/>
          <p:cNvSpPr/>
          <p:nvPr/>
        </p:nvSpPr>
        <p:spPr>
          <a:xfrm>
            <a:off x="1491640" y="5687478"/>
            <a:ext cx="181070" cy="392601"/>
          </a:xfrm>
          <a:custGeom>
            <a:rect b="b" l="l" r="r" t="t"/>
            <a:pathLst>
              <a:path extrusionOk="0" h="17146" w="7907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8" name="Google Shape;568;p33"/>
          <p:cNvGrpSpPr/>
          <p:nvPr/>
        </p:nvGrpSpPr>
        <p:grpSpPr>
          <a:xfrm>
            <a:off x="1829068" y="5677814"/>
            <a:ext cx="411849" cy="411917"/>
            <a:chOff x="5162200" y="4097750"/>
            <a:chExt cx="338385" cy="338414"/>
          </a:xfrm>
        </p:grpSpPr>
        <p:sp>
          <p:nvSpPr>
            <p:cNvPr id="569" name="Google Shape;569;p33"/>
            <p:cNvSpPr/>
            <p:nvPr/>
          </p:nvSpPr>
          <p:spPr>
            <a:xfrm>
              <a:off x="5162200" y="4097750"/>
              <a:ext cx="338385" cy="338414"/>
            </a:xfrm>
            <a:custGeom>
              <a:rect b="b" l="l" r="r" t="t"/>
              <a:pathLst>
                <a:path extrusionOk="0" h="11843" w="11842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245127" y="4179731"/>
              <a:ext cx="173507" cy="174450"/>
            </a:xfrm>
            <a:custGeom>
              <a:rect b="b" l="l" r="r" t="t"/>
              <a:pathLst>
                <a:path extrusionOk="0" h="6105" w="6072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401436" y="4155900"/>
              <a:ext cx="41034" cy="41005"/>
            </a:xfrm>
            <a:custGeom>
              <a:rect b="b" l="l" r="r" t="t"/>
              <a:pathLst>
                <a:path extrusionOk="0" h="1435" w="1436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33"/>
          <p:cNvSpPr/>
          <p:nvPr/>
        </p:nvSpPr>
        <p:spPr>
          <a:xfrm>
            <a:off x="954425" y="5728861"/>
            <a:ext cx="380848" cy="309834"/>
          </a:xfrm>
          <a:custGeom>
            <a:rect b="b" l="l" r="r" t="t"/>
            <a:pathLst>
              <a:path extrusionOk="0" h="13378" w="16446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4" name="Google Shape;574;p33"/>
          <p:cNvSpPr/>
          <p:nvPr/>
        </p:nvSpPr>
        <p:spPr>
          <a:xfrm rot="5400000">
            <a:off x="7387300" y="290713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3"/>
          <p:cNvSpPr/>
          <p:nvPr/>
        </p:nvSpPr>
        <p:spPr>
          <a:xfrm rot="5400000">
            <a:off x="7520650" y="280610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3"/>
          <p:cNvSpPr txBox="1"/>
          <p:nvPr/>
        </p:nvSpPr>
        <p:spPr>
          <a:xfrm>
            <a:off x="9013375" y="1506800"/>
            <a:ext cx="3228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THANK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YOU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677" y="4866326"/>
            <a:ext cx="1826038" cy="126707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</p:pic>
      <p:sp>
        <p:nvSpPr>
          <p:cNvPr id="582" name="Google Shape;582;p34"/>
          <p:cNvSpPr txBox="1"/>
          <p:nvPr/>
        </p:nvSpPr>
        <p:spPr>
          <a:xfrm>
            <a:off x="806100" y="1433550"/>
            <a:ext cx="92118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Certificate of Completion</a:t>
            </a:r>
            <a:endParaRPr b="1" sz="4700">
              <a:solidFill>
                <a:schemeClr val="lt2"/>
              </a:solidFill>
              <a:highlight>
                <a:schemeClr val="accent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3" name="Google Shape;583;p34"/>
          <p:cNvSpPr txBox="1"/>
          <p:nvPr/>
        </p:nvSpPr>
        <p:spPr>
          <a:xfrm>
            <a:off x="1223400" y="2476000"/>
            <a:ext cx="8377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Salim Dhahri &amp; Jay Phillips</a:t>
            </a:r>
            <a:endParaRPr sz="3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4" name="Google Shape;584;p34"/>
          <p:cNvSpPr txBox="1"/>
          <p:nvPr/>
        </p:nvSpPr>
        <p:spPr>
          <a:xfrm>
            <a:off x="1135350" y="3396979"/>
            <a:ext cx="8553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You have successfully completed:</a:t>
            </a:r>
            <a:endParaRPr sz="1500">
              <a:solidFill>
                <a:schemeClr val="lt2"/>
              </a:solidFill>
              <a:highlight>
                <a:schemeClr val="accent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5" name="Google Shape;585;p34"/>
          <p:cNvSpPr txBox="1"/>
          <p:nvPr/>
        </p:nvSpPr>
        <p:spPr>
          <a:xfrm>
            <a:off x="1665600" y="4109200"/>
            <a:ext cx="7492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 course.</a:t>
            </a:r>
            <a:endParaRPr sz="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34"/>
          <p:cNvSpPr txBox="1"/>
          <p:nvPr/>
        </p:nvSpPr>
        <p:spPr>
          <a:xfrm>
            <a:off x="972205" y="5662410"/>
            <a:ext cx="2562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endParaRPr i="1"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7" name="Google Shape;587;p34"/>
          <p:cNvSpPr txBox="1"/>
          <p:nvPr/>
        </p:nvSpPr>
        <p:spPr>
          <a:xfrm>
            <a:off x="7288987" y="5680930"/>
            <a:ext cx="2562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Signature</a:t>
            </a:r>
            <a:endParaRPr i="1"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8" name="Google Shape;588;p34"/>
          <p:cNvSpPr txBox="1"/>
          <p:nvPr/>
        </p:nvSpPr>
        <p:spPr>
          <a:xfrm>
            <a:off x="972205" y="5318795"/>
            <a:ext cx="2562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01/18/2022</a:t>
            </a:r>
            <a:endParaRPr i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9" name="Google Shape;589;p34"/>
          <p:cNvSpPr txBox="1"/>
          <p:nvPr/>
        </p:nvSpPr>
        <p:spPr>
          <a:xfrm>
            <a:off x="11793000" y="14100"/>
            <a:ext cx="322800" cy="48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CONGRATULATIONS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5"/>
          <p:cNvSpPr txBox="1"/>
          <p:nvPr>
            <p:ph type="title"/>
          </p:nvPr>
        </p:nvSpPr>
        <p:spPr>
          <a:xfrm>
            <a:off x="415650" y="573502"/>
            <a:ext cx="11360700" cy="86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Editable </a:t>
            </a:r>
            <a:r>
              <a:rPr lang="en" sz="5000">
                <a:solidFill>
                  <a:schemeClr val="lt2"/>
                </a:solidFill>
                <a:highlight>
                  <a:schemeClr val="accent3"/>
                </a:highlight>
              </a:rPr>
              <a:t>Icons</a:t>
            </a:r>
            <a:endParaRPr sz="5000"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grpSp>
        <p:nvGrpSpPr>
          <p:cNvPr id="595" name="Google Shape;595;p35"/>
          <p:cNvGrpSpPr/>
          <p:nvPr/>
        </p:nvGrpSpPr>
        <p:grpSpPr>
          <a:xfrm>
            <a:off x="3570764" y="1773752"/>
            <a:ext cx="405160" cy="253589"/>
            <a:chOff x="4797800" y="1994125"/>
            <a:chExt cx="306475" cy="186025"/>
          </a:xfrm>
        </p:grpSpPr>
        <p:sp>
          <p:nvSpPr>
            <p:cNvPr id="596" name="Google Shape;596;p35"/>
            <p:cNvSpPr/>
            <p:nvPr/>
          </p:nvSpPr>
          <p:spPr>
            <a:xfrm>
              <a:off x="4837950" y="1994125"/>
              <a:ext cx="226175" cy="152575"/>
            </a:xfrm>
            <a:custGeom>
              <a:rect b="b" l="l" r="r" t="t"/>
              <a:pathLst>
                <a:path extrusionOk="0" h="6103" w="9047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4797800" y="2160075"/>
              <a:ext cx="306475" cy="20075"/>
            </a:xfrm>
            <a:custGeom>
              <a:rect b="b" l="l" r="r" t="t"/>
              <a:pathLst>
                <a:path extrusionOk="0" h="803" w="12259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98" name="Google Shape;598;p35"/>
          <p:cNvSpPr/>
          <p:nvPr/>
        </p:nvSpPr>
        <p:spPr>
          <a:xfrm>
            <a:off x="3013572" y="1789650"/>
            <a:ext cx="351487" cy="308322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598483" y="1706244"/>
            <a:ext cx="211156" cy="398327"/>
          </a:xfrm>
          <a:custGeom>
            <a:rect b="b" l="l" r="r" t="t"/>
            <a:pathLst>
              <a:path extrusionOk="0" h="11688" w="6389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4125519" y="1774124"/>
            <a:ext cx="352082" cy="253589"/>
          </a:xfrm>
          <a:custGeom>
            <a:rect b="b" l="l" r="r" t="t"/>
            <a:pathLst>
              <a:path extrusionOk="0" h="7441" w="10653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1" name="Google Shape;601;p35"/>
          <p:cNvSpPr/>
          <p:nvPr/>
        </p:nvSpPr>
        <p:spPr>
          <a:xfrm>
            <a:off x="4629024" y="1731262"/>
            <a:ext cx="333805" cy="339335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2" name="Google Shape;602;p35"/>
          <p:cNvSpPr/>
          <p:nvPr/>
        </p:nvSpPr>
        <p:spPr>
          <a:xfrm>
            <a:off x="5618340" y="1764938"/>
            <a:ext cx="299003" cy="280956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03" name="Google Shape;603;p35"/>
          <p:cNvGrpSpPr/>
          <p:nvPr/>
        </p:nvGrpSpPr>
        <p:grpSpPr>
          <a:xfrm>
            <a:off x="6164058" y="1777777"/>
            <a:ext cx="352082" cy="254203"/>
            <a:chOff x="4250025" y="2848800"/>
            <a:chExt cx="266325" cy="186475"/>
          </a:xfrm>
        </p:grpSpPr>
        <p:sp>
          <p:nvSpPr>
            <p:cNvPr id="604" name="Google Shape;604;p35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6" name="Google Shape;606;p35"/>
          <p:cNvGrpSpPr/>
          <p:nvPr/>
        </p:nvGrpSpPr>
        <p:grpSpPr>
          <a:xfrm>
            <a:off x="6761406" y="1741891"/>
            <a:ext cx="343224" cy="326555"/>
            <a:chOff x="4707700" y="2822475"/>
            <a:chExt cx="259625" cy="239550"/>
          </a:xfrm>
        </p:grpSpPr>
        <p:sp>
          <p:nvSpPr>
            <p:cNvPr id="607" name="Google Shape;607;p35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0" name="Google Shape;610;p35"/>
          <p:cNvSpPr/>
          <p:nvPr/>
        </p:nvSpPr>
        <p:spPr>
          <a:xfrm>
            <a:off x="7235378" y="1745476"/>
            <a:ext cx="340878" cy="320045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1" name="Google Shape;611;p35"/>
          <p:cNvSpPr/>
          <p:nvPr/>
        </p:nvSpPr>
        <p:spPr>
          <a:xfrm>
            <a:off x="7758873" y="1778333"/>
            <a:ext cx="352082" cy="254203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12" name="Google Shape;612;p35"/>
          <p:cNvGrpSpPr/>
          <p:nvPr/>
        </p:nvGrpSpPr>
        <p:grpSpPr>
          <a:xfrm>
            <a:off x="8396572" y="1705391"/>
            <a:ext cx="351487" cy="398940"/>
            <a:chOff x="6425500" y="2795700"/>
            <a:chExt cx="265875" cy="292650"/>
          </a:xfrm>
        </p:grpSpPr>
        <p:sp>
          <p:nvSpPr>
            <p:cNvPr id="613" name="Google Shape;613;p35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5" name="Google Shape;615;p35"/>
          <p:cNvSpPr/>
          <p:nvPr/>
        </p:nvSpPr>
        <p:spPr>
          <a:xfrm>
            <a:off x="8894278" y="1737892"/>
            <a:ext cx="352677" cy="335654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16" name="Google Shape;616;p35"/>
          <p:cNvGrpSpPr/>
          <p:nvPr/>
        </p:nvGrpSpPr>
        <p:grpSpPr>
          <a:xfrm>
            <a:off x="9474618" y="1760035"/>
            <a:ext cx="350297" cy="290464"/>
            <a:chOff x="5549875" y="2418425"/>
            <a:chExt cx="264975" cy="213075"/>
          </a:xfrm>
        </p:grpSpPr>
        <p:sp>
          <p:nvSpPr>
            <p:cNvPr id="617" name="Google Shape;617;p35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9" name="Google Shape;619;p35"/>
          <p:cNvSpPr/>
          <p:nvPr/>
        </p:nvSpPr>
        <p:spPr>
          <a:xfrm>
            <a:off x="2620588" y="2368871"/>
            <a:ext cx="166936" cy="380674"/>
          </a:xfrm>
          <a:custGeom>
            <a:rect b="b" l="l" r="r" t="t"/>
            <a:pathLst>
              <a:path extrusionOk="0" h="11170" w="5051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20" name="Google Shape;620;p35"/>
          <p:cNvGrpSpPr/>
          <p:nvPr/>
        </p:nvGrpSpPr>
        <p:grpSpPr>
          <a:xfrm>
            <a:off x="3570694" y="2404542"/>
            <a:ext cx="299598" cy="308322"/>
            <a:chOff x="3739275" y="2525850"/>
            <a:chExt cx="226625" cy="226175"/>
          </a:xfrm>
        </p:grpSpPr>
        <p:sp>
          <p:nvSpPr>
            <p:cNvPr id="621" name="Google Shape;621;p35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5" name="Google Shape;625;p35"/>
          <p:cNvGrpSpPr/>
          <p:nvPr/>
        </p:nvGrpSpPr>
        <p:grpSpPr>
          <a:xfrm>
            <a:off x="3043876" y="2377772"/>
            <a:ext cx="272464" cy="361861"/>
            <a:chOff x="4518575" y="2506200"/>
            <a:chExt cx="206100" cy="265450"/>
          </a:xfrm>
        </p:grpSpPr>
        <p:sp>
          <p:nvSpPr>
            <p:cNvPr id="626" name="Google Shape;626;p35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35" name="Google Shape;635;p35"/>
          <p:cNvGrpSpPr/>
          <p:nvPr/>
        </p:nvGrpSpPr>
        <p:grpSpPr>
          <a:xfrm>
            <a:off x="4125077" y="2404742"/>
            <a:ext cx="299631" cy="308322"/>
            <a:chOff x="4164375" y="1677425"/>
            <a:chExt cx="226650" cy="226175"/>
          </a:xfrm>
        </p:grpSpPr>
        <p:sp>
          <p:nvSpPr>
            <p:cNvPr id="636" name="Google Shape;636;p35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1" name="Google Shape;641;p35"/>
          <p:cNvGrpSpPr/>
          <p:nvPr/>
        </p:nvGrpSpPr>
        <p:grpSpPr>
          <a:xfrm>
            <a:off x="5179042" y="2395931"/>
            <a:ext cx="299003" cy="308322"/>
            <a:chOff x="5226025" y="1677425"/>
            <a:chExt cx="226175" cy="226175"/>
          </a:xfrm>
        </p:grpSpPr>
        <p:sp>
          <p:nvSpPr>
            <p:cNvPr id="642" name="Google Shape;642;p35"/>
            <p:cNvSpPr/>
            <p:nvPr/>
          </p:nvSpPr>
          <p:spPr>
            <a:xfrm>
              <a:off x="5226025" y="1677425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5259025" y="1733625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4" name="Google Shape;644;p35"/>
          <p:cNvGrpSpPr/>
          <p:nvPr/>
        </p:nvGrpSpPr>
        <p:grpSpPr>
          <a:xfrm>
            <a:off x="4652426" y="2396024"/>
            <a:ext cx="299003" cy="308322"/>
            <a:chOff x="4835275" y="1198350"/>
            <a:chExt cx="226175" cy="226175"/>
          </a:xfrm>
        </p:grpSpPr>
        <p:sp>
          <p:nvSpPr>
            <p:cNvPr id="645" name="Google Shape;645;p35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7" name="Google Shape;647;p35"/>
          <p:cNvGrpSpPr/>
          <p:nvPr/>
        </p:nvGrpSpPr>
        <p:grpSpPr>
          <a:xfrm>
            <a:off x="6339271" y="2379923"/>
            <a:ext cx="347356" cy="358215"/>
            <a:chOff x="968775" y="1180050"/>
            <a:chExt cx="262750" cy="262775"/>
          </a:xfrm>
        </p:grpSpPr>
        <p:sp>
          <p:nvSpPr>
            <p:cNvPr id="648" name="Google Shape;648;p35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1" name="Google Shape;651;p35"/>
          <p:cNvGrpSpPr/>
          <p:nvPr/>
        </p:nvGrpSpPr>
        <p:grpSpPr>
          <a:xfrm>
            <a:off x="5704170" y="2446992"/>
            <a:ext cx="386288" cy="224042"/>
            <a:chOff x="1678900" y="1231350"/>
            <a:chExt cx="292200" cy="164350"/>
          </a:xfrm>
        </p:grpSpPr>
        <p:sp>
          <p:nvSpPr>
            <p:cNvPr id="652" name="Google Shape;652;p35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5" name="Google Shape;655;p35"/>
          <p:cNvSpPr/>
          <p:nvPr/>
        </p:nvSpPr>
        <p:spPr>
          <a:xfrm>
            <a:off x="7023159" y="2368888"/>
            <a:ext cx="245958" cy="363054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56" name="Google Shape;656;p35"/>
          <p:cNvGrpSpPr/>
          <p:nvPr/>
        </p:nvGrpSpPr>
        <p:grpSpPr>
          <a:xfrm>
            <a:off x="7467406" y="2373531"/>
            <a:ext cx="322006" cy="353205"/>
            <a:chOff x="2405550" y="1181850"/>
            <a:chExt cx="243575" cy="259100"/>
          </a:xfrm>
        </p:grpSpPr>
        <p:sp>
          <p:nvSpPr>
            <p:cNvPr id="657" name="Google Shape;657;p35"/>
            <p:cNvSpPr/>
            <p:nvPr/>
          </p:nvSpPr>
          <p:spPr>
            <a:xfrm>
              <a:off x="2517500" y="1255000"/>
              <a:ext cx="13425" cy="12950"/>
            </a:xfrm>
            <a:custGeom>
              <a:rect b="b" l="l" r="r" t="t"/>
              <a:pathLst>
                <a:path extrusionOk="0" h="518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2517500" y="1387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2584425" y="1317900"/>
              <a:ext cx="12950" cy="13400"/>
            </a:xfrm>
            <a:custGeom>
              <a:rect b="b" l="l" r="r" t="t"/>
              <a:pathLst>
                <a:path extrusionOk="0" h="536" w="518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2451050" y="13179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2517500" y="1278200"/>
              <a:ext cx="44650" cy="84325"/>
            </a:xfrm>
            <a:custGeom>
              <a:rect b="b" l="l" r="r" t="t"/>
              <a:pathLst>
                <a:path extrusionOk="0" h="3373" w="1786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2405550" y="1181850"/>
              <a:ext cx="243575" cy="259100"/>
            </a:xfrm>
            <a:custGeom>
              <a:rect b="b" l="l" r="r" t="t"/>
              <a:pathLst>
                <a:path extrusionOk="0" h="10364" w="9743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63" name="Google Shape;663;p35"/>
          <p:cNvSpPr/>
          <p:nvPr/>
        </p:nvSpPr>
        <p:spPr>
          <a:xfrm>
            <a:off x="8075550" y="2396514"/>
            <a:ext cx="299003" cy="308322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64" name="Google Shape;664;p35"/>
          <p:cNvGrpSpPr/>
          <p:nvPr/>
        </p:nvGrpSpPr>
        <p:grpSpPr>
          <a:xfrm>
            <a:off x="8500593" y="2371333"/>
            <a:ext cx="286610" cy="357601"/>
            <a:chOff x="3086700" y="1180050"/>
            <a:chExt cx="216800" cy="262325"/>
          </a:xfrm>
        </p:grpSpPr>
        <p:sp>
          <p:nvSpPr>
            <p:cNvPr id="665" name="Google Shape;665;p35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7" name="Google Shape;667;p35"/>
          <p:cNvGrpSpPr/>
          <p:nvPr/>
        </p:nvGrpSpPr>
        <p:grpSpPr>
          <a:xfrm>
            <a:off x="9007187" y="2359473"/>
            <a:ext cx="228243" cy="381321"/>
            <a:chOff x="3741075" y="1171575"/>
            <a:chExt cx="172650" cy="279725"/>
          </a:xfrm>
        </p:grpSpPr>
        <p:sp>
          <p:nvSpPr>
            <p:cNvPr id="668" name="Google Shape;668;p35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72" name="Google Shape;672;p35"/>
          <p:cNvSpPr/>
          <p:nvPr/>
        </p:nvSpPr>
        <p:spPr>
          <a:xfrm>
            <a:off x="9465599" y="2371870"/>
            <a:ext cx="350330" cy="358181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73" name="Google Shape;673;p35"/>
          <p:cNvGrpSpPr/>
          <p:nvPr/>
        </p:nvGrpSpPr>
        <p:grpSpPr>
          <a:xfrm>
            <a:off x="2528682" y="3103577"/>
            <a:ext cx="351520" cy="253623"/>
            <a:chOff x="952700" y="1101100"/>
            <a:chExt cx="265900" cy="186050"/>
          </a:xfrm>
        </p:grpSpPr>
        <p:sp>
          <p:nvSpPr>
            <p:cNvPr id="674" name="Google Shape;674;p35"/>
            <p:cNvSpPr/>
            <p:nvPr/>
          </p:nvSpPr>
          <p:spPr>
            <a:xfrm>
              <a:off x="952700" y="1101100"/>
              <a:ext cx="265900" cy="186050"/>
            </a:xfrm>
            <a:custGeom>
              <a:rect b="b" l="l" r="r" t="t"/>
              <a:pathLst>
                <a:path extrusionOk="0" h="7442" w="10636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992850" y="1234025"/>
              <a:ext cx="53125" cy="13425"/>
            </a:xfrm>
            <a:custGeom>
              <a:rect b="b" l="l" r="r" t="t"/>
              <a:pathLst>
                <a:path extrusionOk="0" h="537" w="2125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1059325" y="1234025"/>
              <a:ext cx="26350" cy="13425"/>
            </a:xfrm>
            <a:custGeom>
              <a:rect b="b" l="l" r="r" t="t"/>
              <a:pathLst>
                <a:path extrusionOk="0" h="537" w="1054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77" name="Google Shape;677;p35"/>
          <p:cNvSpPr/>
          <p:nvPr/>
        </p:nvSpPr>
        <p:spPr>
          <a:xfrm>
            <a:off x="3055153" y="3020420"/>
            <a:ext cx="246520" cy="362475"/>
          </a:xfrm>
          <a:custGeom>
            <a:rect b="b" l="l" r="r" t="t"/>
            <a:pathLst>
              <a:path extrusionOk="0" h="10636" w="7459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35"/>
          <p:cNvSpPr/>
          <p:nvPr/>
        </p:nvSpPr>
        <p:spPr>
          <a:xfrm>
            <a:off x="3477015" y="3047825"/>
            <a:ext cx="396303" cy="399281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9" name="Google Shape;679;p35"/>
          <p:cNvSpPr/>
          <p:nvPr/>
        </p:nvSpPr>
        <p:spPr>
          <a:xfrm>
            <a:off x="4048633" y="3047893"/>
            <a:ext cx="360939" cy="301063"/>
          </a:xfrm>
          <a:custGeom>
            <a:rect b="b" l="l" r="r" t="t"/>
            <a:pathLst>
              <a:path extrusionOk="0" h="8834" w="10921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0" name="Google Shape;680;p35"/>
          <p:cNvSpPr/>
          <p:nvPr/>
        </p:nvSpPr>
        <p:spPr>
          <a:xfrm>
            <a:off x="4658000" y="3086034"/>
            <a:ext cx="311397" cy="336915"/>
          </a:xfrm>
          <a:custGeom>
            <a:rect b="b" l="l" r="r" t="t"/>
            <a:pathLst>
              <a:path extrusionOk="0" h="9886" w="9422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81" name="Google Shape;681;p35"/>
          <p:cNvGrpSpPr/>
          <p:nvPr/>
        </p:nvGrpSpPr>
        <p:grpSpPr>
          <a:xfrm>
            <a:off x="5219949" y="3082177"/>
            <a:ext cx="317875" cy="344208"/>
            <a:chOff x="5583325" y="1073450"/>
            <a:chExt cx="240450" cy="252500"/>
          </a:xfrm>
        </p:grpSpPr>
        <p:sp>
          <p:nvSpPr>
            <p:cNvPr id="682" name="Google Shape;682;p35"/>
            <p:cNvSpPr/>
            <p:nvPr/>
          </p:nvSpPr>
          <p:spPr>
            <a:xfrm>
              <a:off x="5613200" y="1229575"/>
              <a:ext cx="96375" cy="96375"/>
            </a:xfrm>
            <a:custGeom>
              <a:rect b="b" l="l" r="r" t="t"/>
              <a:pathLst>
                <a:path extrusionOk="0" h="3855" w="3855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5689050" y="1144825"/>
              <a:ext cx="134725" cy="122250"/>
            </a:xfrm>
            <a:custGeom>
              <a:rect b="b" l="l" r="r" t="t"/>
              <a:pathLst>
                <a:path extrusionOk="0" h="4890" w="5389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5583325" y="1073450"/>
              <a:ext cx="106175" cy="150350"/>
            </a:xfrm>
            <a:custGeom>
              <a:rect b="b" l="l" r="r" t="t"/>
              <a:pathLst>
                <a:path extrusionOk="0" h="6014" w="4247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5716250" y="1252775"/>
              <a:ext cx="88350" cy="53100"/>
            </a:xfrm>
            <a:custGeom>
              <a:rect b="b" l="l" r="r" t="t"/>
              <a:pathLst>
                <a:path extrusionOk="0" h="2124" w="3534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6" name="Google Shape;686;p35"/>
          <p:cNvGrpSpPr/>
          <p:nvPr/>
        </p:nvGrpSpPr>
        <p:grpSpPr>
          <a:xfrm>
            <a:off x="5703822" y="3071928"/>
            <a:ext cx="386850" cy="294962"/>
            <a:chOff x="1502275" y="3638775"/>
            <a:chExt cx="292625" cy="216375"/>
          </a:xfrm>
        </p:grpSpPr>
        <p:sp>
          <p:nvSpPr>
            <p:cNvPr id="687" name="Google Shape;687;p35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2" name="Google Shape;692;p35"/>
          <p:cNvGrpSpPr/>
          <p:nvPr/>
        </p:nvGrpSpPr>
        <p:grpSpPr>
          <a:xfrm>
            <a:off x="6258857" y="3016414"/>
            <a:ext cx="354428" cy="362441"/>
            <a:chOff x="3171000" y="4021950"/>
            <a:chExt cx="268100" cy="265875"/>
          </a:xfrm>
        </p:grpSpPr>
        <p:sp>
          <p:nvSpPr>
            <p:cNvPr id="693" name="Google Shape;693;p35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95" name="Google Shape;695;p35"/>
          <p:cNvSpPr/>
          <p:nvPr/>
        </p:nvSpPr>
        <p:spPr>
          <a:xfrm>
            <a:off x="6779633" y="3050756"/>
            <a:ext cx="394518" cy="407460"/>
          </a:xfrm>
          <a:custGeom>
            <a:rect b="b" l="l" r="r" t="t"/>
            <a:pathLst>
              <a:path extrusionOk="0" h="11956" w="11937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6" name="Google Shape;696;p35"/>
          <p:cNvSpPr/>
          <p:nvPr/>
        </p:nvSpPr>
        <p:spPr>
          <a:xfrm>
            <a:off x="7334021" y="3035213"/>
            <a:ext cx="352082" cy="363191"/>
          </a:xfrm>
          <a:custGeom>
            <a:rect b="b" l="l" r="r" t="t"/>
            <a:pathLst>
              <a:path extrusionOk="0" h="10657" w="10653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97" name="Google Shape;697;p35"/>
          <p:cNvGrpSpPr/>
          <p:nvPr/>
        </p:nvGrpSpPr>
        <p:grpSpPr>
          <a:xfrm>
            <a:off x="7848132" y="3068067"/>
            <a:ext cx="334400" cy="344821"/>
            <a:chOff x="5684575" y="4038000"/>
            <a:chExt cx="252950" cy="252950"/>
          </a:xfrm>
        </p:grpSpPr>
        <p:sp>
          <p:nvSpPr>
            <p:cNvPr id="698" name="Google Shape;698;p35"/>
            <p:cNvSpPr/>
            <p:nvPr/>
          </p:nvSpPr>
          <p:spPr>
            <a:xfrm>
              <a:off x="5684575" y="40380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5804575" y="4097775"/>
              <a:ext cx="58000" cy="118225"/>
            </a:xfrm>
            <a:custGeom>
              <a:rect b="b" l="l" r="r" t="t"/>
              <a:pathLst>
                <a:path extrusionOk="0" h="4729" w="232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5804575" y="40714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5804575" y="4244525"/>
              <a:ext cx="13400" cy="12975"/>
            </a:xfrm>
            <a:custGeom>
              <a:rect b="b" l="l" r="r" t="t"/>
              <a:pathLst>
                <a:path extrusionOk="0" h="519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5718025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5891100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4" name="Google Shape;704;p35"/>
          <p:cNvGrpSpPr/>
          <p:nvPr/>
        </p:nvGrpSpPr>
        <p:grpSpPr>
          <a:xfrm>
            <a:off x="8441727" y="3026501"/>
            <a:ext cx="247115" cy="399520"/>
            <a:chOff x="1982675" y="3599525"/>
            <a:chExt cx="186925" cy="293075"/>
          </a:xfrm>
        </p:grpSpPr>
        <p:sp>
          <p:nvSpPr>
            <p:cNvPr id="705" name="Google Shape;705;p35"/>
            <p:cNvSpPr/>
            <p:nvPr/>
          </p:nvSpPr>
          <p:spPr>
            <a:xfrm>
              <a:off x="2029075" y="36396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2029075" y="3599525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2085725" y="3659725"/>
              <a:ext cx="20100" cy="19675"/>
            </a:xfrm>
            <a:custGeom>
              <a:rect b="b" l="l" r="r" t="t"/>
              <a:pathLst>
                <a:path extrusionOk="0" h="787" w="804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2088850" y="3612900"/>
              <a:ext cx="26775" cy="26800"/>
            </a:xfrm>
            <a:custGeom>
              <a:rect b="b" l="l" r="r" t="t"/>
              <a:pathLst>
                <a:path extrusionOk="0" h="1072" w="1071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982675" y="3689625"/>
              <a:ext cx="186925" cy="202975"/>
            </a:xfrm>
            <a:custGeom>
              <a:rect b="b" l="l" r="r" t="t"/>
              <a:pathLst>
                <a:path extrusionOk="0" h="8119" w="7477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0" name="Google Shape;710;p35"/>
          <p:cNvGrpSpPr/>
          <p:nvPr/>
        </p:nvGrpSpPr>
        <p:grpSpPr>
          <a:xfrm>
            <a:off x="8947735" y="3026500"/>
            <a:ext cx="178106" cy="398940"/>
            <a:chOff x="2397075" y="3602200"/>
            <a:chExt cx="134725" cy="292650"/>
          </a:xfrm>
        </p:grpSpPr>
        <p:sp>
          <p:nvSpPr>
            <p:cNvPr id="711" name="Google Shape;711;p35"/>
            <p:cNvSpPr/>
            <p:nvPr/>
          </p:nvSpPr>
          <p:spPr>
            <a:xfrm>
              <a:off x="2460850" y="3602200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2477800" y="3632075"/>
              <a:ext cx="19675" cy="20100"/>
            </a:xfrm>
            <a:custGeom>
              <a:rect b="b" l="l" r="r" t="t"/>
              <a:pathLst>
                <a:path extrusionOk="0" h="804" w="787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2441225" y="3625400"/>
              <a:ext cx="19650" cy="20075"/>
            </a:xfrm>
            <a:custGeom>
              <a:rect b="b" l="l" r="r" t="t"/>
              <a:pathLst>
                <a:path extrusionOk="0" h="803" w="786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2444350" y="365885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397075" y="3691850"/>
              <a:ext cx="134725" cy="203000"/>
            </a:xfrm>
            <a:custGeom>
              <a:rect b="b" l="l" r="r" t="t"/>
              <a:pathLst>
                <a:path extrusionOk="0" h="8120" w="5389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6" name="Google Shape;716;p35"/>
          <p:cNvGrpSpPr/>
          <p:nvPr/>
        </p:nvGrpSpPr>
        <p:grpSpPr>
          <a:xfrm>
            <a:off x="2581850" y="3710924"/>
            <a:ext cx="246520" cy="383741"/>
            <a:chOff x="2717350" y="3603525"/>
            <a:chExt cx="186475" cy="281500"/>
          </a:xfrm>
        </p:grpSpPr>
        <p:sp>
          <p:nvSpPr>
            <p:cNvPr id="717" name="Google Shape;717;p35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1" name="Google Shape;721;p35"/>
          <p:cNvSpPr/>
          <p:nvPr/>
        </p:nvSpPr>
        <p:spPr>
          <a:xfrm>
            <a:off x="9383691" y="3050995"/>
            <a:ext cx="387478" cy="335143"/>
          </a:xfrm>
          <a:custGeom>
            <a:rect b="b" l="l" r="r" t="t"/>
            <a:pathLst>
              <a:path extrusionOk="0" h="9834" w="11724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2" name="Google Shape;722;p35"/>
          <p:cNvGrpSpPr/>
          <p:nvPr/>
        </p:nvGrpSpPr>
        <p:grpSpPr>
          <a:xfrm>
            <a:off x="3024770" y="3721267"/>
            <a:ext cx="332053" cy="363054"/>
            <a:chOff x="3927075" y="3612900"/>
            <a:chExt cx="251175" cy="266325"/>
          </a:xfrm>
        </p:grpSpPr>
        <p:sp>
          <p:nvSpPr>
            <p:cNvPr id="723" name="Google Shape;723;p35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5" name="Google Shape;725;p35"/>
          <p:cNvGrpSpPr/>
          <p:nvPr/>
        </p:nvGrpSpPr>
        <p:grpSpPr>
          <a:xfrm>
            <a:off x="3552875" y="3780864"/>
            <a:ext cx="336152" cy="347241"/>
            <a:chOff x="4324975" y="3617800"/>
            <a:chExt cx="254275" cy="254725"/>
          </a:xfrm>
        </p:grpSpPr>
        <p:sp>
          <p:nvSpPr>
            <p:cNvPr id="726" name="Google Shape;726;p35"/>
            <p:cNvSpPr/>
            <p:nvPr/>
          </p:nvSpPr>
          <p:spPr>
            <a:xfrm>
              <a:off x="4347275" y="3641900"/>
              <a:ext cx="186025" cy="230625"/>
            </a:xfrm>
            <a:custGeom>
              <a:rect b="b" l="l" r="r" t="t"/>
              <a:pathLst>
                <a:path extrusionOk="0" h="9225" w="7441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4324975" y="3727975"/>
              <a:ext cx="18750" cy="17875"/>
            </a:xfrm>
            <a:custGeom>
              <a:rect b="b" l="l" r="r" t="t"/>
              <a:pathLst>
                <a:path extrusionOk="0" h="715" w="75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4529725" y="3617800"/>
              <a:ext cx="49525" cy="55800"/>
            </a:xfrm>
            <a:custGeom>
              <a:rect b="b" l="l" r="r" t="t"/>
              <a:pathLst>
                <a:path extrusionOk="0" h="2232" w="1981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9" name="Google Shape;729;p35"/>
          <p:cNvGrpSpPr/>
          <p:nvPr/>
        </p:nvGrpSpPr>
        <p:grpSpPr>
          <a:xfrm>
            <a:off x="4086534" y="3846536"/>
            <a:ext cx="399872" cy="217737"/>
            <a:chOff x="4728650" y="3665975"/>
            <a:chExt cx="302475" cy="159725"/>
          </a:xfrm>
        </p:grpSpPr>
        <p:sp>
          <p:nvSpPr>
            <p:cNvPr id="730" name="Google Shape;730;p35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2" name="Google Shape;732;p35"/>
          <p:cNvGrpSpPr/>
          <p:nvPr/>
        </p:nvGrpSpPr>
        <p:grpSpPr>
          <a:xfrm>
            <a:off x="4613200" y="3803696"/>
            <a:ext cx="382719" cy="282796"/>
            <a:chOff x="5164925" y="3642775"/>
            <a:chExt cx="289500" cy="207450"/>
          </a:xfrm>
        </p:grpSpPr>
        <p:sp>
          <p:nvSpPr>
            <p:cNvPr id="733" name="Google Shape;733;p35"/>
            <p:cNvSpPr/>
            <p:nvPr/>
          </p:nvSpPr>
          <p:spPr>
            <a:xfrm>
              <a:off x="5271975" y="3690075"/>
              <a:ext cx="79875" cy="79875"/>
            </a:xfrm>
            <a:custGeom>
              <a:rect b="b" l="l" r="r" t="t"/>
              <a:pathLst>
                <a:path extrusionOk="0" h="3195" w="3195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368325" y="3670900"/>
              <a:ext cx="26775" cy="26325"/>
            </a:xfrm>
            <a:custGeom>
              <a:rect b="b" l="l" r="r" t="t"/>
              <a:pathLst>
                <a:path extrusionOk="0" h="1053" w="1071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5222000" y="382390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5164925" y="3642775"/>
              <a:ext cx="289500" cy="202100"/>
            </a:xfrm>
            <a:custGeom>
              <a:rect b="b" l="l" r="r" t="t"/>
              <a:pathLst>
                <a:path extrusionOk="0" h="8084" w="1158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5226475" y="3704350"/>
              <a:ext cx="182450" cy="104850"/>
            </a:xfrm>
            <a:custGeom>
              <a:rect b="b" l="l" r="r" t="t"/>
              <a:pathLst>
                <a:path extrusionOk="0" h="4194" w="7298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8" name="Google Shape;738;p35"/>
          <p:cNvSpPr/>
          <p:nvPr/>
        </p:nvSpPr>
        <p:spPr>
          <a:xfrm>
            <a:off x="5213990" y="3717422"/>
            <a:ext cx="360939" cy="372154"/>
          </a:xfrm>
          <a:custGeom>
            <a:rect b="b" l="l" r="r" t="t"/>
            <a:pathLst>
              <a:path extrusionOk="0" h="10920" w="10921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9" name="Google Shape;739;p35"/>
          <p:cNvSpPr/>
          <p:nvPr/>
        </p:nvSpPr>
        <p:spPr>
          <a:xfrm>
            <a:off x="5717809" y="3749343"/>
            <a:ext cx="334367" cy="308322"/>
          </a:xfrm>
          <a:custGeom>
            <a:rect b="b" l="l" r="r" t="t"/>
            <a:pathLst>
              <a:path extrusionOk="0" h="9047" w="10117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0" name="Google Shape;740;p35"/>
          <p:cNvSpPr/>
          <p:nvPr/>
        </p:nvSpPr>
        <p:spPr>
          <a:xfrm>
            <a:off x="6195030" y="3738589"/>
            <a:ext cx="318470" cy="329826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1" name="Google Shape;741;p35"/>
          <p:cNvSpPr/>
          <p:nvPr/>
        </p:nvSpPr>
        <p:spPr>
          <a:xfrm>
            <a:off x="6776032" y="3664863"/>
            <a:ext cx="351487" cy="362475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2" name="Google Shape;742;p35"/>
          <p:cNvSpPr/>
          <p:nvPr/>
        </p:nvSpPr>
        <p:spPr>
          <a:xfrm>
            <a:off x="7285385" y="3664574"/>
            <a:ext cx="351487" cy="363054"/>
          </a:xfrm>
          <a:custGeom>
            <a:rect b="b" l="l" r="r" t="t"/>
            <a:pathLst>
              <a:path extrusionOk="0" h="10653" w="10635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3" name="Google Shape;743;p35"/>
          <p:cNvSpPr/>
          <p:nvPr/>
        </p:nvSpPr>
        <p:spPr>
          <a:xfrm>
            <a:off x="7794738" y="3657024"/>
            <a:ext cx="340283" cy="420206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4" name="Google Shape;744;p35"/>
          <p:cNvSpPr/>
          <p:nvPr/>
        </p:nvSpPr>
        <p:spPr>
          <a:xfrm>
            <a:off x="8408731" y="3713485"/>
            <a:ext cx="298441" cy="344344"/>
          </a:xfrm>
          <a:custGeom>
            <a:rect b="b" l="l" r="r" t="t"/>
            <a:pathLst>
              <a:path extrusionOk="0" h="10104" w="903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45" name="Google Shape;745;p35"/>
          <p:cNvGrpSpPr/>
          <p:nvPr/>
        </p:nvGrpSpPr>
        <p:grpSpPr>
          <a:xfrm>
            <a:off x="8933824" y="3717916"/>
            <a:ext cx="327294" cy="334632"/>
            <a:chOff x="5717150" y="2098500"/>
            <a:chExt cx="247575" cy="245475"/>
          </a:xfrm>
        </p:grpSpPr>
        <p:sp>
          <p:nvSpPr>
            <p:cNvPr id="746" name="Google Shape;746;p35"/>
            <p:cNvSpPr/>
            <p:nvPr/>
          </p:nvSpPr>
          <p:spPr>
            <a:xfrm>
              <a:off x="5717150" y="2098500"/>
              <a:ext cx="135175" cy="132800"/>
            </a:xfrm>
            <a:custGeom>
              <a:rect b="b" l="l" r="r" t="t"/>
              <a:pathLst>
                <a:path extrusionOk="0" h="5312" w="5407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5857650" y="2158275"/>
              <a:ext cx="107075" cy="106075"/>
            </a:xfrm>
            <a:custGeom>
              <a:rect b="b" l="l" r="r" t="t"/>
              <a:pathLst>
                <a:path extrusionOk="0" h="4243" w="4283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5790750" y="2264450"/>
              <a:ext cx="80750" cy="79525"/>
            </a:xfrm>
            <a:custGeom>
              <a:rect b="b" l="l" r="r" t="t"/>
              <a:pathLst>
                <a:path extrusionOk="0" h="3181" w="323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49" name="Google Shape;749;p35"/>
          <p:cNvSpPr/>
          <p:nvPr/>
        </p:nvSpPr>
        <p:spPr>
          <a:xfrm>
            <a:off x="9483441" y="3650888"/>
            <a:ext cx="283106" cy="390420"/>
          </a:xfrm>
          <a:custGeom>
            <a:rect b="b" l="l" r="r" t="t"/>
            <a:pathLst>
              <a:path extrusionOk="0" h="11456" w="8566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0" name="Google Shape;750;p35"/>
          <p:cNvSpPr/>
          <p:nvPr/>
        </p:nvSpPr>
        <p:spPr>
          <a:xfrm>
            <a:off x="2519500" y="4449599"/>
            <a:ext cx="369169" cy="253623"/>
          </a:xfrm>
          <a:custGeom>
            <a:rect b="b" l="l" r="r" t="t"/>
            <a:pathLst>
              <a:path extrusionOk="0" h="7442" w="1117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1" name="Google Shape;751;p35"/>
          <p:cNvSpPr/>
          <p:nvPr/>
        </p:nvSpPr>
        <p:spPr>
          <a:xfrm>
            <a:off x="3039790" y="4430444"/>
            <a:ext cx="299036" cy="291929"/>
          </a:xfrm>
          <a:custGeom>
            <a:rect b="b" l="l" r="r" t="t"/>
            <a:pathLst>
              <a:path extrusionOk="0" h="8566" w="9048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52" name="Google Shape;752;p35"/>
          <p:cNvGrpSpPr/>
          <p:nvPr/>
        </p:nvGrpSpPr>
        <p:grpSpPr>
          <a:xfrm>
            <a:off x="3511298" y="4358842"/>
            <a:ext cx="352082" cy="317455"/>
            <a:chOff x="6435300" y="2742175"/>
            <a:chExt cx="266325" cy="232875"/>
          </a:xfrm>
        </p:grpSpPr>
        <p:sp>
          <p:nvSpPr>
            <p:cNvPr id="753" name="Google Shape;753;p35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5" name="Google Shape;755;p35"/>
          <p:cNvGrpSpPr/>
          <p:nvPr/>
        </p:nvGrpSpPr>
        <p:grpSpPr>
          <a:xfrm>
            <a:off x="4558258" y="4437967"/>
            <a:ext cx="333805" cy="344208"/>
            <a:chOff x="674800" y="2146225"/>
            <a:chExt cx="252500" cy="252500"/>
          </a:xfrm>
        </p:grpSpPr>
        <p:sp>
          <p:nvSpPr>
            <p:cNvPr id="756" name="Google Shape;756;p35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0" name="Google Shape;760;p35"/>
          <p:cNvGrpSpPr/>
          <p:nvPr/>
        </p:nvGrpSpPr>
        <p:grpSpPr>
          <a:xfrm>
            <a:off x="5085306" y="4449453"/>
            <a:ext cx="333805" cy="344208"/>
            <a:chOff x="2164225" y="2146225"/>
            <a:chExt cx="252500" cy="252500"/>
          </a:xfrm>
        </p:grpSpPr>
        <p:sp>
          <p:nvSpPr>
            <p:cNvPr id="761" name="Google Shape;761;p35"/>
            <p:cNvSpPr/>
            <p:nvPr/>
          </p:nvSpPr>
          <p:spPr>
            <a:xfrm>
              <a:off x="2223100" y="2305925"/>
              <a:ext cx="134750" cy="43300"/>
            </a:xfrm>
            <a:custGeom>
              <a:rect b="b" l="l" r="r" t="t"/>
              <a:pathLst>
                <a:path extrusionOk="0" h="1732" w="539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2323475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22173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2164225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5" name="Google Shape;765;p35"/>
          <p:cNvGrpSpPr/>
          <p:nvPr/>
        </p:nvGrpSpPr>
        <p:grpSpPr>
          <a:xfrm>
            <a:off x="4031217" y="4449226"/>
            <a:ext cx="334400" cy="344821"/>
            <a:chOff x="689975" y="1737200"/>
            <a:chExt cx="252950" cy="252950"/>
          </a:xfrm>
        </p:grpSpPr>
        <p:sp>
          <p:nvSpPr>
            <p:cNvPr id="766" name="Google Shape;766;p35"/>
            <p:cNvSpPr/>
            <p:nvPr/>
          </p:nvSpPr>
          <p:spPr>
            <a:xfrm>
              <a:off x="779200" y="1907050"/>
              <a:ext cx="79850" cy="26875"/>
            </a:xfrm>
            <a:custGeom>
              <a:rect b="b" l="l" r="r" t="t"/>
              <a:pathLst>
                <a:path extrusionOk="0" h="1075" w="3194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743050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739925" y="1799600"/>
              <a:ext cx="46875" cy="16575"/>
            </a:xfrm>
            <a:custGeom>
              <a:rect b="b" l="l" r="r" t="t"/>
              <a:pathLst>
                <a:path extrusionOk="0" h="663" w="1875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84967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846100" y="1799600"/>
              <a:ext cx="47300" cy="16575"/>
            </a:xfrm>
            <a:custGeom>
              <a:rect b="b" l="l" r="r" t="t"/>
              <a:pathLst>
                <a:path extrusionOk="0" h="663" w="1892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689975" y="17372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2" name="Google Shape;772;p35"/>
          <p:cNvGrpSpPr/>
          <p:nvPr/>
        </p:nvGrpSpPr>
        <p:grpSpPr>
          <a:xfrm>
            <a:off x="5612075" y="4439102"/>
            <a:ext cx="334400" cy="344208"/>
            <a:chOff x="2961350" y="1740750"/>
            <a:chExt cx="252950" cy="252500"/>
          </a:xfrm>
        </p:grpSpPr>
        <p:sp>
          <p:nvSpPr>
            <p:cNvPr id="773" name="Google Shape;773;p35"/>
            <p:cNvSpPr/>
            <p:nvPr/>
          </p:nvSpPr>
          <p:spPr>
            <a:xfrm>
              <a:off x="301442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3010850" y="1792950"/>
              <a:ext cx="58025" cy="28125"/>
            </a:xfrm>
            <a:custGeom>
              <a:rect b="b" l="l" r="r" t="t"/>
              <a:pathLst>
                <a:path extrusionOk="0" h="1125" w="2321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3034500" y="1908025"/>
              <a:ext cx="106625" cy="32150"/>
            </a:xfrm>
            <a:custGeom>
              <a:rect b="b" l="l" r="r" t="t"/>
              <a:pathLst>
                <a:path extrusionOk="0" h="1286" w="4265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107200" y="1792675"/>
              <a:ext cx="58025" cy="27950"/>
            </a:xfrm>
            <a:custGeom>
              <a:rect b="b" l="l" r="r" t="t"/>
              <a:pathLst>
                <a:path extrusionOk="0" h="1118" w="2321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121050" y="1833100"/>
              <a:ext cx="40150" cy="39725"/>
            </a:xfrm>
            <a:custGeom>
              <a:rect b="b" l="l" r="r" t="t"/>
              <a:pathLst>
                <a:path extrusionOk="0" h="1589" w="1606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2961350" y="17407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79" name="Google Shape;779;p35"/>
          <p:cNvSpPr/>
          <p:nvPr/>
        </p:nvSpPr>
        <p:spPr>
          <a:xfrm>
            <a:off x="6169754" y="4468227"/>
            <a:ext cx="333026" cy="343577"/>
          </a:xfrm>
          <a:custGeom>
            <a:rect b="b" l="l" r="r" t="t"/>
            <a:pathLst>
              <a:path extrusionOk="0" h="4202" w="5728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grpSp>
        <p:nvGrpSpPr>
          <p:cNvPr id="780" name="Google Shape;780;p35"/>
          <p:cNvGrpSpPr/>
          <p:nvPr/>
        </p:nvGrpSpPr>
        <p:grpSpPr>
          <a:xfrm>
            <a:off x="6696108" y="4387468"/>
            <a:ext cx="271902" cy="376448"/>
            <a:chOff x="4026550" y="3640100"/>
            <a:chExt cx="205675" cy="276150"/>
          </a:xfrm>
        </p:grpSpPr>
        <p:sp>
          <p:nvSpPr>
            <p:cNvPr id="781" name="Google Shape;781;p35"/>
            <p:cNvSpPr/>
            <p:nvPr/>
          </p:nvSpPr>
          <p:spPr>
            <a:xfrm>
              <a:off x="4119325" y="3640100"/>
              <a:ext cx="20100" cy="29925"/>
            </a:xfrm>
            <a:custGeom>
              <a:rect b="b" l="l" r="r" t="t"/>
              <a:pathLst>
                <a:path extrusionOk="0" h="1197" w="804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4086325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4152800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4035925" y="3683375"/>
              <a:ext cx="186475" cy="129600"/>
            </a:xfrm>
            <a:custGeom>
              <a:rect b="b" l="l" r="r" t="t"/>
              <a:pathLst>
                <a:path extrusionOk="0" h="5184" w="7459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4037250" y="3823000"/>
              <a:ext cx="186050" cy="59800"/>
            </a:xfrm>
            <a:custGeom>
              <a:rect b="b" l="l" r="r" t="t"/>
              <a:pathLst>
                <a:path extrusionOk="0" h="2392" w="7442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4026550" y="3896150"/>
              <a:ext cx="205675" cy="20100"/>
            </a:xfrm>
            <a:custGeom>
              <a:rect b="b" l="l" r="r" t="t"/>
              <a:pathLst>
                <a:path extrusionOk="0" h="804" w="8227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87" name="Google Shape;787;p35"/>
          <p:cNvSpPr/>
          <p:nvPr/>
        </p:nvSpPr>
        <p:spPr>
          <a:xfrm>
            <a:off x="7189931" y="4453383"/>
            <a:ext cx="319032" cy="363054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88" name="Google Shape;788;p35"/>
          <p:cNvGrpSpPr/>
          <p:nvPr/>
        </p:nvGrpSpPr>
        <p:grpSpPr>
          <a:xfrm>
            <a:off x="7732713" y="4486703"/>
            <a:ext cx="351487" cy="294826"/>
            <a:chOff x="853250" y="4006875"/>
            <a:chExt cx="265875" cy="216275"/>
          </a:xfrm>
        </p:grpSpPr>
        <p:sp>
          <p:nvSpPr>
            <p:cNvPr id="789" name="Google Shape;789;p35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1" name="Google Shape;791;p35"/>
          <p:cNvGrpSpPr/>
          <p:nvPr/>
        </p:nvGrpSpPr>
        <p:grpSpPr>
          <a:xfrm>
            <a:off x="8910280" y="4452282"/>
            <a:ext cx="245925" cy="363668"/>
            <a:chOff x="1978675" y="3981800"/>
            <a:chExt cx="186025" cy="266775"/>
          </a:xfrm>
        </p:grpSpPr>
        <p:sp>
          <p:nvSpPr>
            <p:cNvPr id="792" name="Google Shape;792;p35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94" name="Google Shape;794;p35"/>
          <p:cNvSpPr/>
          <p:nvPr/>
        </p:nvSpPr>
        <p:spPr>
          <a:xfrm>
            <a:off x="8307296" y="4473715"/>
            <a:ext cx="317875" cy="322363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95" name="Google Shape;795;p35"/>
          <p:cNvGrpSpPr/>
          <p:nvPr/>
        </p:nvGrpSpPr>
        <p:grpSpPr>
          <a:xfrm>
            <a:off x="9440020" y="4461726"/>
            <a:ext cx="333805" cy="344821"/>
            <a:chOff x="480325" y="3970200"/>
            <a:chExt cx="252500" cy="252950"/>
          </a:xfrm>
        </p:grpSpPr>
        <p:sp>
          <p:nvSpPr>
            <p:cNvPr id="796" name="Google Shape;796;p35"/>
            <p:cNvSpPr/>
            <p:nvPr/>
          </p:nvSpPr>
          <p:spPr>
            <a:xfrm>
              <a:off x="480325" y="3970200"/>
              <a:ext cx="252500" cy="252950"/>
            </a:xfrm>
            <a:custGeom>
              <a:rect b="b" l="l" r="r" t="t"/>
              <a:pathLst>
                <a:path extrusionOk="0" h="10118" w="1010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625300" y="41151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625300" y="39853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95050" y="398537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95050" y="411562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1" name="Google Shape;801;p35"/>
          <p:cNvSpPr/>
          <p:nvPr/>
        </p:nvSpPr>
        <p:spPr>
          <a:xfrm>
            <a:off x="2607371" y="5072569"/>
            <a:ext cx="193442" cy="308322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02" name="Google Shape;802;p35"/>
          <p:cNvGrpSpPr/>
          <p:nvPr/>
        </p:nvGrpSpPr>
        <p:grpSpPr>
          <a:xfrm>
            <a:off x="3015743" y="5051331"/>
            <a:ext cx="334400" cy="344208"/>
            <a:chOff x="5745250" y="4378350"/>
            <a:chExt cx="252950" cy="252500"/>
          </a:xfrm>
        </p:grpSpPr>
        <p:sp>
          <p:nvSpPr>
            <p:cNvPr id="803" name="Google Shape;803;p35"/>
            <p:cNvSpPr/>
            <p:nvPr/>
          </p:nvSpPr>
          <p:spPr>
            <a:xfrm>
              <a:off x="5745250" y="43783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5806350" y="4419725"/>
              <a:ext cx="15650" cy="18425"/>
            </a:xfrm>
            <a:custGeom>
              <a:rect b="b" l="l" r="r" t="t"/>
              <a:pathLst>
                <a:path extrusionOk="0" h="737" w="626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5" name="Google Shape;805;p35"/>
          <p:cNvGrpSpPr/>
          <p:nvPr/>
        </p:nvGrpSpPr>
        <p:grpSpPr>
          <a:xfrm>
            <a:off x="3525242" y="5055591"/>
            <a:ext cx="334400" cy="344821"/>
            <a:chOff x="6130650" y="4381475"/>
            <a:chExt cx="252950" cy="252950"/>
          </a:xfrm>
        </p:grpSpPr>
        <p:sp>
          <p:nvSpPr>
            <p:cNvPr id="806" name="Google Shape;806;p35"/>
            <p:cNvSpPr/>
            <p:nvPr/>
          </p:nvSpPr>
          <p:spPr>
            <a:xfrm>
              <a:off x="6130650" y="43814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6266250" y="4488650"/>
              <a:ext cx="34375" cy="11325"/>
            </a:xfrm>
            <a:custGeom>
              <a:rect b="b" l="l" r="r" t="t"/>
              <a:pathLst>
                <a:path extrusionOk="0" h="453" w="1375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8" name="Google Shape;808;p35"/>
          <p:cNvSpPr/>
          <p:nvPr/>
        </p:nvSpPr>
        <p:spPr>
          <a:xfrm>
            <a:off x="4032278" y="5070490"/>
            <a:ext cx="323196" cy="316740"/>
          </a:xfrm>
          <a:custGeom>
            <a:rect b="b" l="l" r="r" t="t"/>
            <a:pathLst>
              <a:path extrusionOk="0" h="9294" w="9779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09" name="Google Shape;809;p35"/>
          <p:cNvGrpSpPr/>
          <p:nvPr/>
        </p:nvGrpSpPr>
        <p:grpSpPr>
          <a:xfrm>
            <a:off x="4533046" y="5078674"/>
            <a:ext cx="352082" cy="299802"/>
            <a:chOff x="6919750" y="1464650"/>
            <a:chExt cx="266325" cy="219925"/>
          </a:xfrm>
        </p:grpSpPr>
        <p:sp>
          <p:nvSpPr>
            <p:cNvPr id="810" name="Google Shape;810;p35"/>
            <p:cNvSpPr/>
            <p:nvPr/>
          </p:nvSpPr>
          <p:spPr>
            <a:xfrm>
              <a:off x="6919750" y="1464650"/>
              <a:ext cx="266325" cy="219925"/>
            </a:xfrm>
            <a:custGeom>
              <a:rect b="b" l="l" r="r" t="t"/>
              <a:pathLst>
                <a:path extrusionOk="0" h="8797" w="10653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7006275" y="1551175"/>
              <a:ext cx="93250" cy="93250"/>
            </a:xfrm>
            <a:custGeom>
              <a:rect b="b" l="l" r="r" t="t"/>
              <a:pathLst>
                <a:path extrusionOk="0" h="3730" w="373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2" name="Google Shape;812;p35"/>
          <p:cNvGrpSpPr/>
          <p:nvPr/>
        </p:nvGrpSpPr>
        <p:grpSpPr>
          <a:xfrm>
            <a:off x="5059243" y="5054116"/>
            <a:ext cx="366855" cy="339948"/>
            <a:chOff x="4759875" y="1027050"/>
            <a:chExt cx="277500" cy="249375"/>
          </a:xfrm>
        </p:grpSpPr>
        <p:sp>
          <p:nvSpPr>
            <p:cNvPr id="813" name="Google Shape;813;p35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8" name="Google Shape;818;p35"/>
          <p:cNvGrpSpPr/>
          <p:nvPr/>
        </p:nvGrpSpPr>
        <p:grpSpPr>
          <a:xfrm>
            <a:off x="5600528" y="5038090"/>
            <a:ext cx="372738" cy="343186"/>
            <a:chOff x="3357900" y="1057675"/>
            <a:chExt cx="281950" cy="251750"/>
          </a:xfrm>
        </p:grpSpPr>
        <p:sp>
          <p:nvSpPr>
            <p:cNvPr id="819" name="Google Shape;819;p35"/>
            <p:cNvSpPr/>
            <p:nvPr/>
          </p:nvSpPr>
          <p:spPr>
            <a:xfrm>
              <a:off x="3357900" y="1064075"/>
              <a:ext cx="226625" cy="245350"/>
            </a:xfrm>
            <a:custGeom>
              <a:rect b="b" l="l" r="r" t="t"/>
              <a:pathLst>
                <a:path extrusionOk="0" h="9814" w="9065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593875" y="1188800"/>
              <a:ext cx="45975" cy="48375"/>
            </a:xfrm>
            <a:custGeom>
              <a:rect b="b" l="l" r="r" t="t"/>
              <a:pathLst>
                <a:path extrusionOk="0" h="1935" w="1839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562650" y="1057675"/>
              <a:ext cx="77200" cy="78325"/>
            </a:xfrm>
            <a:custGeom>
              <a:rect b="b" l="l" r="r" t="t"/>
              <a:pathLst>
                <a:path extrusionOk="0" h="3133" w="3088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2" name="Google Shape;822;p35"/>
          <p:cNvGrpSpPr/>
          <p:nvPr/>
        </p:nvGrpSpPr>
        <p:grpSpPr>
          <a:xfrm>
            <a:off x="6163700" y="5023095"/>
            <a:ext cx="191095" cy="401974"/>
            <a:chOff x="3783900" y="1046675"/>
            <a:chExt cx="144550" cy="294875"/>
          </a:xfrm>
        </p:grpSpPr>
        <p:sp>
          <p:nvSpPr>
            <p:cNvPr id="823" name="Google Shape;823;p35"/>
            <p:cNvSpPr/>
            <p:nvPr/>
          </p:nvSpPr>
          <p:spPr>
            <a:xfrm>
              <a:off x="3783900" y="1046675"/>
              <a:ext cx="144550" cy="294875"/>
            </a:xfrm>
            <a:custGeom>
              <a:rect b="b" l="l" r="r" t="t"/>
              <a:pathLst>
                <a:path extrusionOk="0" h="11795" w="5782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3821350" y="1161775"/>
              <a:ext cx="69625" cy="146325"/>
            </a:xfrm>
            <a:custGeom>
              <a:rect b="b" l="l" r="r" t="t"/>
              <a:pathLst>
                <a:path extrusionOk="0" h="5853" w="2785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5" name="Google Shape;825;p35"/>
          <p:cNvSpPr/>
          <p:nvPr/>
        </p:nvSpPr>
        <p:spPr>
          <a:xfrm>
            <a:off x="6688739" y="5047329"/>
            <a:ext cx="257162" cy="363054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26" name="Google Shape;826;p35"/>
          <p:cNvGrpSpPr/>
          <p:nvPr/>
        </p:nvGrpSpPr>
        <p:grpSpPr>
          <a:xfrm>
            <a:off x="7062980" y="4780478"/>
            <a:ext cx="552596" cy="674409"/>
            <a:chOff x="238550" y="1487175"/>
            <a:chExt cx="418000" cy="494725"/>
          </a:xfrm>
        </p:grpSpPr>
        <p:sp>
          <p:nvSpPr>
            <p:cNvPr id="827" name="Google Shape;827;p35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6" name="Google Shape;836;p35"/>
          <p:cNvSpPr/>
          <p:nvPr/>
        </p:nvSpPr>
        <p:spPr>
          <a:xfrm>
            <a:off x="7732374" y="5181214"/>
            <a:ext cx="374490" cy="217396"/>
          </a:xfrm>
          <a:custGeom>
            <a:rect b="b" l="l" r="r" t="t"/>
            <a:pathLst>
              <a:path extrusionOk="0" h="6379" w="11331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7" name="Google Shape;837;p35"/>
          <p:cNvSpPr/>
          <p:nvPr/>
        </p:nvSpPr>
        <p:spPr>
          <a:xfrm>
            <a:off x="8223836" y="5091980"/>
            <a:ext cx="352082" cy="376448"/>
          </a:xfrm>
          <a:custGeom>
            <a:rect b="b" l="l" r="r" t="t"/>
            <a:pathLst>
              <a:path extrusionOk="0" h="11046" w="10653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38" name="Google Shape;838;p35"/>
          <p:cNvGrpSpPr/>
          <p:nvPr/>
        </p:nvGrpSpPr>
        <p:grpSpPr>
          <a:xfrm>
            <a:off x="8815358" y="5107237"/>
            <a:ext cx="364707" cy="363804"/>
            <a:chOff x="6010925" y="3998175"/>
            <a:chExt cx="275875" cy="266875"/>
          </a:xfrm>
        </p:grpSpPr>
        <p:sp>
          <p:nvSpPr>
            <p:cNvPr id="839" name="Google Shape;839;p35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4" name="Google Shape;844;p35"/>
          <p:cNvGrpSpPr/>
          <p:nvPr/>
        </p:nvGrpSpPr>
        <p:grpSpPr>
          <a:xfrm>
            <a:off x="9417554" y="5125862"/>
            <a:ext cx="352082" cy="308322"/>
            <a:chOff x="6866650" y="1038650"/>
            <a:chExt cx="266325" cy="226175"/>
          </a:xfrm>
        </p:grpSpPr>
        <p:sp>
          <p:nvSpPr>
            <p:cNvPr id="845" name="Google Shape;845;p35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8" name="Google Shape;848;p35"/>
          <p:cNvGrpSpPr/>
          <p:nvPr/>
        </p:nvGrpSpPr>
        <p:grpSpPr>
          <a:xfrm>
            <a:off x="5155087" y="1762012"/>
            <a:ext cx="272497" cy="362441"/>
            <a:chOff x="2033075" y="2942475"/>
            <a:chExt cx="206125" cy="265875"/>
          </a:xfrm>
        </p:grpSpPr>
        <p:sp>
          <p:nvSpPr>
            <p:cNvPr id="849" name="Google Shape;849;p35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55" name="Google Shape;855;p35"/>
          <p:cNvSpPr/>
          <p:nvPr/>
        </p:nvSpPr>
        <p:spPr>
          <a:xfrm>
            <a:off x="2519516" y="5702423"/>
            <a:ext cx="281917" cy="398327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56" name="Google Shape;856;p35"/>
          <p:cNvGrpSpPr/>
          <p:nvPr/>
        </p:nvGrpSpPr>
        <p:grpSpPr>
          <a:xfrm>
            <a:off x="3016802" y="5738414"/>
            <a:ext cx="325576" cy="362441"/>
            <a:chOff x="3081775" y="1061400"/>
            <a:chExt cx="246275" cy="265875"/>
          </a:xfrm>
        </p:grpSpPr>
        <p:sp>
          <p:nvSpPr>
            <p:cNvPr id="857" name="Google Shape;857;p35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0" name="Google Shape;860;p35"/>
          <p:cNvGrpSpPr/>
          <p:nvPr/>
        </p:nvGrpSpPr>
        <p:grpSpPr>
          <a:xfrm>
            <a:off x="3556513" y="5780534"/>
            <a:ext cx="369202" cy="325941"/>
            <a:chOff x="2847150" y="1805000"/>
            <a:chExt cx="279275" cy="239100"/>
          </a:xfrm>
        </p:grpSpPr>
        <p:sp>
          <p:nvSpPr>
            <p:cNvPr id="861" name="Google Shape;861;p35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3" name="Google Shape;863;p35"/>
          <p:cNvSpPr/>
          <p:nvPr/>
        </p:nvSpPr>
        <p:spPr>
          <a:xfrm>
            <a:off x="4138834" y="5830310"/>
            <a:ext cx="386850" cy="190371"/>
          </a:xfrm>
          <a:custGeom>
            <a:rect b="b" l="l" r="r" t="t"/>
            <a:pathLst>
              <a:path extrusionOk="0" h="5586" w="11705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4" name="Google Shape;864;p35"/>
          <p:cNvGrpSpPr/>
          <p:nvPr/>
        </p:nvGrpSpPr>
        <p:grpSpPr>
          <a:xfrm>
            <a:off x="4742307" y="5724791"/>
            <a:ext cx="352082" cy="363054"/>
            <a:chOff x="6435300" y="1095300"/>
            <a:chExt cx="266325" cy="266325"/>
          </a:xfrm>
        </p:grpSpPr>
        <p:sp>
          <p:nvSpPr>
            <p:cNvPr id="865" name="Google Shape;865;p35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8" name="Google Shape;868;p35"/>
          <p:cNvSpPr/>
          <p:nvPr/>
        </p:nvSpPr>
        <p:spPr>
          <a:xfrm>
            <a:off x="5306157" y="5738979"/>
            <a:ext cx="246520" cy="331428"/>
          </a:xfrm>
          <a:custGeom>
            <a:rect b="b" l="l" r="r" t="t"/>
            <a:pathLst>
              <a:path extrusionOk="0" h="9725" w="7459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9" name="Google Shape;869;p35"/>
          <p:cNvSpPr/>
          <p:nvPr/>
        </p:nvSpPr>
        <p:spPr>
          <a:xfrm>
            <a:off x="5766907" y="5710672"/>
            <a:ext cx="312554" cy="308935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70" name="Google Shape;870;p35"/>
          <p:cNvGrpSpPr/>
          <p:nvPr/>
        </p:nvGrpSpPr>
        <p:grpSpPr>
          <a:xfrm>
            <a:off x="6295376" y="5719855"/>
            <a:ext cx="301350" cy="363054"/>
            <a:chOff x="4506525" y="1060950"/>
            <a:chExt cx="227950" cy="266325"/>
          </a:xfrm>
        </p:grpSpPr>
        <p:sp>
          <p:nvSpPr>
            <p:cNvPr id="871" name="Google Shape;871;p35"/>
            <p:cNvSpPr/>
            <p:nvPr/>
          </p:nvSpPr>
          <p:spPr>
            <a:xfrm>
              <a:off x="4603750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4623825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4613575" y="12206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4613575" y="1247425"/>
              <a:ext cx="13400" cy="12950"/>
            </a:xfrm>
            <a:custGeom>
              <a:rect b="b" l="l" r="r" t="t"/>
              <a:pathLst>
                <a:path extrusionOk="0" h="518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613575" y="127060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506525" y="1060950"/>
              <a:ext cx="227950" cy="266325"/>
            </a:xfrm>
            <a:custGeom>
              <a:rect b="b" l="l" r="r" t="t"/>
              <a:pathLst>
                <a:path extrusionOk="0" h="10653" w="9118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613575" y="1160875"/>
              <a:ext cx="20100" cy="13400"/>
            </a:xfrm>
            <a:custGeom>
              <a:rect b="b" l="l" r="r" t="t"/>
              <a:pathLst>
                <a:path extrusionOk="0" h="536" w="804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78" name="Google Shape;878;p35"/>
          <p:cNvSpPr/>
          <p:nvPr/>
        </p:nvSpPr>
        <p:spPr>
          <a:xfrm>
            <a:off x="6754423" y="5843143"/>
            <a:ext cx="386883" cy="126846"/>
          </a:xfrm>
          <a:custGeom>
            <a:rect b="b" l="l" r="r" t="t"/>
            <a:pathLst>
              <a:path extrusionOk="0" h="3722" w="11706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9" name="Google Shape;879;p35"/>
          <p:cNvSpPr/>
          <p:nvPr/>
        </p:nvSpPr>
        <p:spPr>
          <a:xfrm>
            <a:off x="7751141" y="5797503"/>
            <a:ext cx="307266" cy="358181"/>
          </a:xfrm>
          <a:custGeom>
            <a:rect b="b" l="l" r="r" t="t"/>
            <a:pathLst>
              <a:path extrusionOk="0" h="10510" w="9297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80" name="Google Shape;880;p35"/>
          <p:cNvGrpSpPr/>
          <p:nvPr/>
        </p:nvGrpSpPr>
        <p:grpSpPr>
          <a:xfrm>
            <a:off x="7301010" y="5797711"/>
            <a:ext cx="251246" cy="356340"/>
            <a:chOff x="867500" y="3647700"/>
            <a:chExt cx="190050" cy="261400"/>
          </a:xfrm>
        </p:grpSpPr>
        <p:sp>
          <p:nvSpPr>
            <p:cNvPr id="881" name="Google Shape;881;p35"/>
            <p:cNvSpPr/>
            <p:nvPr/>
          </p:nvSpPr>
          <p:spPr>
            <a:xfrm>
              <a:off x="923275" y="3796225"/>
              <a:ext cx="78525" cy="78975"/>
            </a:xfrm>
            <a:custGeom>
              <a:rect b="b" l="l" r="r" t="t"/>
              <a:pathLst>
                <a:path extrusionOk="0" h="3159" w="3141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888925" y="3762775"/>
              <a:ext cx="146775" cy="146325"/>
            </a:xfrm>
            <a:custGeom>
              <a:rect b="b" l="l" r="r" t="t"/>
              <a:pathLst>
                <a:path extrusionOk="0" h="5853" w="5871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980375" y="3647700"/>
              <a:ext cx="77175" cy="120450"/>
            </a:xfrm>
            <a:custGeom>
              <a:rect b="b" l="l" r="r" t="t"/>
              <a:pathLst>
                <a:path extrusionOk="0" h="4818" w="3087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867500" y="3647700"/>
              <a:ext cx="77200" cy="120450"/>
            </a:xfrm>
            <a:custGeom>
              <a:rect b="b" l="l" r="r" t="t"/>
              <a:pathLst>
                <a:path extrusionOk="0" h="4818" w="3088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912575" y="3647700"/>
              <a:ext cx="99925" cy="40175"/>
            </a:xfrm>
            <a:custGeom>
              <a:rect b="b" l="l" r="r" t="t"/>
              <a:pathLst>
                <a:path extrusionOk="0" h="1607" w="3997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86" name="Google Shape;886;p35"/>
          <p:cNvSpPr/>
          <p:nvPr/>
        </p:nvSpPr>
        <p:spPr>
          <a:xfrm>
            <a:off x="8257587" y="5764356"/>
            <a:ext cx="356775" cy="308356"/>
          </a:xfrm>
          <a:custGeom>
            <a:rect b="b" l="l" r="r" t="t"/>
            <a:pathLst>
              <a:path extrusionOk="0" h="9048" w="10795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7" name="Google Shape;887;p35"/>
          <p:cNvSpPr/>
          <p:nvPr/>
        </p:nvSpPr>
        <p:spPr>
          <a:xfrm>
            <a:off x="8859393" y="5763094"/>
            <a:ext cx="306671" cy="362134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88" name="Google Shape;888;p35"/>
          <p:cNvGrpSpPr/>
          <p:nvPr/>
        </p:nvGrpSpPr>
        <p:grpSpPr>
          <a:xfrm>
            <a:off x="9443288" y="5752884"/>
            <a:ext cx="299598" cy="398327"/>
            <a:chOff x="3707175" y="1322350"/>
            <a:chExt cx="226625" cy="292200"/>
          </a:xfrm>
        </p:grpSpPr>
        <p:sp>
          <p:nvSpPr>
            <p:cNvPr id="889" name="Google Shape;889;p35"/>
            <p:cNvSpPr/>
            <p:nvPr/>
          </p:nvSpPr>
          <p:spPr>
            <a:xfrm>
              <a:off x="3707175" y="1322350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91" name="Google Shape;891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/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Contents.</a:t>
            </a:r>
            <a:endParaRPr/>
          </a:p>
        </p:txBody>
      </p:sp>
      <p:sp>
        <p:nvSpPr>
          <p:cNvPr id="468" name="Google Shape;468;p24"/>
          <p:cNvSpPr txBox="1"/>
          <p:nvPr>
            <p:ph idx="5" type="title"/>
          </p:nvPr>
        </p:nvSpPr>
        <p:spPr>
          <a:xfrm>
            <a:off x="769500" y="2175300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Purpose</a:t>
            </a:r>
            <a:endParaRPr/>
          </a:p>
        </p:txBody>
      </p:sp>
      <p:sp>
        <p:nvSpPr>
          <p:cNvPr id="469" name="Google Shape;469;p24"/>
          <p:cNvSpPr txBox="1"/>
          <p:nvPr>
            <p:ph idx="6" type="title"/>
          </p:nvPr>
        </p:nvSpPr>
        <p:spPr>
          <a:xfrm>
            <a:off x="4513203" y="2175300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Process</a:t>
            </a:r>
            <a:endParaRPr/>
          </a:p>
        </p:txBody>
      </p:sp>
      <p:sp>
        <p:nvSpPr>
          <p:cNvPr id="470" name="Google Shape;470;p24"/>
          <p:cNvSpPr txBox="1"/>
          <p:nvPr>
            <p:ph idx="7" type="title"/>
          </p:nvPr>
        </p:nvSpPr>
        <p:spPr>
          <a:xfrm>
            <a:off x="710250" y="3455887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Reflection </a:t>
            </a:r>
            <a:endParaRPr/>
          </a:p>
        </p:txBody>
      </p:sp>
      <p:sp>
        <p:nvSpPr>
          <p:cNvPr id="471" name="Google Shape;471;p24"/>
          <p:cNvSpPr txBox="1"/>
          <p:nvPr>
            <p:ph idx="8" type="title"/>
          </p:nvPr>
        </p:nvSpPr>
        <p:spPr>
          <a:xfrm>
            <a:off x="4513203" y="3455887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Future Work</a:t>
            </a:r>
            <a:endParaRPr/>
          </a:p>
        </p:txBody>
      </p:sp>
      <p:sp>
        <p:nvSpPr>
          <p:cNvPr id="472" name="Google Shape;472;p24"/>
          <p:cNvSpPr txBox="1"/>
          <p:nvPr>
            <p:ph idx="14" type="title"/>
          </p:nvPr>
        </p:nvSpPr>
        <p:spPr>
          <a:xfrm>
            <a:off x="8316156" y="2175300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Live Demo</a:t>
            </a:r>
            <a:endParaRPr/>
          </a:p>
        </p:txBody>
      </p:sp>
      <p:sp>
        <p:nvSpPr>
          <p:cNvPr id="473" name="Google Shape;473;p24"/>
          <p:cNvSpPr txBox="1"/>
          <p:nvPr>
            <p:ph idx="15" type="title"/>
          </p:nvPr>
        </p:nvSpPr>
        <p:spPr>
          <a:xfrm>
            <a:off x="8316156" y="3455887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 Q&amp;A</a:t>
            </a:r>
            <a:endParaRPr/>
          </a:p>
        </p:txBody>
      </p:sp>
      <p:sp>
        <p:nvSpPr>
          <p:cNvPr id="474" name="Google Shape;474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5"/>
          <p:cNvSpPr/>
          <p:nvPr/>
        </p:nvSpPr>
        <p:spPr>
          <a:xfrm>
            <a:off x="1159850" y="2178946"/>
            <a:ext cx="3149100" cy="3189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1281994" y="2037873"/>
            <a:ext cx="3149100" cy="3189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5050200" y="1228350"/>
            <a:ext cx="62442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 txBox="1"/>
          <p:nvPr>
            <p:ph type="title"/>
          </p:nvPr>
        </p:nvSpPr>
        <p:spPr>
          <a:xfrm>
            <a:off x="5481025" y="1100475"/>
            <a:ext cx="5322600" cy="85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483" name="Google Shape;483;p25"/>
          <p:cNvSpPr txBox="1"/>
          <p:nvPr>
            <p:ph idx="1" type="body"/>
          </p:nvPr>
        </p:nvSpPr>
        <p:spPr>
          <a:xfrm>
            <a:off x="4813250" y="2272875"/>
            <a:ext cx="7040100" cy="37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highlight>
                  <a:schemeClr val="accent3"/>
                </a:highlight>
              </a:rPr>
              <a:t>To select from and play multiple 8-bit songs using the ATMega328P microcontroller</a:t>
            </a:r>
            <a:endParaRPr sz="2200">
              <a:solidFill>
                <a:schemeClr val="lt2"/>
              </a:solidFill>
              <a:highlight>
                <a:schemeClr val="accent3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External Input: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Pl</a:t>
            </a:r>
            <a:r>
              <a:rPr lang="en"/>
              <a:t>ay/Pause Toggle Button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Next Song Button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Previo</a:t>
            </a:r>
            <a:r>
              <a:rPr lang="en"/>
              <a:t>us Song Button</a:t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Internal Input: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Music Notes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25"/>
          <p:cNvGrpSpPr/>
          <p:nvPr/>
        </p:nvGrpSpPr>
        <p:grpSpPr>
          <a:xfrm>
            <a:off x="4075525" y="783350"/>
            <a:ext cx="737725" cy="887475"/>
            <a:chOff x="4038950" y="1664675"/>
            <a:chExt cx="737725" cy="887475"/>
          </a:xfrm>
        </p:grpSpPr>
        <p:sp>
          <p:nvSpPr>
            <p:cNvPr id="485" name="Google Shape;485;p25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7537123" y="5226876"/>
            <a:ext cx="415191" cy="394572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90" name="Google Shape;4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775" y="2167425"/>
            <a:ext cx="2864176" cy="29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5"/>
          <p:cNvSpPr txBox="1"/>
          <p:nvPr>
            <p:ph idx="1" type="body"/>
          </p:nvPr>
        </p:nvSpPr>
        <p:spPr>
          <a:xfrm>
            <a:off x="1159850" y="559392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Output: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Music</a:t>
            </a:r>
            <a:endParaRPr/>
          </a:p>
        </p:txBody>
      </p:sp>
      <p:grpSp>
        <p:nvGrpSpPr>
          <p:cNvPr id="492" name="Google Shape;492;p25"/>
          <p:cNvGrpSpPr/>
          <p:nvPr/>
        </p:nvGrpSpPr>
        <p:grpSpPr>
          <a:xfrm>
            <a:off x="3029598" y="5920012"/>
            <a:ext cx="616226" cy="394551"/>
            <a:chOff x="5549875" y="2418425"/>
            <a:chExt cx="264975" cy="213075"/>
          </a:xfrm>
        </p:grpSpPr>
        <p:sp>
          <p:nvSpPr>
            <p:cNvPr id="493" name="Google Shape;493;p25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 txBox="1"/>
          <p:nvPr>
            <p:ph idx="1" type="subTitle"/>
          </p:nvPr>
        </p:nvSpPr>
        <p:spPr>
          <a:xfrm>
            <a:off x="608775" y="2312475"/>
            <a:ext cx="7311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Square Waves </a:t>
            </a:r>
            <a:endParaRPr/>
          </a:p>
        </p:txBody>
      </p:sp>
      <p:sp>
        <p:nvSpPr>
          <p:cNvPr id="500" name="Google Shape;500;p26"/>
          <p:cNvSpPr txBox="1"/>
          <p:nvPr>
            <p:ph type="title"/>
          </p:nvPr>
        </p:nvSpPr>
        <p:spPr>
          <a:xfrm>
            <a:off x="1206125" y="1468125"/>
            <a:ext cx="73119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Waves </a:t>
            </a:r>
            <a:endParaRPr/>
          </a:p>
        </p:txBody>
      </p:sp>
      <p:sp>
        <p:nvSpPr>
          <p:cNvPr id="501" name="Google Shape;501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2" name="Google Shape;5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369" y="3111225"/>
            <a:ext cx="6357881" cy="27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7"/>
          <p:cNvSpPr txBox="1"/>
          <p:nvPr>
            <p:ph type="title"/>
          </p:nvPr>
        </p:nvSpPr>
        <p:spPr>
          <a:xfrm>
            <a:off x="608775" y="1305875"/>
            <a:ext cx="101163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From Frequency to Hex</a:t>
            </a:r>
            <a:endParaRPr sz="5200"/>
          </a:p>
        </p:txBody>
      </p:sp>
      <p:sp>
        <p:nvSpPr>
          <p:cNvPr id="508" name="Google Shape;508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9" name="Google Shape;5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153" y="2069375"/>
            <a:ext cx="3788986" cy="395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"/>
          <p:cNvSpPr txBox="1"/>
          <p:nvPr>
            <p:ph type="title"/>
          </p:nvPr>
        </p:nvSpPr>
        <p:spPr>
          <a:xfrm>
            <a:off x="1903400" y="2117050"/>
            <a:ext cx="73119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515" name="Google Shape;515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28"/>
          <p:cNvSpPr txBox="1"/>
          <p:nvPr/>
        </p:nvSpPr>
        <p:spPr>
          <a:xfrm>
            <a:off x="506725" y="3151863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365CEF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100%</a:t>
            </a:r>
            <a:endParaRPr b="1" sz="7000">
              <a:solidFill>
                <a:srgbClr val="365CEF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17" name="Google Shape;517;p28"/>
          <p:cNvSpPr txBox="1"/>
          <p:nvPr/>
        </p:nvSpPr>
        <p:spPr>
          <a:xfrm>
            <a:off x="4079436" y="3151863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365CEF"/>
                </a:solidFill>
                <a:latin typeface="IBM Plex Mono"/>
                <a:ea typeface="IBM Plex Mono"/>
                <a:cs typeface="IBM Plex Mono"/>
                <a:sym typeface="IBM Plex Mono"/>
              </a:rPr>
              <a:t>25%</a:t>
            </a:r>
            <a:endParaRPr b="1" sz="7000">
              <a:solidFill>
                <a:srgbClr val="365CEF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18" name="Google Shape;518;p28"/>
          <p:cNvSpPr txBox="1"/>
          <p:nvPr/>
        </p:nvSpPr>
        <p:spPr>
          <a:xfrm>
            <a:off x="7663554" y="3151863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365CEF"/>
                </a:solidFill>
                <a:latin typeface="IBM Plex Mono"/>
                <a:ea typeface="IBM Plex Mono"/>
                <a:cs typeface="IBM Plex Mono"/>
                <a:sym typeface="IBM Plex Mono"/>
              </a:rPr>
              <a:t>75%</a:t>
            </a:r>
            <a:endParaRPr b="1" sz="7000">
              <a:solidFill>
                <a:srgbClr val="365CEF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4" name="Google Shape;5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000" y="73725"/>
            <a:ext cx="7964124" cy="49614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5" name="Google Shape;525;p29"/>
          <p:cNvSpPr txBox="1"/>
          <p:nvPr/>
        </p:nvSpPr>
        <p:spPr>
          <a:xfrm>
            <a:off x="150425" y="3679075"/>
            <a:ext cx="3569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600+ lines of code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15+ subroutines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3 interrupts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49 frequency values in Flash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2 songs in Flash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0"/>
          <p:cNvSpPr/>
          <p:nvPr/>
        </p:nvSpPr>
        <p:spPr>
          <a:xfrm>
            <a:off x="2364400" y="1674088"/>
            <a:ext cx="62442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 txBox="1"/>
          <p:nvPr>
            <p:ph type="title"/>
          </p:nvPr>
        </p:nvSpPr>
        <p:spPr>
          <a:xfrm>
            <a:off x="2593000" y="1602675"/>
            <a:ext cx="5175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532" name="Google Shape;532;p30"/>
          <p:cNvSpPr txBox="1"/>
          <p:nvPr>
            <p:ph idx="1" type="subTitle"/>
          </p:nvPr>
        </p:nvSpPr>
        <p:spPr>
          <a:xfrm>
            <a:off x="2364400" y="2652475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What would we have done </a:t>
            </a:r>
            <a:r>
              <a:rPr lang="en"/>
              <a:t>differently</a:t>
            </a:r>
            <a:r>
              <a:rPr lang="en"/>
              <a:t>?</a:t>
            </a:r>
            <a:endParaRPr/>
          </a:p>
        </p:txBody>
      </p:sp>
      <p:sp>
        <p:nvSpPr>
          <p:cNvPr id="533" name="Google Shape;533;p30"/>
          <p:cNvSpPr txBox="1"/>
          <p:nvPr>
            <p:ph idx="2" type="body"/>
          </p:nvPr>
        </p:nvSpPr>
        <p:spPr>
          <a:xfrm>
            <a:off x="2364400" y="3312650"/>
            <a:ext cx="7794000" cy="201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Implementing the </a:t>
            </a:r>
            <a:r>
              <a:rPr lang="en"/>
              <a:t>pause</a:t>
            </a:r>
            <a:r>
              <a:rPr lang="en"/>
              <a:t> functionality in the subroutine.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Wait to implement the PWM until we collect multiple notes at a time. </a:t>
            </a:r>
            <a:endParaRPr/>
          </a:p>
        </p:txBody>
      </p:sp>
      <p:sp>
        <p:nvSpPr>
          <p:cNvPr id="534" name="Google Shape;534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30"/>
          <p:cNvSpPr/>
          <p:nvPr/>
        </p:nvSpPr>
        <p:spPr>
          <a:xfrm rot="5400000">
            <a:off x="-710700" y="345543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 rot="5400000">
            <a:off x="-577350" y="335440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 txBox="1"/>
          <p:nvPr/>
        </p:nvSpPr>
        <p:spPr>
          <a:xfrm>
            <a:off x="915375" y="1790400"/>
            <a:ext cx="3228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ELEPHANTS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1"/>
          <p:cNvGrpSpPr/>
          <p:nvPr/>
        </p:nvGrpSpPr>
        <p:grpSpPr>
          <a:xfrm>
            <a:off x="6534624" y="1799041"/>
            <a:ext cx="4808308" cy="702986"/>
            <a:chOff x="6534636" y="1768875"/>
            <a:chExt cx="4808308" cy="521812"/>
          </a:xfrm>
        </p:grpSpPr>
        <p:sp>
          <p:nvSpPr>
            <p:cNvPr id="543" name="Google Shape;543;p31"/>
            <p:cNvSpPr/>
            <p:nvPr/>
          </p:nvSpPr>
          <p:spPr>
            <a:xfrm>
              <a:off x="6534636" y="1858687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6581344" y="1768875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873399" y="1799041"/>
            <a:ext cx="4808308" cy="702986"/>
            <a:chOff x="873411" y="1813775"/>
            <a:chExt cx="4808308" cy="521812"/>
          </a:xfrm>
        </p:grpSpPr>
        <p:sp>
          <p:nvSpPr>
            <p:cNvPr id="546" name="Google Shape;546;p31"/>
            <p:cNvSpPr/>
            <p:nvPr/>
          </p:nvSpPr>
          <p:spPr>
            <a:xfrm>
              <a:off x="873411" y="1903587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920119" y="1813775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31"/>
          <p:cNvSpPr txBox="1"/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accent3"/>
                </a:highlight>
              </a:rPr>
              <a:t>Future Work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49" name="Google Shape;549;p31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MORE MUSIC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50" name="Google Shape;550;p31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Using the BubbleSort to sort frequencies of multiple notes.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Work with different waveforms.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1" name="Google Shape;551;p31"/>
          <p:cNvSpPr txBox="1"/>
          <p:nvPr>
            <p:ph idx="1" type="subTitle"/>
          </p:nvPr>
        </p:nvSpPr>
        <p:spPr>
          <a:xfrm>
            <a:off x="1025751" y="1737575"/>
            <a:ext cx="44244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Short term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2" name="Google Shape;552;p31"/>
          <p:cNvSpPr txBox="1"/>
          <p:nvPr>
            <p:ph idx="2" type="subTitle"/>
          </p:nvPr>
        </p:nvSpPr>
        <p:spPr>
          <a:xfrm>
            <a:off x="6692751" y="1744475"/>
            <a:ext cx="4053600" cy="70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</a:t>
            </a:r>
            <a:endParaRPr/>
          </a:p>
        </p:txBody>
      </p:sp>
      <p:sp>
        <p:nvSpPr>
          <p:cNvPr id="553" name="Google Shape;553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4" name="Google Shape;554;p31"/>
          <p:cNvCxnSpPr/>
          <p:nvPr/>
        </p:nvCxnSpPr>
        <p:spPr>
          <a:xfrm rot="10800000">
            <a:off x="6108175" y="2261200"/>
            <a:ext cx="0" cy="32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1D2236"/>
      </a:dk1>
      <a:lt1>
        <a:srgbClr val="FEF1E8"/>
      </a:lt1>
      <a:dk2>
        <a:srgbClr val="434343"/>
      </a:dk2>
      <a:lt2>
        <a:srgbClr val="FFFFFF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