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A0418CF-9665-4435-A195-0B93DCBC678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56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5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69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44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94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45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21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A0418CF-9665-4435-A195-0B93DCBC678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9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A0418CF-9665-4435-A195-0B93DCBC678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6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0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2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5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8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567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377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8CF-9665-4435-A195-0B93DCBC678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8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A0418CF-9665-4435-A195-0B93DCBC678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C3635CC-AF69-4F3A-B07F-4AE886708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6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773C4-9467-41C0-90F2-AB6C56122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World Cup 2018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97A79-F07C-441A-969C-95B2CD671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Monte Carlo EXPERIMENT</a:t>
            </a:r>
          </a:p>
        </p:txBody>
      </p:sp>
    </p:spTree>
    <p:extLst>
      <p:ext uri="{BB962C8B-B14F-4D97-AF65-F5344CB8AC3E}">
        <p14:creationId xmlns:p14="http://schemas.microsoft.com/office/powerpoint/2010/main" val="316508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01E4-53A1-4F31-98B6-FC2023DD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Cup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0B272-9632-4989-886A-E13A8DF3B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4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850E2-F3BC-435A-A425-F89E17E0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8A94F-1C0A-4593-BDE0-F163FDB57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46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440E0-F8E7-45CD-A427-36BA2E760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A5E50-E4BE-4709-AC1A-0044FC666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98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77C8D-2995-4716-AF13-48F4EF95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93054-39AA-4769-B63B-2E653EC75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59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0E52F-72A8-430B-8FA2-6431E203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BF9E6-8D8F-4178-A5D8-E6572F8AA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24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C6EDB-7FF3-4A9A-AB1D-66E72E21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A3DA-4ED4-47DB-9654-158679604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39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</TotalTime>
  <Words>17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World Cup 2018 Predictions</vt:lpstr>
      <vt:lpstr>World Cup</vt:lpstr>
      <vt:lpstr>Structure</vt:lpstr>
      <vt:lpstr>Monte Carlo Experiment</vt:lpstr>
      <vt:lpstr>Assumptions</vt:lpstr>
      <vt:lpstr>Results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Cup 2018 Predictions</dc:title>
  <dc:creator>Salim A. El Awad Ibrahim</dc:creator>
  <cp:lastModifiedBy>Salim A. El Awad Ibrahim</cp:lastModifiedBy>
  <cp:revision>1</cp:revision>
  <dcterms:created xsi:type="dcterms:W3CDTF">2018-05-23T21:24:32Z</dcterms:created>
  <dcterms:modified xsi:type="dcterms:W3CDTF">2018-05-23T21:29:12Z</dcterms:modified>
</cp:coreProperties>
</file>