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A9CC-7420-434D-94F7-7AB9B226A367}" type="datetimeFigureOut">
              <a:rPr lang="fr-FR" smtClean="0"/>
              <a:pPr/>
              <a:t>29/06/2022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548C-70BD-4130-84BE-FED2622928A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1206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A9CC-7420-434D-94F7-7AB9B226A367}" type="datetimeFigureOut">
              <a:rPr lang="fr-FR" smtClean="0"/>
              <a:pPr/>
              <a:t>29/06/2022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548C-70BD-4130-84BE-FED2622928A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9162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A9CC-7420-434D-94F7-7AB9B226A367}" type="datetimeFigureOut">
              <a:rPr lang="fr-FR" smtClean="0"/>
              <a:pPr/>
              <a:t>29/06/2022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548C-70BD-4130-84BE-FED2622928A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2757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A9CC-7420-434D-94F7-7AB9B226A367}" type="datetimeFigureOut">
              <a:rPr lang="fr-FR" smtClean="0"/>
              <a:pPr/>
              <a:t>29/06/2022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548C-70BD-4130-84BE-FED2622928A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2032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A9CC-7420-434D-94F7-7AB9B226A367}" type="datetimeFigureOut">
              <a:rPr lang="fr-FR" smtClean="0"/>
              <a:pPr/>
              <a:t>29/06/2022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548C-70BD-4130-84BE-FED2622928A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776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A9CC-7420-434D-94F7-7AB9B226A367}" type="datetimeFigureOut">
              <a:rPr lang="fr-FR" smtClean="0"/>
              <a:pPr/>
              <a:t>29/06/2022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548C-70BD-4130-84BE-FED2622928A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3765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A9CC-7420-434D-94F7-7AB9B226A367}" type="datetimeFigureOut">
              <a:rPr lang="fr-FR" smtClean="0"/>
              <a:pPr/>
              <a:t>29/06/2022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548C-70BD-4130-84BE-FED2622928A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2726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A9CC-7420-434D-94F7-7AB9B226A367}" type="datetimeFigureOut">
              <a:rPr lang="fr-FR" smtClean="0"/>
              <a:pPr/>
              <a:t>29/06/2022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548C-70BD-4130-84BE-FED2622928A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473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A9CC-7420-434D-94F7-7AB9B226A367}" type="datetimeFigureOut">
              <a:rPr lang="fr-FR" smtClean="0"/>
              <a:pPr/>
              <a:t>29/06/2022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548C-70BD-4130-84BE-FED2622928A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2431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A9CC-7420-434D-94F7-7AB9B226A367}" type="datetimeFigureOut">
              <a:rPr lang="fr-FR" smtClean="0"/>
              <a:pPr/>
              <a:t>29/06/2022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548C-70BD-4130-84BE-FED2622928A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8782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A9CC-7420-434D-94F7-7AB9B226A367}" type="datetimeFigureOut">
              <a:rPr lang="fr-FR" smtClean="0"/>
              <a:pPr/>
              <a:t>29/06/2022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548C-70BD-4130-84BE-FED2622928A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3661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AA9CC-7420-434D-94F7-7AB9B226A367}" type="datetimeFigureOut">
              <a:rPr lang="fr-FR" smtClean="0"/>
              <a:pPr/>
              <a:t>29/06/2022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3548C-70BD-4130-84BE-FED2622928A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9695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gomycode.co/checkpoints/1d0f7d33-3f22-4e6f-b78e-9c4aaf29b21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hlinkClick r:id="rId2"/>
              </a:rPr>
              <a:t>Web </a:t>
            </a:r>
            <a:r>
              <a:rPr lang="fr-FR" b="1" dirty="0" err="1">
                <a:hlinkClick r:id="rId2"/>
              </a:rPr>
              <a:t>fundamentals</a:t>
            </a:r>
            <a:r>
              <a:rPr lang="fr-FR" b="1" dirty="0">
                <a:hlinkClick r:id="rId2"/>
              </a:rPr>
              <a:t> </a:t>
            </a:r>
            <a:r>
              <a:rPr lang="fr-FR" b="1" dirty="0" err="1">
                <a:hlinkClick r:id="rId2"/>
              </a:rPr>
              <a:t>project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08083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How does the web work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servers and web browsers communicate via HTTP</a:t>
            </a:r>
          </a:p>
          <a:p>
            <a:r>
              <a:rPr lang="en-US" dirty="0"/>
              <a:t>HTTP ensures that all parts of the web page are delivered</a:t>
            </a:r>
          </a:p>
          <a:p>
            <a:r>
              <a:rPr lang="en-US" dirty="0"/>
              <a:t>Web browser decides how these items are </a:t>
            </a:r>
            <a:r>
              <a:rPr lang="en-US" dirty="0" smtClean="0"/>
              <a:t>displayed to clients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67081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18258"/>
          </a:xfrm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 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need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to be 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web 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developers?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err="1">
                <a:solidFill>
                  <a:schemeClr val="accent6">
                    <a:lumMod val="75000"/>
                  </a:schemeClr>
                </a:solidFill>
              </a:rPr>
              <a:t>Database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</a:rPr>
              <a:t>Technologies    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</a:rPr>
              <a:t>Server-</a:t>
            </a:r>
            <a:r>
              <a:rPr lang="fr-FR" sz="2000" dirty="0" err="1">
                <a:solidFill>
                  <a:schemeClr val="accent6">
                    <a:lumMod val="75000"/>
                  </a:schemeClr>
                </a:solidFill>
              </a:rPr>
              <a:t>side</a:t>
            </a:r>
            <a:r>
              <a:rPr lang="fr-FR" sz="2000" dirty="0"/>
              <a:t> </a:t>
            </a:r>
            <a:r>
              <a:rPr lang="fr-FR" sz="2000" dirty="0" err="1" smtClean="0">
                <a:solidFill>
                  <a:schemeClr val="accent6">
                    <a:lumMod val="75000"/>
                  </a:schemeClr>
                </a:solidFill>
              </a:rPr>
              <a:t>languages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</a:rPr>
              <a:t>Client-</a:t>
            </a:r>
            <a:r>
              <a:rPr lang="fr-FR" sz="2000" dirty="0" err="1">
                <a:solidFill>
                  <a:schemeClr val="accent6">
                    <a:lumMod val="75000"/>
                  </a:schemeClr>
                </a:solidFill>
              </a:rPr>
              <a:t>Side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6">
                    <a:lumMod val="75000"/>
                  </a:schemeClr>
                </a:solidFill>
              </a:rPr>
              <a:t>Languages</a:t>
            </a:r>
            <a:endParaRPr lang="fr-FR" sz="2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fr-FR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sz="2000" dirty="0" err="1" smtClean="0"/>
              <a:t>MongoDB</a:t>
            </a:r>
            <a:r>
              <a:rPr lang="fr-FR" sz="2000" dirty="0" smtClean="0"/>
              <a:t>                             Ruby                                        Flash</a:t>
            </a:r>
          </a:p>
          <a:p>
            <a:pPr marL="0" indent="0">
              <a:buNone/>
            </a:pPr>
            <a:r>
              <a:rPr lang="fr-FR" sz="2000" dirty="0" smtClean="0"/>
              <a:t>IBM DB2                                PHP                                         CSS</a:t>
            </a:r>
            <a:endParaRPr lang="fr-FR" sz="2000" dirty="0"/>
          </a:p>
          <a:p>
            <a:pPr marL="0" indent="0">
              <a:buNone/>
            </a:pPr>
            <a:r>
              <a:rPr lang="fr-FR" sz="2000" dirty="0" smtClean="0"/>
              <a:t>Oracle                                    Java                                         HTML</a:t>
            </a:r>
            <a:endParaRPr lang="fr-FR" sz="2000" dirty="0"/>
          </a:p>
          <a:p>
            <a:pPr marL="0" indent="0">
              <a:buNone/>
            </a:pPr>
            <a:r>
              <a:rPr lang="fr-FR" sz="2000" dirty="0" smtClean="0"/>
              <a:t>Apache                                   C                                              </a:t>
            </a:r>
            <a:r>
              <a:rPr lang="fr-FR" sz="2000" dirty="0" err="1" smtClean="0"/>
              <a:t>JQuery</a:t>
            </a:r>
            <a:endParaRPr lang="fr-FR" sz="2000" dirty="0"/>
          </a:p>
          <a:p>
            <a:pPr marL="0" indent="0">
              <a:buNone/>
            </a:pPr>
            <a:r>
              <a:rPr lang="fr-FR" sz="2000" dirty="0" smtClean="0"/>
              <a:t>MySQL                                    Python                                   </a:t>
            </a:r>
            <a:r>
              <a:rPr lang="fr-FR" sz="2000" dirty="0" smtClean="0"/>
              <a:t>JavaScript</a:t>
            </a: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                                                 </a:t>
            </a:r>
            <a:r>
              <a:rPr lang="fr-FR" sz="2000" dirty="0" smtClean="0"/>
              <a:t>NET</a:t>
            </a:r>
            <a:endParaRPr lang="fr-FR" sz="2000" dirty="0"/>
          </a:p>
          <a:p>
            <a:pPr marL="0" indent="0">
              <a:buNone/>
            </a:pPr>
            <a:r>
              <a:rPr lang="fr-FR" dirty="0" smtClean="0"/>
              <a:t>                                   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6486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Why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did you choose to learn web development?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 </a:t>
            </a:r>
            <a:r>
              <a:rPr lang="fr-FR" dirty="0" err="1" smtClean="0"/>
              <a:t>choose</a:t>
            </a:r>
            <a:r>
              <a:rPr lang="fr-FR" dirty="0" smtClean="0"/>
              <a:t> to </a:t>
            </a:r>
            <a:r>
              <a:rPr lang="fr-FR" dirty="0" err="1" smtClean="0"/>
              <a:t>learn</a:t>
            </a:r>
            <a:r>
              <a:rPr lang="fr-FR" dirty="0" smtClean="0"/>
              <a:t> web </a:t>
            </a:r>
            <a:r>
              <a:rPr lang="fr-FR" dirty="0" err="1" smtClean="0"/>
              <a:t>devlopment</a:t>
            </a:r>
            <a:r>
              <a:rPr lang="fr-FR" dirty="0" smtClean="0"/>
              <a:t>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en-US" smtClean="0"/>
              <a:t>web </a:t>
            </a:r>
            <a:r>
              <a:rPr lang="en-US" dirty="0" smtClean="0"/>
              <a:t>development is the fastest-growing sector of Software development. It has the best career path with rapid growth and a handsome salary package, providing high job security and luxury of life.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7920974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99</Words>
  <Application>Microsoft Office PowerPoint</Application>
  <PresentationFormat>Affichage à l'écran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Web fundamentals project</vt:lpstr>
      <vt:lpstr> How does the web work?</vt:lpstr>
      <vt:lpstr>What do we need to be  web developers?  </vt:lpstr>
      <vt:lpstr>  Why did you choose to learn web development?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fundamentals project</dc:title>
  <dc:creator>Iskander Bellil</dc:creator>
  <cp:lastModifiedBy>infoevo</cp:lastModifiedBy>
  <cp:revision>6</cp:revision>
  <dcterms:created xsi:type="dcterms:W3CDTF">2021-09-01T11:25:53Z</dcterms:created>
  <dcterms:modified xsi:type="dcterms:W3CDTF">2022-06-29T18:38:23Z</dcterms:modified>
</cp:coreProperties>
</file>