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E593-BF88-6E7E-D6B4-F13DA5961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9530F-AF23-491D-C45E-56295266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8D72E-5F7E-8951-D807-6FA411C0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A7E5-1495-41E7-9A6F-FA976EFD01C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2992F-26E0-9474-447C-E877EBD6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6F024-89DF-1020-CE52-FFB088D8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F24-6C13-4611-A2AA-A3028830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56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3EF-7F3C-ECAF-F08E-C5EF6F5E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F03CA-C12E-354A-E9C7-71A71DBB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73B2-B95B-2025-E3AA-FECF41A3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A7E5-1495-41E7-9A6F-FA976EFD01C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B041-9FC7-13E4-0FDB-D051BCEF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6CBC-6EFD-024B-B455-56107C56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F24-6C13-4611-A2AA-A3028830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63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DEF29-EFB6-B1BE-63AF-813F3847E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26373-68A8-6F8A-FE21-F65232C26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CB6E7-B7E2-3D90-D870-55B53260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A7E5-1495-41E7-9A6F-FA976EFD01C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7D0DE-3279-3BC0-9230-A11BE809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53F33-B7B9-7554-FAA8-D305934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F24-6C13-4611-A2AA-A3028830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58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FB90-F08A-9670-1DAE-75652529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3992-0E5F-0F43-5EEA-B55322CC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A17C3-6D59-C00A-9467-D1B05604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A7E5-1495-41E7-9A6F-FA976EFD01C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A7C8B-3975-332D-B704-D3A0B880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784CD-46CC-7728-CDC0-890E4EE3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F24-6C13-4611-A2AA-A3028830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2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0EB8-19A0-A3B6-7D15-AA3D61D4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E7054-0AFE-6C1E-B5B7-22017603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C1D1-AB3B-72CB-A59E-E561944A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A7E5-1495-41E7-9A6F-FA976EFD01C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126E5-549A-9791-BCA9-0D1D56E6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07563-7429-58ED-E425-37970B1E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F24-6C13-4611-A2AA-A3028830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B671-1E21-3771-CE27-D371BEF9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3D522-C225-2533-7FD7-875DA02C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F2311-F539-7F62-0DEE-8D8EA52C0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B8515-938D-B1A3-3228-A24D750F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A7E5-1495-41E7-9A6F-FA976EFD01C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F8D0-FE15-1886-4B78-1C88CAF7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C923-A72B-C618-A974-1A899A89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F24-6C13-4611-A2AA-A3028830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29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D6FB-AD05-4642-BE65-749ED45C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25E-BDF8-7BF9-0CA7-FCE3D5B89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AADA1-ED05-657D-5852-6FD3B1F8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DEC39-55FF-102B-C668-4D1C4E909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90DD4-3280-4101-159D-233C280EB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E35BB-B2A9-D80A-3533-13295192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A7E5-1495-41E7-9A6F-FA976EFD01C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F804D-743D-CD21-92CB-0ACBA590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E0D21-787F-E57D-73CD-3E81A472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F24-6C13-4611-A2AA-A3028830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52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2AE9-6BCA-3F5D-0F27-0F3B8766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86CA1-C0A9-43B6-BCA6-D2847EB6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A7E5-1495-41E7-9A6F-FA976EFD01C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5DFE6-2206-4650-8F20-B348EA6E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31310-EF1B-9513-5A82-9FD74F71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F24-6C13-4611-A2AA-A3028830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06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90736-AC16-8570-4BAE-27A86B2D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A7E5-1495-41E7-9A6F-FA976EFD01C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E10C3-B577-8440-1C71-772A439E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C0740-38C8-EB90-3E52-16EA6FD3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F24-6C13-4611-A2AA-A3028830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6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9325-9A24-DC63-F558-89DA0A34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601D-E97F-C160-021D-B2C39BF5E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BA933-732A-09F0-9B3C-2C78166C2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EE789-2BFE-D2D5-354F-9958D7C6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A7E5-1495-41E7-9A6F-FA976EFD01C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94066-61CE-CEF4-7CB0-9214818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405A1-91D6-C699-C288-ADAAB4D9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F24-6C13-4611-A2AA-A3028830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97E0-3F6F-13FA-77D5-4EB4739A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22159-3554-1AB6-503D-E2D18E60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52347-F3AF-FFAB-F65C-EB74F55B5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9D9F0-151E-A729-FF18-B92F8A89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A7E5-1495-41E7-9A6F-FA976EFD01C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5A79F-9E85-9716-38BD-8E687542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109A-E670-9190-2803-394845BA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F24-6C13-4611-A2AA-A3028830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75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3F697-59C3-BD40-E708-2DAAA9DC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A961-60E8-B020-8663-C72DABC8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768C-223E-1EC9-636A-627F3F8BE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7A7E5-1495-41E7-9A6F-FA976EFD01C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DF161-F01B-62AE-5BCA-752D47C5E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3BE9-85F5-E2A5-6E47-446CBD415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AF24-6C13-4611-A2AA-A3028830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0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9F5084-83B5-893B-1E4D-5DFAD716D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114C7-4B2F-C6D4-75F1-45BE14454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bg1"/>
                </a:solidFill>
              </a:rPr>
              <a:t>Eastvantage</a:t>
            </a:r>
            <a:r>
              <a:rPr lang="en-IN" b="1" dirty="0">
                <a:solidFill>
                  <a:schemeClr val="bg1"/>
                </a:solidFill>
              </a:rPr>
              <a:t> 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12421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3B6BA-0CCF-B2FC-708D-08701A73A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67" y="226031"/>
            <a:ext cx="12020763" cy="6503542"/>
          </a:xfrm>
        </p:spPr>
      </p:pic>
    </p:spTree>
    <p:extLst>
      <p:ext uri="{BB962C8B-B14F-4D97-AF65-F5344CB8AC3E}">
        <p14:creationId xmlns:p14="http://schemas.microsoft.com/office/powerpoint/2010/main" val="35944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A1CA9-415B-F8DF-B8EE-C13ACB4ED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93" y="226031"/>
            <a:ext cx="11846104" cy="6524089"/>
          </a:xfrm>
        </p:spPr>
      </p:pic>
    </p:spTree>
    <p:extLst>
      <p:ext uri="{BB962C8B-B14F-4D97-AF65-F5344CB8AC3E}">
        <p14:creationId xmlns:p14="http://schemas.microsoft.com/office/powerpoint/2010/main" val="171119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A448-E0AC-F6D0-3E09-0BFD8AA6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3345-67CA-9F73-F814-3ABDDD48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B48D9-163D-8252-647D-A3898137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67"/>
            <a:ext cx="12192000" cy="67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2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5684-76A4-61D0-5213-BD3463D8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AE7A-23EC-E788-1CC4-3CDD86C1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02273-7977-E54D-79AA-36178EA25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"/>
          <a:stretch/>
        </p:blipFill>
        <p:spPr>
          <a:xfrm>
            <a:off x="0" y="70805"/>
            <a:ext cx="12192000" cy="67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4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4AFE49-D3FA-6E2C-B3DB-B2A7DCE461F8}"/>
              </a:ext>
            </a:extLst>
          </p:cNvPr>
          <p:cNvSpPr txBox="1"/>
          <p:nvPr/>
        </p:nvSpPr>
        <p:spPr>
          <a:xfrm>
            <a:off x="3048856" y="1446409"/>
            <a:ext cx="60977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Measure =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lastWeekAmount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Sheet1[sales]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'Sheet1'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'Sheet1'[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WeekNumber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'Sheet1'[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WeekNumber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 -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Sheet1[Sales]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 - </a:t>
            </a:r>
            <a:r>
              <a:rPr lang="en-US" b="0" dirty="0" err="1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lastWeekAmount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lastWeekAmount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204A5-65FC-C6D9-B76E-CD3898C319DE}"/>
              </a:ext>
            </a:extLst>
          </p:cNvPr>
          <p:cNvSpPr txBox="1"/>
          <p:nvPr/>
        </p:nvSpPr>
        <p:spPr>
          <a:xfrm>
            <a:off x="5208997" y="431514"/>
            <a:ext cx="15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Power BI Code</a:t>
            </a:r>
          </a:p>
        </p:txBody>
      </p:sp>
    </p:spTree>
    <p:extLst>
      <p:ext uri="{BB962C8B-B14F-4D97-AF65-F5344CB8AC3E}">
        <p14:creationId xmlns:p14="http://schemas.microsoft.com/office/powerpoint/2010/main" val="6942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Eastvantage Sales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Eastvantage Sales Dashboard</dc:title>
  <dc:creator>Salim Laskar</dc:creator>
  <cp:lastModifiedBy>Salim Laskar</cp:lastModifiedBy>
  <cp:revision>2</cp:revision>
  <dcterms:created xsi:type="dcterms:W3CDTF">2024-04-26T08:55:21Z</dcterms:created>
  <dcterms:modified xsi:type="dcterms:W3CDTF">2024-04-26T08:59:17Z</dcterms:modified>
</cp:coreProperties>
</file>