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3" r:id="rId6"/>
    <p:sldId id="264" r:id="rId7"/>
    <p:sldId id="267" r:id="rId8"/>
    <p:sldId id="268" r:id="rId9"/>
    <p:sldId id="269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1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7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80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4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40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3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66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9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9003-1BBB-402E-892E-2AEDB46CDFF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B72-3E8E-4B2C-AE5D-E20A19FB9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82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66290"/>
              </p:ext>
            </p:extLst>
          </p:nvPr>
        </p:nvGraphicFramePr>
        <p:xfrm>
          <a:off x="3843338" y="1231900"/>
          <a:ext cx="4505325" cy="439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Prism 8" r:id="rId3" imgW="4505298" imgH="4392439" progId="Prism8.Document">
                  <p:embed/>
                </p:oleObj>
              </mc:Choice>
              <mc:Fallback>
                <p:oleObj name="Prism 8" r:id="rId3" imgW="4505298" imgH="439243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3338" y="1231900"/>
                        <a:ext cx="4505325" cy="439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61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90853"/>
              </p:ext>
            </p:extLst>
          </p:nvPr>
        </p:nvGraphicFramePr>
        <p:xfrm>
          <a:off x="4589463" y="1535113"/>
          <a:ext cx="3013075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rism 8" r:id="rId3" imgW="3012535" imgH="3785579" progId="Prism8.Document">
                  <p:embed/>
                </p:oleObj>
              </mc:Choice>
              <mc:Fallback>
                <p:oleObj name="Prism 8" r:id="rId3" imgW="3012535" imgH="378557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9463" y="1535113"/>
                        <a:ext cx="3013075" cy="378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70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49492"/>
              </p:ext>
            </p:extLst>
          </p:nvPr>
        </p:nvGraphicFramePr>
        <p:xfrm>
          <a:off x="4568825" y="1482725"/>
          <a:ext cx="3054350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rism 8" r:id="rId3" imgW="3053591" imgH="3889303" progId="Prism8.Document">
                  <p:embed/>
                </p:oleObj>
              </mc:Choice>
              <mc:Fallback>
                <p:oleObj name="Prism 8" r:id="rId3" imgW="3053591" imgH="388930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8825" y="1482725"/>
                        <a:ext cx="3054350" cy="388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55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43761"/>
              </p:ext>
            </p:extLst>
          </p:nvPr>
        </p:nvGraphicFramePr>
        <p:xfrm>
          <a:off x="3807726" y="836406"/>
          <a:ext cx="4176214" cy="5247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ism 8" r:id="rId3" imgW="3012535" imgH="3785579" progId="Prism8.Document">
                  <p:embed/>
                </p:oleObj>
              </mc:Choice>
              <mc:Fallback>
                <p:oleObj name="Prism 8" r:id="rId3" imgW="3012535" imgH="378557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7726" y="836406"/>
                        <a:ext cx="4176214" cy="5247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28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29163"/>
              </p:ext>
            </p:extLst>
          </p:nvPr>
        </p:nvGraphicFramePr>
        <p:xfrm>
          <a:off x="4402138" y="1239838"/>
          <a:ext cx="3387725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rism 8" r:id="rId3" imgW="3387437" imgH="4375872" progId="Prism8.Document">
                  <p:embed/>
                </p:oleObj>
              </mc:Choice>
              <mc:Fallback>
                <p:oleObj name="Prism 8" r:id="rId3" imgW="3387437" imgH="437587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2138" y="1239838"/>
                        <a:ext cx="3387725" cy="437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27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87356"/>
              </p:ext>
            </p:extLst>
          </p:nvPr>
        </p:nvGraphicFramePr>
        <p:xfrm>
          <a:off x="4568825" y="1482725"/>
          <a:ext cx="3054350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rism 8" r:id="rId3" imgW="3053591" imgH="3889303" progId="Prism8.Document">
                  <p:embed/>
                </p:oleObj>
              </mc:Choice>
              <mc:Fallback>
                <p:oleObj name="Prism 8" r:id="rId3" imgW="3053591" imgH="388930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8825" y="1482725"/>
                        <a:ext cx="3054350" cy="388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24552"/>
              </p:ext>
            </p:extLst>
          </p:nvPr>
        </p:nvGraphicFramePr>
        <p:xfrm>
          <a:off x="4403725" y="1239838"/>
          <a:ext cx="3384550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rism 8" r:id="rId3" imgW="3384555" imgH="4375872" progId="Prism8.Document">
                  <p:embed/>
                </p:oleObj>
              </mc:Choice>
              <mc:Fallback>
                <p:oleObj name="Prism 8" r:id="rId3" imgW="3384555" imgH="437587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3725" y="1239838"/>
                        <a:ext cx="3384550" cy="437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311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Prism 8</vt:lpstr>
      <vt:lpstr>GraphPad Prism 8 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Sirius</dc:creator>
  <cp:lastModifiedBy>Sirius</cp:lastModifiedBy>
  <cp:revision>11</cp:revision>
  <dcterms:created xsi:type="dcterms:W3CDTF">2023-10-09T17:02:10Z</dcterms:created>
  <dcterms:modified xsi:type="dcterms:W3CDTF">2023-10-10T09:23:16Z</dcterms:modified>
</cp:coreProperties>
</file>