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96" r:id="rId2"/>
    <p:sldId id="257" r:id="rId3"/>
    <p:sldId id="29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3" r:id="rId23"/>
    <p:sldId id="284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egoe Light" panose="020B0604020202020204" charset="0"/>
      <p:regular r:id="rId30"/>
      <p: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05/09/2021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1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47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1206">
              <a:lnSpc>
                <a:spcPts val="1372"/>
              </a:lnSpc>
            </a:pPr>
            <a:r>
              <a:rPr lang="en-US" spc="4"/>
              <a:t>Copyright</a:t>
            </a:r>
            <a:r>
              <a:rPr lang="en-US"/>
              <a:t> </a:t>
            </a:r>
            <a:r>
              <a:rPr lang="en-US" spc="13"/>
              <a:t>©</a:t>
            </a:r>
            <a:r>
              <a:rPr lang="en-US" spc="9"/>
              <a:t> </a:t>
            </a:r>
            <a:r>
              <a:rPr lang="en-US" spc="4"/>
              <a:t>2009,</a:t>
            </a:r>
            <a:r>
              <a:rPr lang="en-US"/>
              <a:t> </a:t>
            </a:r>
            <a:r>
              <a:rPr lang="en-US" spc="4"/>
              <a:t>Oracle. </a:t>
            </a:r>
            <a:r>
              <a:rPr lang="en-US"/>
              <a:t>All rights</a:t>
            </a:r>
            <a:r>
              <a:rPr lang="en-US" spc="4"/>
              <a:t> </a:t>
            </a:r>
            <a:r>
              <a:rPr lang="en-US"/>
              <a:t>reserved.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47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1206">
              <a:lnSpc>
                <a:spcPts val="1372"/>
              </a:lnSpc>
            </a:pPr>
            <a:r>
              <a:rPr lang="en-US" spc="9"/>
              <a:t>5</a:t>
            </a:r>
            <a:r>
              <a:rPr lang="en-US" spc="-31"/>
              <a:t> </a:t>
            </a:r>
            <a:r>
              <a:rPr lang="en-US" spc="4"/>
              <a:t>-</a:t>
            </a:r>
            <a:r>
              <a:rPr lang="en-US" spc="-26"/>
              <a:t> </a:t>
            </a:r>
            <a:fld id="{81D60167-4931-47E6-BA6A-407CBD079E47}" type="slidenum">
              <a:rPr spc="9" smtClean="0"/>
              <a:pPr marL="11206">
                <a:lnSpc>
                  <a:spcPts val="1372"/>
                </a:lnSpc>
              </a:pPr>
              <a:t>‹#›</a:t>
            </a:fld>
            <a:endParaRPr spc="9" dirty="0"/>
          </a:p>
        </p:txBody>
      </p:sp>
    </p:spTree>
    <p:extLst>
      <p:ext uri="{BB962C8B-B14F-4D97-AF65-F5344CB8AC3E}">
        <p14:creationId xmlns:p14="http://schemas.microsoft.com/office/powerpoint/2010/main" val="3288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06782" y="3423308"/>
            <a:ext cx="5732417" cy="941796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Reporting Aggregated Data  Using the Group Functions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82" y="2565426"/>
            <a:ext cx="5732417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5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4912" y="3215278"/>
            <a:ext cx="7064749" cy="573762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3703" rIns="0" bIns="0" rtlCol="0">
            <a:spAutoFit/>
          </a:bodyPr>
          <a:lstStyle/>
          <a:p>
            <a:pPr marL="103099">
              <a:spcBef>
                <a:spcPts val="344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DISTINCT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Keyword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560" y="1052736"/>
            <a:ext cx="8280920" cy="174231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8345" marR="191631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905" algn="l"/>
              </a:tabLst>
            </a:pPr>
            <a:r>
              <a:rPr sz="2118" spc="13" dirty="0">
                <a:latin typeface="Courier New"/>
                <a:cs typeface="Courier New"/>
              </a:rPr>
              <a:t>COUNT(DISTINCT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expr)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returns the number 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distinct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non-null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 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i="1" spc="9" dirty="0">
                <a:latin typeface="Courier New"/>
                <a:cs typeface="Courier New"/>
              </a:rPr>
              <a:t>expr</a:t>
            </a:r>
            <a:r>
              <a:rPr sz="2118" spc="9" dirty="0">
                <a:latin typeface="Arial MT"/>
                <a:cs typeface="Arial MT"/>
              </a:rPr>
              <a:t>.</a:t>
            </a:r>
            <a:endParaRPr lang="en-US" sz="2118" spc="9" dirty="0">
              <a:latin typeface="Arial MT"/>
              <a:cs typeface="Arial MT"/>
            </a:endParaRPr>
          </a:p>
          <a:p>
            <a:pPr marL="458345" marR="191631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90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lnSpc>
                <a:spcPts val="2471"/>
              </a:lnSpc>
              <a:spcBef>
                <a:spcPts val="6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distinct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department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endParaRPr sz="2118" dirty="0">
              <a:latin typeface="Arial MT"/>
              <a:cs typeface="Arial MT"/>
            </a:endParaRPr>
          </a:p>
          <a:p>
            <a:pPr marL="457785">
              <a:lnSpc>
                <a:spcPts val="2471"/>
              </a:lnSpc>
            </a:pPr>
            <a:r>
              <a:rPr sz="2118" spc="13" dirty="0">
                <a:latin typeface="Courier New"/>
                <a:cs typeface="Courier New"/>
              </a:rPr>
              <a:t>EMPLOYEE</a:t>
            </a:r>
            <a:r>
              <a:rPr sz="2118" spc="9" dirty="0">
                <a:latin typeface="Courier New"/>
                <a:cs typeface="Courier New"/>
              </a:rPr>
              <a:t>S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table: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4494" y="4076476"/>
            <a:ext cx="2898962" cy="479051"/>
            <a:chOff x="986027" y="4620005"/>
            <a:chExt cx="3285490" cy="5429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743" y="4633721"/>
              <a:ext cx="3257550" cy="5151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2885" y="4626863"/>
              <a:ext cx="3271520" cy="528955"/>
            </a:xfrm>
            <a:custGeom>
              <a:avLst/>
              <a:gdLst/>
              <a:ahLst/>
              <a:cxnLst/>
              <a:rect l="l" t="t" r="r" b="b"/>
              <a:pathLst>
                <a:path w="3271520" h="528954">
                  <a:moveTo>
                    <a:pt x="3271265" y="528827"/>
                  </a:moveTo>
                  <a:lnTo>
                    <a:pt x="3271265" y="0"/>
                  </a:lnTo>
                  <a:lnTo>
                    <a:pt x="0" y="0"/>
                  </a:lnTo>
                  <a:lnTo>
                    <a:pt x="0" y="528827"/>
                  </a:lnTo>
                  <a:lnTo>
                    <a:pt x="3271265" y="528827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941083" y="3279065"/>
            <a:ext cx="3942229" cy="25853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437">
              <a:lnSpc>
                <a:spcPts val="1950"/>
              </a:lnSpc>
            </a:pPr>
            <a:r>
              <a:rPr sz="1721" b="1" spc="4" dirty="0">
                <a:latin typeface="Courier New"/>
                <a:cs typeface="Courier New"/>
              </a:rPr>
              <a:t>COUNT(DISTINCT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department_id)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" y="116632"/>
            <a:ext cx="811676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Group</a:t>
            </a:r>
            <a:r>
              <a:rPr spc="-13" dirty="0"/>
              <a:t> </a:t>
            </a:r>
            <a:r>
              <a:rPr spc="4" dirty="0"/>
              <a:t>Functions</a:t>
            </a:r>
            <a:r>
              <a:rPr spc="-9" dirty="0"/>
              <a:t> </a:t>
            </a:r>
            <a:r>
              <a:rPr spc="4" dirty="0"/>
              <a:t>and</a:t>
            </a:r>
            <a:r>
              <a:rPr spc="-9" dirty="0"/>
              <a:t> </a:t>
            </a:r>
            <a:r>
              <a:rPr spc="4" dirty="0"/>
              <a:t>Null</a:t>
            </a:r>
            <a:r>
              <a:rPr spc="-9" dirty="0"/>
              <a:t> </a:t>
            </a:r>
            <a:r>
              <a:rPr spc="4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500244"/>
            <a:ext cx="5890932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Group 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ignore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364" y="3430577"/>
            <a:ext cx="7497856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NVL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forces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include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912" y="2063150"/>
            <a:ext cx="7064749" cy="573762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3703" rIns="0" bIns="0" rtlCol="0">
            <a:spAutoFit/>
          </a:bodyPr>
          <a:lstStyle/>
          <a:p>
            <a:pPr marL="103099">
              <a:spcBef>
                <a:spcPts val="344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4912" y="4020670"/>
            <a:ext cx="7064749" cy="665629"/>
          </a:xfrm>
          <a:custGeom>
            <a:avLst/>
            <a:gdLst/>
            <a:ahLst/>
            <a:cxnLst/>
            <a:rect l="l" t="t" r="r" b="b"/>
            <a:pathLst>
              <a:path w="8006715" h="754379">
                <a:moveTo>
                  <a:pt x="8006333" y="754379"/>
                </a:moveTo>
                <a:lnTo>
                  <a:pt x="8006333" y="0"/>
                </a:lnTo>
                <a:lnTo>
                  <a:pt x="0" y="0"/>
                </a:lnTo>
                <a:lnTo>
                  <a:pt x="0" y="754380"/>
                </a:lnTo>
                <a:lnTo>
                  <a:pt x="8006333" y="75437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974912" y="4020670"/>
            <a:ext cx="7064749" cy="57506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39781" rIns="0" bIns="0" rtlCol="0">
            <a:spAutoFit/>
          </a:bodyPr>
          <a:lstStyle/>
          <a:p>
            <a:pPr marL="103099" marR="2450297">
              <a:lnSpc>
                <a:spcPct val="101499"/>
              </a:lnSpc>
              <a:spcBef>
                <a:spcPts val="313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AVG(NVL(commission_pct,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0))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0495" y="4079164"/>
            <a:ext cx="3584761" cy="273424"/>
          </a:xfrm>
          <a:custGeom>
            <a:avLst/>
            <a:gdLst/>
            <a:ahLst/>
            <a:cxnLst/>
            <a:rect l="l" t="t" r="r" b="b"/>
            <a:pathLst>
              <a:path w="4062729" h="309879">
                <a:moveTo>
                  <a:pt x="4062222" y="309372"/>
                </a:moveTo>
                <a:lnTo>
                  <a:pt x="4062222" y="0"/>
                </a:lnTo>
                <a:lnTo>
                  <a:pt x="0" y="0"/>
                </a:lnTo>
                <a:lnTo>
                  <a:pt x="0" y="309372"/>
                </a:lnTo>
                <a:lnTo>
                  <a:pt x="4062222" y="309372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0" name="object 10"/>
          <p:cNvGrpSpPr/>
          <p:nvPr/>
        </p:nvGrpSpPr>
        <p:grpSpPr>
          <a:xfrm>
            <a:off x="329790" y="2102111"/>
            <a:ext cx="507066" cy="507066"/>
            <a:chOff x="221361" y="2382392"/>
            <a:chExt cx="574675" cy="574675"/>
          </a:xfrm>
        </p:grpSpPr>
        <p:sp>
          <p:nvSpPr>
            <p:cNvPr id="11" name="object 11"/>
            <p:cNvSpPr/>
            <p:nvPr/>
          </p:nvSpPr>
          <p:spPr>
            <a:xfrm>
              <a:off x="236982" y="2398013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982" y="2398013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9024" y="2158477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3738" y="4159512"/>
            <a:ext cx="517151" cy="516031"/>
            <a:chOff x="214502" y="4714113"/>
            <a:chExt cx="586105" cy="584835"/>
          </a:xfrm>
        </p:grpSpPr>
        <p:sp>
          <p:nvSpPr>
            <p:cNvPr id="15" name="object 15"/>
            <p:cNvSpPr/>
            <p:nvPr/>
          </p:nvSpPr>
          <p:spPr>
            <a:xfrm>
              <a:off x="230123" y="4729734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90" h="553720">
                  <a:moveTo>
                    <a:pt x="554736" y="276606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8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6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2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6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8" y="553212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6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2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6" y="276606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123" y="4729734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90" h="553720">
                  <a:moveTo>
                    <a:pt x="554736" y="276606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8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6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2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6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8" y="553212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6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2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6" y="27660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7680" y="4220583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19959" y="2885066"/>
            <a:ext cx="2243978" cy="479051"/>
            <a:chOff x="1003553" y="3269741"/>
            <a:chExt cx="2543175" cy="54292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69" y="3283457"/>
              <a:ext cx="2515361" cy="5151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0411" y="3276599"/>
              <a:ext cx="2529205" cy="528955"/>
            </a:xfrm>
            <a:custGeom>
              <a:avLst/>
              <a:gdLst/>
              <a:ahLst/>
              <a:cxnLst/>
              <a:rect l="l" t="t" r="r" b="b"/>
              <a:pathLst>
                <a:path w="2529204" h="528954">
                  <a:moveTo>
                    <a:pt x="2529078" y="528827"/>
                  </a:moveTo>
                  <a:lnTo>
                    <a:pt x="2529078" y="0"/>
                  </a:lnTo>
                  <a:lnTo>
                    <a:pt x="0" y="0"/>
                  </a:lnTo>
                  <a:lnTo>
                    <a:pt x="0" y="528827"/>
                  </a:lnTo>
                  <a:lnTo>
                    <a:pt x="2529078" y="528827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13908" y="4854389"/>
            <a:ext cx="2675965" cy="457199"/>
            <a:chOff x="996696" y="5501640"/>
            <a:chExt cx="3032760" cy="518159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12" y="5515356"/>
              <a:ext cx="3005327" cy="49072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03554" y="5508498"/>
              <a:ext cx="3019425" cy="504825"/>
            </a:xfrm>
            <a:custGeom>
              <a:avLst/>
              <a:gdLst/>
              <a:ahLst/>
              <a:cxnLst/>
              <a:rect l="l" t="t" r="r" b="b"/>
              <a:pathLst>
                <a:path w="3019425" h="504825">
                  <a:moveTo>
                    <a:pt x="3019044" y="504443"/>
                  </a:moveTo>
                  <a:lnTo>
                    <a:pt x="30190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3019044" y="504443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61254" y="2118583"/>
            <a:ext cx="2650751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266">
              <a:lnSpc>
                <a:spcPts val="1805"/>
              </a:lnSpc>
            </a:pPr>
            <a:r>
              <a:rPr sz="1721" b="1" spc="4" dirty="0">
                <a:latin typeface="Courier New"/>
                <a:cs typeface="Courier New"/>
              </a:rPr>
              <a:t>AVG(commission_pct)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3576" y="1957220"/>
            <a:ext cx="4081182" cy="4016188"/>
            <a:chOff x="1041653" y="2218182"/>
            <a:chExt cx="4625340" cy="4551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653" y="2241041"/>
              <a:ext cx="2892551" cy="35204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39539" y="2218182"/>
              <a:ext cx="1727835" cy="4551680"/>
            </a:xfrm>
            <a:custGeom>
              <a:avLst/>
              <a:gdLst/>
              <a:ahLst/>
              <a:cxnLst/>
              <a:rect l="l" t="t" r="r" b="b"/>
              <a:pathLst>
                <a:path w="1727835" h="4551680">
                  <a:moveTo>
                    <a:pt x="1727454" y="3229355"/>
                  </a:moveTo>
                  <a:lnTo>
                    <a:pt x="1727453" y="1293876"/>
                  </a:lnTo>
                  <a:lnTo>
                    <a:pt x="0" y="0"/>
                  </a:lnTo>
                  <a:lnTo>
                    <a:pt x="0" y="4551426"/>
                  </a:lnTo>
                  <a:lnTo>
                    <a:pt x="1727454" y="3229355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8449" y="1965288"/>
          <a:ext cx="2561104" cy="311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56895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Creating</a:t>
            </a:r>
            <a:r>
              <a:rPr spc="-13" dirty="0"/>
              <a:t> </a:t>
            </a:r>
            <a:r>
              <a:rPr dirty="0"/>
              <a:t>Groups</a:t>
            </a:r>
            <a:r>
              <a:rPr spc="-13" dirty="0"/>
              <a:t> </a:t>
            </a:r>
            <a:r>
              <a:rPr dirty="0"/>
              <a:t>of</a:t>
            </a:r>
            <a:r>
              <a:rPr spc="-13" dirty="0"/>
              <a:t> </a:t>
            </a:r>
            <a:r>
              <a:rPr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3118" y="1583615"/>
            <a:ext cx="1354231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EMPLOYEES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528" y="4924537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2711" y="2239159"/>
            <a:ext cx="35018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latin typeface="Arial"/>
                <a:cs typeface="Arial"/>
              </a:rPr>
              <a:t>4400</a:t>
            </a:r>
            <a:endParaRPr sz="114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2711" y="2585419"/>
            <a:ext cx="35018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latin typeface="Arial"/>
                <a:cs typeface="Arial"/>
              </a:rPr>
              <a:t>9500</a:t>
            </a:r>
            <a:endParaRPr sz="114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2711" y="3286682"/>
            <a:ext cx="35018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latin typeface="Arial"/>
                <a:cs typeface="Arial"/>
              </a:rPr>
              <a:t>3500</a:t>
            </a:r>
            <a:endParaRPr sz="114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2711" y="4069300"/>
            <a:ext cx="35018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latin typeface="Arial"/>
                <a:cs typeface="Arial"/>
              </a:rPr>
              <a:t>6400</a:t>
            </a:r>
            <a:endParaRPr sz="114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2711" y="4738287"/>
            <a:ext cx="430866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dirty="0">
                <a:latin typeface="Arial"/>
                <a:cs typeface="Arial"/>
              </a:rPr>
              <a:t>10033</a:t>
            </a:r>
            <a:endParaRPr sz="114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1887" y="2058296"/>
            <a:ext cx="2254063" cy="80328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99"/>
              </a:lnSpc>
              <a:spcBef>
                <a:spcPts val="79"/>
              </a:spcBef>
            </a:pPr>
            <a:r>
              <a:rPr sz="1721" b="1" spc="13" dirty="0">
                <a:latin typeface="Arial"/>
                <a:cs typeface="Arial"/>
              </a:rPr>
              <a:t>Average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salary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in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the </a:t>
            </a:r>
            <a:r>
              <a:rPr sz="1721" b="1" spc="-463" dirty="0">
                <a:latin typeface="Arial"/>
                <a:cs typeface="Arial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</a:t>
            </a:r>
            <a:r>
              <a:rPr sz="1721" b="1" spc="13" dirty="0">
                <a:latin typeface="Courier New"/>
                <a:cs typeface="Courier New"/>
              </a:rPr>
              <a:t>S</a:t>
            </a:r>
            <a:r>
              <a:rPr sz="1721" b="1" spc="-547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Arial"/>
                <a:cs typeface="Arial"/>
              </a:rPr>
              <a:t>tabl</a:t>
            </a:r>
            <a:r>
              <a:rPr sz="1721" b="1" spc="13" dirty="0">
                <a:latin typeface="Arial"/>
                <a:cs typeface="Arial"/>
              </a:rPr>
              <a:t>e</a:t>
            </a:r>
            <a:r>
              <a:rPr sz="1721" b="1" spc="9" dirty="0">
                <a:latin typeface="Arial"/>
                <a:cs typeface="Arial"/>
              </a:rPr>
              <a:t> </a:t>
            </a:r>
            <a:r>
              <a:rPr sz="1721" b="1" spc="4" dirty="0">
                <a:latin typeface="Arial"/>
                <a:cs typeface="Arial"/>
              </a:rPr>
              <a:t>for  </a:t>
            </a:r>
            <a:r>
              <a:rPr sz="1721" b="1" spc="9" dirty="0">
                <a:latin typeface="Arial"/>
                <a:cs typeface="Arial"/>
              </a:rPr>
              <a:t>each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department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4835" y="2944905"/>
            <a:ext cx="7234518" cy="3027829"/>
            <a:chOff x="1031747" y="3337559"/>
            <a:chExt cx="8199120" cy="343154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463" y="6000749"/>
              <a:ext cx="2891789" cy="7543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38605" y="5993891"/>
              <a:ext cx="2905760" cy="768350"/>
            </a:xfrm>
            <a:custGeom>
              <a:avLst/>
              <a:gdLst/>
              <a:ahLst/>
              <a:cxnLst/>
              <a:rect l="l" t="t" r="r" b="b"/>
              <a:pathLst>
                <a:path w="2905760" h="768350">
                  <a:moveTo>
                    <a:pt x="2905506" y="768096"/>
                  </a:moveTo>
                  <a:lnTo>
                    <a:pt x="2905506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2905506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6682" y="3351275"/>
              <a:ext cx="3760470" cy="227609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449824" y="3344417"/>
              <a:ext cx="3774440" cy="2289810"/>
            </a:xfrm>
            <a:custGeom>
              <a:avLst/>
              <a:gdLst/>
              <a:ahLst/>
              <a:cxnLst/>
              <a:rect l="l" t="t" r="r" b="b"/>
              <a:pathLst>
                <a:path w="3774440" h="2289810">
                  <a:moveTo>
                    <a:pt x="3774186" y="2289810"/>
                  </a:moveTo>
                  <a:lnTo>
                    <a:pt x="3774186" y="0"/>
                  </a:lnTo>
                  <a:lnTo>
                    <a:pt x="0" y="0"/>
                  </a:lnTo>
                  <a:lnTo>
                    <a:pt x="0" y="2289810"/>
                  </a:lnTo>
                  <a:lnTo>
                    <a:pt x="3774186" y="228981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78497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Creatin</a:t>
            </a:r>
            <a:r>
              <a:rPr spc="4" dirty="0"/>
              <a:t>g </a:t>
            </a:r>
            <a:r>
              <a:rPr dirty="0"/>
              <a:t>Group</a:t>
            </a:r>
            <a:r>
              <a:rPr spc="4" dirty="0"/>
              <a:t>s </a:t>
            </a:r>
            <a:r>
              <a:rPr dirty="0"/>
              <a:t>of</a:t>
            </a:r>
            <a:r>
              <a:rPr spc="4" dirty="0"/>
              <a:t> </a:t>
            </a:r>
            <a:r>
              <a:rPr dirty="0"/>
              <a:t>Data:</a:t>
            </a:r>
            <a:r>
              <a:rPr spc="-4" dirty="0"/>
              <a:t> </a:t>
            </a:r>
            <a:r>
              <a:rPr spc="4" dirty="0">
                <a:latin typeface="Courier New"/>
                <a:cs typeface="Courier New"/>
              </a:rPr>
              <a:t>GROUP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4" dirty="0">
                <a:latin typeface="Courier New"/>
                <a:cs typeface="Courier New"/>
              </a:rPr>
              <a:t>Y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  <a:r>
              <a:rPr spc="9" dirty="0"/>
              <a:t> </a:t>
            </a:r>
            <a:r>
              <a:rPr spc="4" dirty="0"/>
              <a:t>Syntax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61128" y="2340797"/>
            <a:ext cx="7092203" cy="1393451"/>
            <a:chOff x="936878" y="2652902"/>
            <a:chExt cx="8037830" cy="1579245"/>
          </a:xfrm>
        </p:grpSpPr>
        <p:sp>
          <p:nvSpPr>
            <p:cNvPr id="5" name="object 5"/>
            <p:cNvSpPr/>
            <p:nvPr/>
          </p:nvSpPr>
          <p:spPr>
            <a:xfrm>
              <a:off x="952499" y="2668523"/>
              <a:ext cx="8006715" cy="1548130"/>
            </a:xfrm>
            <a:custGeom>
              <a:avLst/>
              <a:gdLst/>
              <a:ahLst/>
              <a:cxnLst/>
              <a:rect l="l" t="t" r="r" b="b"/>
              <a:pathLst>
                <a:path w="8006715" h="1548129">
                  <a:moveTo>
                    <a:pt x="8006333" y="1547622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1547622"/>
                  </a:lnTo>
                  <a:lnTo>
                    <a:pt x="8006333" y="154762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52499" y="2668523"/>
              <a:ext cx="8006715" cy="1548130"/>
            </a:xfrm>
            <a:custGeom>
              <a:avLst/>
              <a:gdLst/>
              <a:ahLst/>
              <a:cxnLst/>
              <a:rect l="l" t="t" r="r" b="b"/>
              <a:pathLst>
                <a:path w="8006715" h="1548129">
                  <a:moveTo>
                    <a:pt x="8006333" y="1547622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1547622"/>
                  </a:lnTo>
                  <a:lnTo>
                    <a:pt x="8006333" y="154762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8432" y="2334634"/>
            <a:ext cx="806263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2968" y="2334634"/>
            <a:ext cx="3985372" cy="8104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i="1" spc="4" dirty="0">
                <a:latin typeface="Courier New"/>
                <a:cs typeface="Courier New"/>
              </a:rPr>
              <a:t>column</a:t>
            </a:r>
            <a:r>
              <a:rPr sz="1721" b="1" spc="4" dirty="0">
                <a:latin typeface="Courier New"/>
                <a:cs typeface="Courier New"/>
              </a:rPr>
              <a:t>, </a:t>
            </a:r>
            <a:r>
              <a:rPr sz="1721" b="1" i="1" spc="4" dirty="0">
                <a:latin typeface="Courier New"/>
                <a:cs typeface="Courier New"/>
              </a:rPr>
              <a:t>group_function(column) </a:t>
            </a:r>
            <a:r>
              <a:rPr sz="1721" b="1" i="1" spc="-102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r>
              <a:rPr sz="1721" b="1" i="1" spc="4" dirty="0">
                <a:latin typeface="Courier New"/>
                <a:cs typeface="Courier New"/>
              </a:rPr>
              <a:t>condition</a:t>
            </a:r>
            <a:r>
              <a:rPr sz="1721" b="1" spc="4" dirty="0">
                <a:latin typeface="Courier New"/>
                <a:cs typeface="Courier New"/>
              </a:rPr>
              <a:t>]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593" y="3176195"/>
            <a:ext cx="4440891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849"/>
              </a:lnSpc>
            </a:pPr>
            <a:r>
              <a:rPr sz="1721" b="1" spc="4" dirty="0">
                <a:latin typeface="Courier New"/>
                <a:cs typeface="Courier New"/>
              </a:rPr>
              <a:t>[GROUP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group_by_expression</a:t>
            </a:r>
            <a:r>
              <a:rPr sz="1721" b="1" spc="4" dirty="0">
                <a:latin typeface="Courier New"/>
                <a:cs typeface="Courier New"/>
              </a:rPr>
              <a:t>]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431" y="3400972"/>
            <a:ext cx="239581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[ORDER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</a:t>
            </a:r>
            <a:r>
              <a:rPr sz="1721" b="1" spc="4" dirty="0">
                <a:latin typeface="Courier New"/>
                <a:cs typeface="Courier New"/>
              </a:rPr>
              <a:t>];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5" y="2365449"/>
            <a:ext cx="7092763" cy="984997"/>
            <a:chOff x="936625" y="2680842"/>
            <a:chExt cx="8038465" cy="1116330"/>
          </a:xfrm>
        </p:grpSpPr>
        <p:sp>
          <p:nvSpPr>
            <p:cNvPr id="3" name="object 3"/>
            <p:cNvSpPr/>
            <p:nvPr/>
          </p:nvSpPr>
          <p:spPr>
            <a:xfrm>
              <a:off x="952500" y="2696717"/>
              <a:ext cx="8006715" cy="1084580"/>
            </a:xfrm>
            <a:custGeom>
              <a:avLst/>
              <a:gdLst/>
              <a:ahLst/>
              <a:cxnLst/>
              <a:rect l="l" t="t" r="r" b="b"/>
              <a:pathLst>
                <a:path w="8006715" h="1084579">
                  <a:moveTo>
                    <a:pt x="8006333" y="1084326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1084326"/>
                  </a:lnTo>
                  <a:lnTo>
                    <a:pt x="8006333" y="108432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696717"/>
              <a:ext cx="8006715" cy="1084580"/>
            </a:xfrm>
            <a:custGeom>
              <a:avLst/>
              <a:gdLst/>
              <a:ahLst/>
              <a:cxnLst/>
              <a:rect l="l" t="t" r="r" b="b"/>
              <a:pathLst>
                <a:path w="8006715" h="1084579">
                  <a:moveTo>
                    <a:pt x="8006333" y="1084326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1084326"/>
                  </a:lnTo>
                  <a:lnTo>
                    <a:pt x="8006333" y="1084326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26161" y="2440641"/>
            <a:ext cx="1920688" cy="25853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266">
              <a:lnSpc>
                <a:spcPts val="2021"/>
              </a:lnSpc>
            </a:pPr>
            <a:r>
              <a:rPr sz="1721" b="1" spc="4" dirty="0">
                <a:latin typeface="Courier New"/>
                <a:cs typeface="Courier New"/>
              </a:rPr>
              <a:t>department_id,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454" y="2420695"/>
            <a:ext cx="4647640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3178717" algn="l"/>
              </a:tabLst>
            </a:pPr>
            <a:r>
              <a:rPr sz="1721" b="1" spc="4" dirty="0">
                <a:latin typeface="Courier New"/>
                <a:cs typeface="Courier New"/>
              </a:rPr>
              <a:t>SELECT	AVG(salary)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0596" y="2687612"/>
            <a:ext cx="120351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453" y="2953864"/>
            <a:ext cx="319143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3529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GROUP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4" dirty="0">
                <a:latin typeface="Courier New"/>
                <a:cs typeface="Courier New"/>
              </a:rPr>
              <a:t>Y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6365" y="1479401"/>
            <a:ext cx="7734067" cy="66721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All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list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group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GROUP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7857" y="2989281"/>
            <a:ext cx="3068171" cy="279026"/>
          </a:xfrm>
          <a:custGeom>
            <a:avLst/>
            <a:gdLst/>
            <a:ahLst/>
            <a:cxnLst/>
            <a:rect l="l" t="t" r="r" b="b"/>
            <a:pathLst>
              <a:path w="3477260" h="316229">
                <a:moveTo>
                  <a:pt x="3477005" y="316229"/>
                </a:moveTo>
                <a:lnTo>
                  <a:pt x="3477005" y="0"/>
                </a:lnTo>
                <a:lnTo>
                  <a:pt x="0" y="0"/>
                </a:lnTo>
                <a:lnTo>
                  <a:pt x="0" y="316229"/>
                </a:lnTo>
                <a:lnTo>
                  <a:pt x="3477005" y="31622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" name="object 12"/>
          <p:cNvGrpSpPr/>
          <p:nvPr/>
        </p:nvGrpSpPr>
        <p:grpSpPr>
          <a:xfrm>
            <a:off x="1013908" y="3532542"/>
            <a:ext cx="3342715" cy="2032187"/>
            <a:chOff x="996696" y="4003547"/>
            <a:chExt cx="3788410" cy="23031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412" y="4017263"/>
              <a:ext cx="3760470" cy="22753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03554" y="4010405"/>
              <a:ext cx="3774440" cy="2289175"/>
            </a:xfrm>
            <a:custGeom>
              <a:avLst/>
              <a:gdLst/>
              <a:ahLst/>
              <a:cxnLst/>
              <a:rect l="l" t="t" r="r" b="b"/>
              <a:pathLst>
                <a:path w="3774440" h="2289175">
                  <a:moveTo>
                    <a:pt x="3774186" y="2289048"/>
                  </a:moveTo>
                  <a:lnTo>
                    <a:pt x="3774186" y="0"/>
                  </a:lnTo>
                  <a:lnTo>
                    <a:pt x="0" y="0"/>
                  </a:lnTo>
                  <a:lnTo>
                    <a:pt x="0" y="2289048"/>
                  </a:lnTo>
                  <a:lnTo>
                    <a:pt x="3774186" y="228904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1464"/>
              </p:ext>
            </p:extLst>
          </p:nvPr>
        </p:nvGraphicFramePr>
        <p:xfrm>
          <a:off x="961128" y="2170019"/>
          <a:ext cx="7787336" cy="888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3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138">
                <a:tc gridSpan="3">
                  <a:txBody>
                    <a:bodyPr/>
                    <a:lstStyle/>
                    <a:p>
                      <a:pPr marL="177800" marR="4796155">
                        <a:lnSpc>
                          <a:spcPct val="101499"/>
                        </a:lnSpc>
                        <a:spcBef>
                          <a:spcPts val="160"/>
                        </a:spcBef>
                        <a:tabLst>
                          <a:tab pos="1529080" algn="l"/>
                        </a:tabLst>
                      </a:pPr>
                      <a:r>
                        <a:rPr sz="1700" b="1" spc="-10" dirty="0">
                          <a:latin typeface="Courier New"/>
                          <a:cs typeface="Courier New"/>
                        </a:rPr>
                        <a:t>SELEC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T	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AVG(salary) 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79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22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GROUP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department_id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225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42493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GROUP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4" dirty="0">
                <a:latin typeface="Courier New"/>
                <a:cs typeface="Courier New"/>
              </a:rPr>
              <a:t>Y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Clause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364" y="1479401"/>
            <a:ext cx="7474324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GROUP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have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list.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3150" y="3645024"/>
            <a:ext cx="2277596" cy="2032187"/>
            <a:chOff x="984503" y="3704844"/>
            <a:chExt cx="2581275" cy="2303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219" y="3718559"/>
              <a:ext cx="2553461" cy="2275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1361" y="3711702"/>
              <a:ext cx="2567305" cy="2289175"/>
            </a:xfrm>
            <a:custGeom>
              <a:avLst/>
              <a:gdLst/>
              <a:ahLst/>
              <a:cxnLst/>
              <a:rect l="l" t="t" r="r" b="b"/>
              <a:pathLst>
                <a:path w="2567304" h="2289175">
                  <a:moveTo>
                    <a:pt x="2567178" y="2289048"/>
                  </a:moveTo>
                  <a:lnTo>
                    <a:pt x="2567178" y="0"/>
                  </a:lnTo>
                  <a:lnTo>
                    <a:pt x="0" y="0"/>
                  </a:lnTo>
                  <a:lnTo>
                    <a:pt x="0" y="2289048"/>
                  </a:lnTo>
                  <a:lnTo>
                    <a:pt x="2567178" y="228904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128" y="1639532"/>
            <a:ext cx="7092203" cy="1359834"/>
            <a:chOff x="936878" y="1858136"/>
            <a:chExt cx="8037830" cy="1541145"/>
          </a:xfrm>
        </p:grpSpPr>
        <p:sp>
          <p:nvSpPr>
            <p:cNvPr id="3" name="object 3"/>
            <p:cNvSpPr/>
            <p:nvPr/>
          </p:nvSpPr>
          <p:spPr>
            <a:xfrm>
              <a:off x="952499" y="1873757"/>
              <a:ext cx="8006715" cy="1510030"/>
            </a:xfrm>
            <a:custGeom>
              <a:avLst/>
              <a:gdLst/>
              <a:ahLst/>
              <a:cxnLst/>
              <a:rect l="l" t="t" r="r" b="b"/>
              <a:pathLst>
                <a:path w="8006715" h="1510029">
                  <a:moveTo>
                    <a:pt x="8006333" y="1509522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1509522"/>
                  </a:lnTo>
                  <a:lnTo>
                    <a:pt x="8006333" y="150952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499" y="1873757"/>
              <a:ext cx="8006715" cy="1510030"/>
            </a:xfrm>
            <a:custGeom>
              <a:avLst/>
              <a:gdLst/>
              <a:ahLst/>
              <a:cxnLst/>
              <a:rect l="l" t="t" r="r" b="b"/>
              <a:pathLst>
                <a:path w="8006715" h="1510029">
                  <a:moveTo>
                    <a:pt x="8006333" y="1509522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1509522"/>
                  </a:lnTo>
                  <a:lnTo>
                    <a:pt x="8006333" y="150952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4" y="1616560"/>
            <a:ext cx="806263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596" y="1616560"/>
            <a:ext cx="4514850" cy="8104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department_id, job_id,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SUM(salary)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5341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department_id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&gt;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40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130" y="2448709"/>
            <a:ext cx="4072778" cy="24891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2">
              <a:lnSpc>
                <a:spcPts val="1924"/>
              </a:lnSpc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4" dirty="0">
                <a:latin typeface="Courier New"/>
                <a:cs typeface="Courier New"/>
              </a:rPr>
              <a:t> department_id, job_id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454" y="2682899"/>
            <a:ext cx="305808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ORDER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504" y="105346"/>
            <a:ext cx="885698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GROUP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4" dirty="0">
                <a:latin typeface="Courier New"/>
                <a:cs typeface="Courier New"/>
              </a:rPr>
              <a:t>Y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  <a:r>
              <a:rPr spc="9" dirty="0"/>
              <a:t> </a:t>
            </a:r>
            <a:r>
              <a:rPr spc="4" dirty="0"/>
              <a:t>on</a:t>
            </a:r>
            <a:r>
              <a:rPr spc="9" dirty="0"/>
              <a:t> </a:t>
            </a:r>
            <a:r>
              <a:rPr spc="4" dirty="0"/>
              <a:t>Multiple</a:t>
            </a:r>
            <a:r>
              <a:rPr spc="9" dirty="0"/>
              <a:t> </a:t>
            </a:r>
            <a:r>
              <a:rPr spc="4" dirty="0"/>
              <a:t>Columns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013908" y="3219225"/>
            <a:ext cx="3564591" cy="2254624"/>
            <a:chOff x="996696" y="3648455"/>
            <a:chExt cx="4039870" cy="25552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412" y="3662171"/>
              <a:ext cx="4011929" cy="2527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3554" y="3655313"/>
              <a:ext cx="4025900" cy="2541270"/>
            </a:xfrm>
            <a:custGeom>
              <a:avLst/>
              <a:gdLst/>
              <a:ahLst/>
              <a:cxnLst/>
              <a:rect l="l" t="t" r="r" b="b"/>
              <a:pathLst>
                <a:path w="4025900" h="2541270">
                  <a:moveTo>
                    <a:pt x="4025646" y="2541269"/>
                  </a:moveTo>
                  <a:lnTo>
                    <a:pt x="4025646" y="0"/>
                  </a:lnTo>
                  <a:lnTo>
                    <a:pt x="0" y="0"/>
                  </a:lnTo>
                  <a:lnTo>
                    <a:pt x="0" y="2541269"/>
                  </a:lnTo>
                  <a:lnTo>
                    <a:pt x="4025646" y="2541269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42493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Illegal</a:t>
            </a:r>
            <a:r>
              <a:rPr spc="-4" dirty="0"/>
              <a:t> </a:t>
            </a:r>
            <a:r>
              <a:rPr spc="4" dirty="0"/>
              <a:t>Queries</a:t>
            </a:r>
            <a:r>
              <a:rPr dirty="0"/>
              <a:t> </a:t>
            </a:r>
            <a:r>
              <a:rPr spc="4" dirty="0"/>
              <a:t>Using</a:t>
            </a:r>
            <a:r>
              <a:rPr spc="-4" dirty="0"/>
              <a:t> </a:t>
            </a:r>
            <a:r>
              <a:rPr spc="4" dirty="0"/>
              <a:t>Group</a:t>
            </a:r>
            <a:r>
              <a:rPr dirty="0"/>
              <a:t> </a:t>
            </a:r>
            <a:r>
              <a:rPr spc="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79401"/>
            <a:ext cx="6977903" cy="66721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Any</a:t>
            </a:r>
            <a:r>
              <a:rPr sz="2118" spc="4" dirty="0">
                <a:latin typeface="Arial MT"/>
                <a:cs typeface="Arial MT"/>
              </a:rPr>
              <a:t> column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list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aggregate function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must 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the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GROUP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28" y="2318945"/>
            <a:ext cx="7092203" cy="637022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95810" rIns="0" bIns="0" rtlCol="0">
            <a:spAutoFit/>
          </a:bodyPr>
          <a:lstStyle/>
          <a:p>
            <a:pPr marL="103099" marR="1948247">
              <a:lnSpc>
                <a:spcPct val="101800"/>
              </a:lnSpc>
              <a:spcBef>
                <a:spcPts val="754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COUNT(last_name)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62" y="4168588"/>
            <a:ext cx="7065309" cy="85770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52107" rIns="0" bIns="0" rtlCol="0">
            <a:spAutoFit/>
          </a:bodyPr>
          <a:lstStyle/>
          <a:p>
            <a:pPr marL="76204" marR="888114">
              <a:lnSpc>
                <a:spcPct val="101800"/>
              </a:lnSpc>
              <a:spcBef>
                <a:spcPts val="410"/>
              </a:spcBef>
              <a:tabLst>
                <a:tab pos="1003540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COUNT(last_name)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76204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7501" y="5130052"/>
            <a:ext cx="3025028" cy="856690"/>
            <a:chOff x="808101" y="5814059"/>
            <a:chExt cx="3428365" cy="970915"/>
          </a:xfrm>
        </p:grpSpPr>
        <p:sp>
          <p:nvSpPr>
            <p:cNvPr id="7" name="object 7"/>
            <p:cNvSpPr/>
            <p:nvPr/>
          </p:nvSpPr>
          <p:spPr>
            <a:xfrm>
              <a:off x="823722" y="6568439"/>
              <a:ext cx="94615" cy="0"/>
            </a:xfrm>
            <a:custGeom>
              <a:avLst/>
              <a:gdLst/>
              <a:ahLst/>
              <a:cxnLst/>
              <a:rect l="l" t="t" r="r" b="b"/>
              <a:pathLst>
                <a:path w="94615">
                  <a:moveTo>
                    <a:pt x="0" y="0"/>
                  </a:moveTo>
                  <a:lnTo>
                    <a:pt x="94488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916686" y="6517385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70">
                  <a:moveTo>
                    <a:pt x="103632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823722" y="5814059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79">
                  <a:moveTo>
                    <a:pt x="0" y="0"/>
                  </a:moveTo>
                  <a:lnTo>
                    <a:pt x="0" y="75438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462" y="6357365"/>
              <a:ext cx="3206495" cy="42748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59602" y="3133165"/>
            <a:ext cx="3453653" cy="500343"/>
            <a:chOff x="821816" y="3550920"/>
            <a:chExt cx="3914140" cy="567055"/>
          </a:xfrm>
        </p:grpSpPr>
        <p:sp>
          <p:nvSpPr>
            <p:cNvPr id="12" name="object 12"/>
            <p:cNvSpPr/>
            <p:nvPr/>
          </p:nvSpPr>
          <p:spPr>
            <a:xfrm>
              <a:off x="837437" y="3886200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017" y="3835146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70">
                  <a:moveTo>
                    <a:pt x="103632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837437" y="3550920"/>
              <a:ext cx="0" cy="335280"/>
            </a:xfrm>
            <a:custGeom>
              <a:avLst/>
              <a:gdLst/>
              <a:ahLst/>
              <a:cxnLst/>
              <a:rect l="l" t="t" r="r" b="b"/>
              <a:pathLst>
                <a:path h="335279">
                  <a:moveTo>
                    <a:pt x="0" y="0"/>
                  </a:moveTo>
                  <a:lnTo>
                    <a:pt x="0" y="33528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413" y="3690366"/>
              <a:ext cx="3709415" cy="4274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371190" y="3082963"/>
            <a:ext cx="3885079" cy="81835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99"/>
              </a:lnSpc>
              <a:spcBef>
                <a:spcPts val="79"/>
              </a:spcBef>
            </a:pPr>
            <a:r>
              <a:rPr sz="1721" b="1" spc="1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Courier New"/>
                <a:cs typeface="Courier New"/>
              </a:rPr>
              <a:t>GROU</a:t>
            </a:r>
            <a:r>
              <a:rPr sz="1721" b="1" spc="13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721" b="1" spc="-5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721" b="1" spc="13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721" b="1" spc="-5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claus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mus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 adde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the last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names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1721" b="1" spc="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Courier New"/>
                <a:cs typeface="Courier New"/>
              </a:rPr>
              <a:t>department_id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72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9867" y="5289613"/>
            <a:ext cx="3951194" cy="81835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 indent="-560">
              <a:lnSpc>
                <a:spcPct val="101699"/>
              </a:lnSpc>
              <a:spcBef>
                <a:spcPts val="79"/>
              </a:spcBef>
            </a:pP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Either</a:t>
            </a:r>
            <a:r>
              <a:rPr sz="1721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r>
              <a:rPr sz="1721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Courier New"/>
                <a:cs typeface="Courier New"/>
              </a:rPr>
              <a:t>job_id</a:t>
            </a:r>
            <a:r>
              <a:rPr sz="1721" b="1" spc="-5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in the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Courier New"/>
                <a:cs typeface="Courier New"/>
              </a:rPr>
              <a:t>GROUP</a:t>
            </a:r>
            <a:r>
              <a:rPr sz="1721" b="1" spc="-5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21" b="1" spc="9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721" b="1" spc="-5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1721" b="1" spc="-4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0000"/>
                </a:solidFill>
                <a:latin typeface="Arial"/>
                <a:cs typeface="Arial"/>
              </a:rPr>
              <a:t>remove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721" b="1" spc="4" dirty="0">
                <a:solidFill>
                  <a:srgbClr val="FF0000"/>
                </a:solidFill>
                <a:latin typeface="Courier New"/>
                <a:cs typeface="Courier New"/>
              </a:rPr>
              <a:t>job_id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column from </a:t>
            </a:r>
            <a:r>
              <a:rPr sz="1721" b="1" spc="4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721" b="1" spc="-4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0000"/>
                </a:solidFill>
                <a:latin typeface="Courier New"/>
                <a:cs typeface="Courier New"/>
              </a:rPr>
              <a:t>SELEC</a:t>
            </a:r>
            <a:r>
              <a:rPr sz="1721" b="1" spc="13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21" b="1" spc="-5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21" b="1" spc="9" dirty="0">
                <a:solidFill>
                  <a:srgbClr val="FF0000"/>
                </a:solidFill>
                <a:latin typeface="Arial"/>
                <a:cs typeface="Arial"/>
              </a:rPr>
              <a:t>list.</a:t>
            </a:r>
            <a:endParaRPr sz="17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116632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Illegal</a:t>
            </a:r>
            <a:r>
              <a:rPr spc="-4" dirty="0"/>
              <a:t> </a:t>
            </a:r>
            <a:r>
              <a:rPr spc="4" dirty="0"/>
              <a:t>Queries</a:t>
            </a:r>
            <a:r>
              <a:rPr dirty="0"/>
              <a:t> </a:t>
            </a:r>
            <a:r>
              <a:rPr spc="4" dirty="0"/>
              <a:t>Using</a:t>
            </a:r>
            <a:r>
              <a:rPr spc="-4" dirty="0"/>
              <a:t> </a:t>
            </a:r>
            <a:r>
              <a:rPr spc="4" dirty="0"/>
              <a:t>Group</a:t>
            </a:r>
            <a:r>
              <a:rPr dirty="0"/>
              <a:t> </a:t>
            </a:r>
            <a:r>
              <a:rPr spc="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276" y="1414588"/>
            <a:ext cx="6853518" cy="1184650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8345" indent="-44769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9" dirty="0">
                <a:latin typeface="Arial MT"/>
                <a:cs typeface="Arial MT"/>
              </a:rPr>
              <a:t>You </a:t>
            </a:r>
            <a:r>
              <a:rPr sz="2118" spc="4" dirty="0">
                <a:latin typeface="Arial MT"/>
                <a:cs typeface="Arial MT"/>
              </a:rPr>
              <a:t>cannot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WHERE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restrict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groups.</a:t>
            </a:r>
            <a:endParaRPr sz="2118">
              <a:latin typeface="Arial MT"/>
              <a:cs typeface="Arial MT"/>
            </a:endParaRPr>
          </a:p>
          <a:p>
            <a:pPr marL="458345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9" dirty="0">
                <a:latin typeface="Arial MT"/>
                <a:cs typeface="Arial MT"/>
              </a:rPr>
              <a:t>You</a:t>
            </a:r>
            <a:r>
              <a:rPr sz="2118" spc="4" dirty="0">
                <a:latin typeface="Arial MT"/>
                <a:cs typeface="Arial MT"/>
              </a:rPr>
              <a:t> use 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HAVING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restrict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groups.</a:t>
            </a:r>
            <a:endParaRPr sz="2118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You </a:t>
            </a:r>
            <a:r>
              <a:rPr sz="2118" spc="4" dirty="0">
                <a:latin typeface="Arial MT"/>
                <a:cs typeface="Arial MT"/>
              </a:rPr>
              <a:t>cannot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WHERE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clause.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1127" y="2699832"/>
            <a:ext cx="7101168" cy="1162050"/>
            <a:chOff x="936878" y="3059810"/>
            <a:chExt cx="8047990" cy="1316990"/>
          </a:xfrm>
        </p:grpSpPr>
        <p:sp>
          <p:nvSpPr>
            <p:cNvPr id="5" name="object 5"/>
            <p:cNvSpPr/>
            <p:nvPr/>
          </p:nvSpPr>
          <p:spPr>
            <a:xfrm>
              <a:off x="952499" y="3075431"/>
              <a:ext cx="8016240" cy="1285875"/>
            </a:xfrm>
            <a:custGeom>
              <a:avLst/>
              <a:gdLst/>
              <a:ahLst/>
              <a:cxnLst/>
              <a:rect l="l" t="t" r="r" b="b"/>
              <a:pathLst>
                <a:path w="8016240" h="1285875">
                  <a:moveTo>
                    <a:pt x="8016240" y="1285493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285494"/>
                  </a:lnTo>
                  <a:lnTo>
                    <a:pt x="8016240" y="128549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52499" y="3075431"/>
              <a:ext cx="8016240" cy="1285875"/>
            </a:xfrm>
            <a:custGeom>
              <a:avLst/>
              <a:gdLst/>
              <a:ahLst/>
              <a:cxnLst/>
              <a:rect l="l" t="t" r="r" b="b"/>
              <a:pathLst>
                <a:path w="8016240" h="1285875">
                  <a:moveTo>
                    <a:pt x="8016240" y="1285493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285494"/>
                  </a:lnTo>
                  <a:lnTo>
                    <a:pt x="8016240" y="1285493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8454" y="2710478"/>
            <a:ext cx="806263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0596" y="2710478"/>
            <a:ext cx="3455334" cy="814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department_id, AVG(salary)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AVG(salary)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&gt;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8000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454" y="3510565"/>
            <a:ext cx="305808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8016" y="4367807"/>
            <a:ext cx="1708336" cy="80328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 indent="40904" algn="just">
              <a:lnSpc>
                <a:spcPct val="101699"/>
              </a:lnSpc>
              <a:spcBef>
                <a:spcPts val="79"/>
              </a:spcBef>
            </a:pP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Cannot use 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1721" b="1" spc="-468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3300"/>
                </a:solidFill>
                <a:latin typeface="Courier New"/>
                <a:cs typeface="Courier New"/>
              </a:rPr>
              <a:t>WHER</a:t>
            </a:r>
            <a:r>
              <a:rPr sz="1721" b="1" spc="13" dirty="0">
                <a:solidFill>
                  <a:srgbClr val="FF3300"/>
                </a:solidFill>
                <a:latin typeface="Courier New"/>
                <a:cs typeface="Courier New"/>
              </a:rPr>
              <a:t>E</a:t>
            </a:r>
            <a:r>
              <a:rPr sz="1721" b="1" spc="-552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claus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to 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restrict</a:t>
            </a:r>
            <a:r>
              <a:rPr sz="1721" b="1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groups</a:t>
            </a:r>
            <a:endParaRPr sz="1721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997" y="3957470"/>
            <a:ext cx="4437529" cy="22295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4" y="3562910"/>
            <a:ext cx="7087721" cy="1706656"/>
            <a:chOff x="936625" y="4037965"/>
            <a:chExt cx="8032750" cy="1934210"/>
          </a:xfrm>
        </p:grpSpPr>
        <p:sp>
          <p:nvSpPr>
            <p:cNvPr id="3" name="object 3"/>
            <p:cNvSpPr/>
            <p:nvPr/>
          </p:nvSpPr>
          <p:spPr>
            <a:xfrm>
              <a:off x="952500" y="4053840"/>
              <a:ext cx="8001000" cy="1902460"/>
            </a:xfrm>
            <a:custGeom>
              <a:avLst/>
              <a:gdLst/>
              <a:ahLst/>
              <a:cxnLst/>
              <a:rect l="l" t="t" r="r" b="b"/>
              <a:pathLst>
                <a:path w="8001000" h="1902460">
                  <a:moveTo>
                    <a:pt x="8001000" y="1901952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901952"/>
                  </a:lnTo>
                  <a:lnTo>
                    <a:pt x="8001000" y="190195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4053840"/>
              <a:ext cx="8001000" cy="1902460"/>
            </a:xfrm>
            <a:custGeom>
              <a:avLst/>
              <a:gdLst/>
              <a:ahLst/>
              <a:cxnLst/>
              <a:rect l="l" t="t" r="r" b="b"/>
              <a:pathLst>
                <a:path w="8001000" h="1902460">
                  <a:moveTo>
                    <a:pt x="8001000" y="1901952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901952"/>
                  </a:lnTo>
                  <a:lnTo>
                    <a:pt x="8001000" y="190195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67226" y="3579831"/>
            <a:ext cx="817469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762" y="3579831"/>
            <a:ext cx="2936501" cy="8104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721" b="1" i="1" spc="4" dirty="0">
                <a:latin typeface="Courier New"/>
                <a:cs typeface="Courier New"/>
              </a:rPr>
              <a:t>column</a:t>
            </a:r>
            <a:r>
              <a:rPr sz="1721" b="1" spc="4" dirty="0">
                <a:latin typeface="Courier New"/>
                <a:cs typeface="Courier New"/>
              </a:rPr>
              <a:t>, </a:t>
            </a:r>
            <a:r>
              <a:rPr sz="1721" b="1" i="1" spc="4" dirty="0">
                <a:latin typeface="Courier New"/>
                <a:cs typeface="Courier New"/>
              </a:rPr>
              <a:t>group_function </a:t>
            </a:r>
            <a:r>
              <a:rPr sz="1721" b="1" i="1" spc="-102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</a:t>
            </a:r>
            <a:endParaRPr sz="1721">
              <a:latin typeface="Courier New"/>
              <a:cs typeface="Courier New"/>
            </a:endParaRPr>
          </a:p>
          <a:p>
            <a:pPr marL="11206">
              <a:spcBef>
                <a:spcPts val="35"/>
              </a:spcBef>
            </a:pPr>
            <a:r>
              <a:rPr sz="1721" b="1" i="1" spc="4" dirty="0">
                <a:latin typeface="Courier New"/>
                <a:cs typeface="Courier New"/>
              </a:rPr>
              <a:t>condition</a:t>
            </a:r>
            <a:r>
              <a:rPr sz="1721" b="1" spc="4" dirty="0">
                <a:latin typeface="Courier New"/>
                <a:cs typeface="Courier New"/>
              </a:rPr>
              <a:t>]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7225" y="4379252"/>
            <a:ext cx="3997138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99"/>
              </a:lnSpc>
              <a:spcBef>
                <a:spcPts val="79"/>
              </a:spcBef>
              <a:tabLst>
                <a:tab pos="1335252" algn="l"/>
              </a:tabLst>
            </a:pPr>
            <a:r>
              <a:rPr sz="1721" b="1" spc="4" dirty="0">
                <a:latin typeface="Courier New"/>
                <a:cs typeface="Courier New"/>
              </a:rPr>
              <a:t>[GROUP </a:t>
            </a:r>
            <a:r>
              <a:rPr sz="1721" b="1" spc="9" dirty="0">
                <a:latin typeface="Courier New"/>
                <a:cs typeface="Courier New"/>
              </a:rPr>
              <a:t>BY </a:t>
            </a:r>
            <a:r>
              <a:rPr sz="1721" b="1" i="1" spc="4" dirty="0">
                <a:latin typeface="Courier New"/>
                <a:cs typeface="Courier New"/>
              </a:rPr>
              <a:t>group_by_expression</a:t>
            </a:r>
            <a:r>
              <a:rPr sz="1721" b="1" spc="4" dirty="0">
                <a:latin typeface="Courier New"/>
                <a:cs typeface="Courier New"/>
              </a:rPr>
              <a:t>]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[HAVING	</a:t>
            </a:r>
            <a:r>
              <a:rPr sz="1721" b="1" i="1" spc="4" dirty="0">
                <a:latin typeface="Courier New"/>
                <a:cs typeface="Courier New"/>
              </a:rPr>
              <a:t>group_condition</a:t>
            </a:r>
            <a:r>
              <a:rPr sz="1721" b="1" spc="4" dirty="0">
                <a:latin typeface="Courier New"/>
                <a:cs typeface="Courier New"/>
              </a:rPr>
              <a:t>]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[ORDER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</a:t>
            </a:r>
            <a:r>
              <a:rPr sz="1721" b="1" spc="4" dirty="0">
                <a:latin typeface="Courier New"/>
                <a:cs typeface="Courier New"/>
              </a:rPr>
              <a:t>];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9512" y="116632"/>
            <a:ext cx="878497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Restrictin</a:t>
            </a:r>
            <a:r>
              <a:rPr spc="4" dirty="0"/>
              <a:t>g </a:t>
            </a:r>
            <a:r>
              <a:rPr dirty="0"/>
              <a:t>Grou</a:t>
            </a:r>
            <a:r>
              <a:rPr spc="4" dirty="0"/>
              <a:t>p </a:t>
            </a:r>
            <a:r>
              <a:rPr dirty="0"/>
              <a:t>Result</a:t>
            </a:r>
            <a:r>
              <a:rPr spc="4" dirty="0"/>
              <a:t>s </a:t>
            </a:r>
            <a:r>
              <a:rPr dirty="0"/>
              <a:t>wit</a:t>
            </a:r>
            <a:r>
              <a:rPr spc="4" dirty="0"/>
              <a:t>h </a:t>
            </a:r>
            <a:r>
              <a:rPr dirty="0"/>
              <a:t>th</a:t>
            </a:r>
            <a:r>
              <a:rPr spc="4" dirty="0"/>
              <a:t>e </a:t>
            </a:r>
            <a:r>
              <a:rPr dirty="0">
                <a:latin typeface="Courier New"/>
                <a:cs typeface="Courier New"/>
              </a:rPr>
              <a:t>HAVIN</a:t>
            </a:r>
            <a:r>
              <a:rPr spc="4" dirty="0">
                <a:latin typeface="Courier New"/>
                <a:cs typeface="Courier New"/>
              </a:rPr>
              <a:t>G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6365" y="1460965"/>
            <a:ext cx="7387478" cy="186555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69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When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HAVING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Oracle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server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restricts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as follows:</a:t>
            </a:r>
            <a:endParaRPr sz="2118">
              <a:latin typeface="Arial MT"/>
              <a:cs typeface="Arial MT"/>
            </a:endParaRPr>
          </a:p>
          <a:p>
            <a:pPr marL="569289" indent="-448259">
              <a:spcBef>
                <a:spcPts val="529"/>
              </a:spcBef>
              <a:buAutoNum type="arabicPeriod"/>
              <a:tabLst>
                <a:tab pos="569289" algn="l"/>
                <a:tab pos="569850" algn="l"/>
              </a:tabLst>
            </a:pPr>
            <a:r>
              <a:rPr sz="2118" spc="9" dirty="0">
                <a:latin typeface="Arial MT"/>
                <a:cs typeface="Arial MT"/>
              </a:rPr>
              <a:t>Rows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grouped.</a:t>
            </a:r>
            <a:endParaRPr sz="2118">
              <a:latin typeface="Arial MT"/>
              <a:cs typeface="Arial MT"/>
            </a:endParaRPr>
          </a:p>
          <a:p>
            <a:pPr marL="569289" indent="-448259">
              <a:spcBef>
                <a:spcPts val="529"/>
              </a:spcBef>
              <a:buAutoNum type="arabicPeriod"/>
              <a:tabLst>
                <a:tab pos="569289" algn="l"/>
                <a:tab pos="569850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 function is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applied.</a:t>
            </a:r>
            <a:endParaRPr sz="2118">
              <a:latin typeface="Arial MT"/>
              <a:cs typeface="Arial MT"/>
            </a:endParaRPr>
          </a:p>
          <a:p>
            <a:pPr marL="569289" indent="-448259">
              <a:spcBef>
                <a:spcPts val="375"/>
              </a:spcBef>
              <a:buAutoNum type="arabicPeriod"/>
              <a:tabLst>
                <a:tab pos="569289" algn="l"/>
                <a:tab pos="569850" algn="l"/>
              </a:tabLst>
            </a:pPr>
            <a:r>
              <a:rPr sz="2118" spc="4" dirty="0">
                <a:latin typeface="Arial MT"/>
                <a:cs typeface="Arial MT"/>
              </a:rPr>
              <a:t>Groups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matching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HAVING</a:t>
            </a:r>
            <a:r>
              <a:rPr sz="2118" spc="-666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displayed.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9958" y="4697058"/>
            <a:ext cx="4017309" cy="258856"/>
          </a:xfrm>
          <a:custGeom>
            <a:avLst/>
            <a:gdLst/>
            <a:ahLst/>
            <a:cxnLst/>
            <a:rect l="l" t="t" r="r" b="b"/>
            <a:pathLst>
              <a:path w="4552950" h="293370">
                <a:moveTo>
                  <a:pt x="4552950" y="293370"/>
                </a:moveTo>
                <a:lnTo>
                  <a:pt x="4552950" y="0"/>
                </a:lnTo>
                <a:lnTo>
                  <a:pt x="0" y="0"/>
                </a:lnTo>
                <a:lnTo>
                  <a:pt x="0" y="293370"/>
                </a:lnTo>
                <a:lnTo>
                  <a:pt x="4552950" y="29337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506784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9" y="1500243"/>
            <a:ext cx="8712968" cy="223886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202277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Identify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available group functions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Describe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Group data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 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GROUP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Include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exclude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6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HAVING</a:t>
            </a:r>
            <a:endParaRPr sz="2118" dirty="0">
              <a:latin typeface="Courier New"/>
              <a:cs typeface="Courier New"/>
            </a:endParaRPr>
          </a:p>
          <a:p>
            <a:pPr marL="568729">
              <a:spcBef>
                <a:spcPts val="168"/>
              </a:spcBef>
            </a:pPr>
            <a:r>
              <a:rPr sz="2118" spc="4" dirty="0">
                <a:latin typeface="Arial MT"/>
                <a:cs typeface="Arial MT"/>
              </a:rPr>
              <a:t>clause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5" y="1861184"/>
            <a:ext cx="7115735" cy="1216399"/>
            <a:chOff x="936625" y="2109342"/>
            <a:chExt cx="8064500" cy="1378585"/>
          </a:xfrm>
        </p:grpSpPr>
        <p:sp>
          <p:nvSpPr>
            <p:cNvPr id="3" name="object 3"/>
            <p:cNvSpPr/>
            <p:nvPr/>
          </p:nvSpPr>
          <p:spPr>
            <a:xfrm>
              <a:off x="952500" y="2125217"/>
              <a:ext cx="8032750" cy="1346835"/>
            </a:xfrm>
            <a:custGeom>
              <a:avLst/>
              <a:gdLst/>
              <a:ahLst/>
              <a:cxnLst/>
              <a:rect l="l" t="t" r="r" b="b"/>
              <a:pathLst>
                <a:path w="8032750" h="1346835">
                  <a:moveTo>
                    <a:pt x="8032242" y="1346453"/>
                  </a:moveTo>
                  <a:lnTo>
                    <a:pt x="8032242" y="0"/>
                  </a:lnTo>
                  <a:lnTo>
                    <a:pt x="0" y="0"/>
                  </a:lnTo>
                  <a:lnTo>
                    <a:pt x="0" y="1346454"/>
                  </a:lnTo>
                  <a:lnTo>
                    <a:pt x="8032242" y="134645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125217"/>
              <a:ext cx="8032750" cy="1346835"/>
            </a:xfrm>
            <a:custGeom>
              <a:avLst/>
              <a:gdLst/>
              <a:ahLst/>
              <a:cxnLst/>
              <a:rect l="l" t="t" r="r" b="b"/>
              <a:pathLst>
                <a:path w="8032750" h="1346835">
                  <a:moveTo>
                    <a:pt x="8032242" y="1346453"/>
                  </a:moveTo>
                  <a:lnTo>
                    <a:pt x="8032242" y="0"/>
                  </a:lnTo>
                  <a:lnTo>
                    <a:pt x="0" y="0"/>
                  </a:lnTo>
                  <a:lnTo>
                    <a:pt x="0" y="1346454"/>
                  </a:lnTo>
                  <a:lnTo>
                    <a:pt x="8032242" y="1346453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4" y="1898277"/>
            <a:ext cx="80626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596" y="1898277"/>
            <a:ext cx="345533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department_id, MAX(salary)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454" y="2431446"/>
            <a:ext cx="372091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  <a:tabLst>
                <a:tab pos="1191809" algn="l"/>
              </a:tabLst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spc="8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8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HAVING	MAX(salary)&gt;10000</a:t>
            </a:r>
            <a:r>
              <a:rPr sz="1721" b="1" spc="-31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0800" y="116632"/>
            <a:ext cx="801364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HAVING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9" name="object 9"/>
          <p:cNvSpPr/>
          <p:nvPr/>
        </p:nvSpPr>
        <p:spPr>
          <a:xfrm>
            <a:off x="1011891" y="2738493"/>
            <a:ext cx="3578599" cy="258856"/>
          </a:xfrm>
          <a:custGeom>
            <a:avLst/>
            <a:gdLst/>
            <a:ahLst/>
            <a:cxnLst/>
            <a:rect l="l" t="t" r="r" b="b"/>
            <a:pathLst>
              <a:path w="4055745" h="293370">
                <a:moveTo>
                  <a:pt x="4055364" y="293370"/>
                </a:moveTo>
                <a:lnTo>
                  <a:pt x="4055364" y="0"/>
                </a:lnTo>
                <a:lnTo>
                  <a:pt x="0" y="0"/>
                </a:lnTo>
                <a:lnTo>
                  <a:pt x="0" y="293370"/>
                </a:lnTo>
                <a:lnTo>
                  <a:pt x="4055364" y="29337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0" name="object 10"/>
          <p:cNvGrpSpPr/>
          <p:nvPr/>
        </p:nvGrpSpPr>
        <p:grpSpPr>
          <a:xfrm>
            <a:off x="991048" y="3270324"/>
            <a:ext cx="2642347" cy="1144681"/>
            <a:chOff x="970788" y="3706367"/>
            <a:chExt cx="2994660" cy="12973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504" y="3720083"/>
              <a:ext cx="2967227" cy="12694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646" y="3713225"/>
              <a:ext cx="2981325" cy="1283335"/>
            </a:xfrm>
            <a:custGeom>
              <a:avLst/>
              <a:gdLst/>
              <a:ahLst/>
              <a:cxnLst/>
              <a:rect l="l" t="t" r="r" b="b"/>
              <a:pathLst>
                <a:path w="2981325" h="1283335">
                  <a:moveTo>
                    <a:pt x="2980943" y="1283208"/>
                  </a:moveTo>
                  <a:lnTo>
                    <a:pt x="2980943" y="0"/>
                  </a:lnTo>
                  <a:lnTo>
                    <a:pt x="0" y="0"/>
                  </a:lnTo>
                  <a:lnTo>
                    <a:pt x="0" y="1283208"/>
                  </a:lnTo>
                  <a:lnTo>
                    <a:pt x="2980943" y="128320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562" y="1861409"/>
            <a:ext cx="7115175" cy="1689287"/>
            <a:chOff x="905636" y="2109597"/>
            <a:chExt cx="8063865" cy="1914525"/>
          </a:xfrm>
        </p:grpSpPr>
        <p:sp>
          <p:nvSpPr>
            <p:cNvPr id="3" name="object 3"/>
            <p:cNvSpPr/>
            <p:nvPr/>
          </p:nvSpPr>
          <p:spPr>
            <a:xfrm>
              <a:off x="921257" y="2125218"/>
              <a:ext cx="8032750" cy="1883410"/>
            </a:xfrm>
            <a:custGeom>
              <a:avLst/>
              <a:gdLst/>
              <a:ahLst/>
              <a:cxnLst/>
              <a:rect l="l" t="t" r="r" b="b"/>
              <a:pathLst>
                <a:path w="8032750" h="1883410">
                  <a:moveTo>
                    <a:pt x="8032242" y="1882902"/>
                  </a:moveTo>
                  <a:lnTo>
                    <a:pt x="8032242" y="0"/>
                  </a:lnTo>
                  <a:lnTo>
                    <a:pt x="0" y="0"/>
                  </a:lnTo>
                  <a:lnTo>
                    <a:pt x="0" y="1882902"/>
                  </a:lnTo>
                  <a:lnTo>
                    <a:pt x="8032242" y="18829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21257" y="2125218"/>
              <a:ext cx="8032750" cy="1883410"/>
            </a:xfrm>
            <a:custGeom>
              <a:avLst/>
              <a:gdLst/>
              <a:ahLst/>
              <a:cxnLst/>
              <a:rect l="l" t="t" r="r" b="b"/>
              <a:pathLst>
                <a:path w="8032750" h="1883410">
                  <a:moveTo>
                    <a:pt x="8032242" y="1882902"/>
                  </a:moveTo>
                  <a:lnTo>
                    <a:pt x="8032242" y="0"/>
                  </a:lnTo>
                  <a:lnTo>
                    <a:pt x="0" y="0"/>
                  </a:lnTo>
                  <a:lnTo>
                    <a:pt x="0" y="1882902"/>
                  </a:lnTo>
                  <a:lnTo>
                    <a:pt x="8032242" y="188290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50887" y="1869365"/>
            <a:ext cx="806263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3029" y="1869365"/>
            <a:ext cx="3588124" cy="8104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job_id, SUM(salary) PAYROLL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job_id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NOT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LIKE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'%REP%'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887" y="2668786"/>
            <a:ext cx="199856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649" y="2998694"/>
            <a:ext cx="3855944" cy="229678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16">
              <a:lnSpc>
                <a:spcPts val="1685"/>
              </a:lnSpc>
              <a:tabLst>
                <a:tab pos="1220386" algn="l"/>
              </a:tabLst>
            </a:pPr>
            <a:r>
              <a:rPr sz="1721" b="1" spc="4" dirty="0">
                <a:latin typeface="Courier New"/>
                <a:cs typeface="Courier New"/>
              </a:rPr>
              <a:t>HAVING	SUM(salary)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&gt;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13000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887" y="3201955"/>
            <a:ext cx="279306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ORDER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SUM(salary);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42493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HAVING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010547" y="3728197"/>
            <a:ext cx="1778373" cy="912159"/>
            <a:chOff x="992886" y="4225290"/>
            <a:chExt cx="2015489" cy="103378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602" y="4239006"/>
              <a:ext cx="1988057" cy="1005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99744" y="4232148"/>
              <a:ext cx="2002155" cy="1019810"/>
            </a:xfrm>
            <a:custGeom>
              <a:avLst/>
              <a:gdLst/>
              <a:ahLst/>
              <a:cxnLst/>
              <a:rect l="l" t="t" r="r" b="b"/>
              <a:pathLst>
                <a:path w="2002155" h="1019810">
                  <a:moveTo>
                    <a:pt x="2001774" y="1019555"/>
                  </a:moveTo>
                  <a:lnTo>
                    <a:pt x="2001774" y="0"/>
                  </a:lnTo>
                  <a:lnTo>
                    <a:pt x="0" y="0"/>
                  </a:lnTo>
                  <a:lnTo>
                    <a:pt x="0" y="1019555"/>
                  </a:lnTo>
                  <a:lnTo>
                    <a:pt x="2001774" y="10195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4" y="3267074"/>
            <a:ext cx="7087721" cy="1706656"/>
            <a:chOff x="936625" y="3702684"/>
            <a:chExt cx="8032750" cy="1934210"/>
          </a:xfrm>
        </p:grpSpPr>
        <p:sp>
          <p:nvSpPr>
            <p:cNvPr id="3" name="object 3"/>
            <p:cNvSpPr/>
            <p:nvPr/>
          </p:nvSpPr>
          <p:spPr>
            <a:xfrm>
              <a:off x="952500" y="3718559"/>
              <a:ext cx="8001000" cy="1902460"/>
            </a:xfrm>
            <a:custGeom>
              <a:avLst/>
              <a:gdLst/>
              <a:ahLst/>
              <a:cxnLst/>
              <a:rect l="l" t="t" r="r" b="b"/>
              <a:pathLst>
                <a:path w="8001000" h="1902460">
                  <a:moveTo>
                    <a:pt x="8001000" y="1901952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901952"/>
                  </a:lnTo>
                  <a:lnTo>
                    <a:pt x="8001000" y="190195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3718559"/>
              <a:ext cx="8001000" cy="1902460"/>
            </a:xfrm>
            <a:custGeom>
              <a:avLst/>
              <a:gdLst/>
              <a:ahLst/>
              <a:cxnLst/>
              <a:rect l="l" t="t" r="r" b="b"/>
              <a:pathLst>
                <a:path w="8001000" h="1902460">
                  <a:moveTo>
                    <a:pt x="8001000" y="1901952"/>
                  </a:moveTo>
                  <a:lnTo>
                    <a:pt x="8001000" y="0"/>
                  </a:lnTo>
                  <a:lnTo>
                    <a:pt x="0" y="0"/>
                  </a:lnTo>
                  <a:lnTo>
                    <a:pt x="0" y="1901952"/>
                  </a:lnTo>
                  <a:lnTo>
                    <a:pt x="8001000" y="190195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67226" y="3283995"/>
            <a:ext cx="817469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762" y="3283995"/>
            <a:ext cx="2936501" cy="8104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721" b="1" i="1" spc="4" dirty="0">
                <a:latin typeface="Courier New"/>
                <a:cs typeface="Courier New"/>
              </a:rPr>
              <a:t>column</a:t>
            </a:r>
            <a:r>
              <a:rPr sz="1721" b="1" spc="4" dirty="0">
                <a:latin typeface="Courier New"/>
                <a:cs typeface="Courier New"/>
              </a:rPr>
              <a:t>, </a:t>
            </a:r>
            <a:r>
              <a:rPr sz="1721" b="1" i="1" spc="4" dirty="0">
                <a:latin typeface="Courier New"/>
                <a:cs typeface="Courier New"/>
              </a:rPr>
              <a:t>group_function </a:t>
            </a:r>
            <a:r>
              <a:rPr sz="1721" b="1" i="1" spc="-102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</a:t>
            </a:r>
            <a:endParaRPr sz="1721">
              <a:latin typeface="Courier New"/>
              <a:cs typeface="Courier New"/>
            </a:endParaRPr>
          </a:p>
          <a:p>
            <a:pPr marL="11206">
              <a:spcBef>
                <a:spcPts val="35"/>
              </a:spcBef>
            </a:pPr>
            <a:r>
              <a:rPr sz="1721" b="1" i="1" spc="4" dirty="0">
                <a:latin typeface="Courier New"/>
                <a:cs typeface="Courier New"/>
              </a:rPr>
              <a:t>condition</a:t>
            </a:r>
            <a:r>
              <a:rPr sz="1721" b="1" spc="4" dirty="0">
                <a:latin typeface="Courier New"/>
                <a:cs typeface="Courier New"/>
              </a:rPr>
              <a:t>]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7225" y="4083417"/>
            <a:ext cx="3997138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99"/>
              </a:lnSpc>
              <a:spcBef>
                <a:spcPts val="79"/>
              </a:spcBef>
              <a:tabLst>
                <a:tab pos="1335252" algn="l"/>
              </a:tabLst>
            </a:pPr>
            <a:r>
              <a:rPr sz="1721" b="1" spc="4" dirty="0">
                <a:latin typeface="Courier New"/>
                <a:cs typeface="Courier New"/>
              </a:rPr>
              <a:t>[GROUP </a:t>
            </a:r>
            <a:r>
              <a:rPr sz="1721" b="1" spc="9" dirty="0">
                <a:latin typeface="Courier New"/>
                <a:cs typeface="Courier New"/>
              </a:rPr>
              <a:t>BY </a:t>
            </a:r>
            <a:r>
              <a:rPr sz="1721" b="1" i="1" spc="4" dirty="0">
                <a:latin typeface="Courier New"/>
                <a:cs typeface="Courier New"/>
              </a:rPr>
              <a:t>group_by_expression</a:t>
            </a:r>
            <a:r>
              <a:rPr sz="1721" b="1" spc="4" dirty="0">
                <a:latin typeface="Courier New"/>
                <a:cs typeface="Courier New"/>
              </a:rPr>
              <a:t>]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[HAVING	</a:t>
            </a:r>
            <a:r>
              <a:rPr sz="1721" b="1" i="1" spc="4" dirty="0">
                <a:latin typeface="Courier New"/>
                <a:cs typeface="Courier New"/>
              </a:rPr>
              <a:t>group_condition</a:t>
            </a:r>
            <a:r>
              <a:rPr sz="1721" b="1" spc="4" dirty="0">
                <a:latin typeface="Courier New"/>
                <a:cs typeface="Courier New"/>
              </a:rPr>
              <a:t>]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[ORDER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</a:t>
            </a:r>
            <a:r>
              <a:rPr sz="1721" b="1" spc="4" dirty="0">
                <a:latin typeface="Courier New"/>
                <a:cs typeface="Courier New"/>
              </a:rPr>
              <a:t>];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78497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6365" y="1453595"/>
            <a:ext cx="7431741" cy="1542067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1206">
              <a:spcBef>
                <a:spcPts val="459"/>
              </a:spcBef>
            </a:pPr>
            <a:r>
              <a:rPr sz="2118" spc="4" dirty="0">
                <a:latin typeface="Arial MT"/>
                <a:cs typeface="Arial MT"/>
              </a:rPr>
              <a:t>In this 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 </a:t>
            </a:r>
            <a:r>
              <a:rPr sz="2118" spc="9" dirty="0">
                <a:latin typeface="Arial MT"/>
                <a:cs typeface="Arial MT"/>
              </a:rPr>
              <a:t>how</a:t>
            </a:r>
            <a:r>
              <a:rPr sz="2118" spc="4" dirty="0">
                <a:latin typeface="Arial MT"/>
                <a:cs typeface="Arial MT"/>
              </a:rPr>
              <a:t> to: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COUNT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spc="4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MAX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spc="4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MIN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SUM</a:t>
            </a:r>
            <a:r>
              <a:rPr sz="2118" spc="9" dirty="0">
                <a:latin typeface="Arial MT"/>
                <a:cs typeface="Arial MT"/>
              </a:rPr>
              <a:t>,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AVG</a:t>
            </a:r>
            <a:endParaRPr sz="2118">
              <a:latin typeface="Courier New"/>
              <a:cs typeface="Courier New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Write queries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Courier New"/>
                <a:cs typeface="Courier New"/>
              </a:rPr>
              <a:t>GROUP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BY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Write queries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Courier New"/>
                <a:cs typeface="Courier New"/>
              </a:rPr>
              <a:t>HAVING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4666" y="4091268"/>
            <a:ext cx="4431926" cy="570379"/>
          </a:xfrm>
          <a:custGeom>
            <a:avLst/>
            <a:gdLst/>
            <a:ahLst/>
            <a:cxnLst/>
            <a:rect l="l" t="t" r="r" b="b"/>
            <a:pathLst>
              <a:path w="5022850" h="646429">
                <a:moveTo>
                  <a:pt x="5022341" y="646176"/>
                </a:moveTo>
                <a:lnTo>
                  <a:pt x="5022341" y="0"/>
                </a:lnTo>
                <a:lnTo>
                  <a:pt x="0" y="0"/>
                </a:lnTo>
                <a:lnTo>
                  <a:pt x="0" y="646176"/>
                </a:lnTo>
                <a:lnTo>
                  <a:pt x="5022341" y="646176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5: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4085"/>
            <a:ext cx="6586817" cy="1561868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Grouping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achieve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more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result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Restricting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 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6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HAVING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0" y="116632"/>
            <a:ext cx="786963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1434238"/>
            <a:ext cx="6440021" cy="3362531"/>
          </a:xfrm>
          <a:prstGeom prst="rect">
            <a:avLst/>
          </a:prstGeom>
        </p:spPr>
        <p:txBody>
          <a:bodyPr vert="horz" wrap="square" lIns="0" tIns="79001" rIns="0" bIns="0" rtlCol="0">
            <a:spAutoFit/>
          </a:bodyPr>
          <a:lstStyle/>
          <a:p>
            <a:pPr marL="457785" indent="-447139">
              <a:spcBef>
                <a:spcPts val="62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Group</a:t>
            </a:r>
            <a:r>
              <a:rPr sz="2118" spc="-18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2118" spc="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functions:</a:t>
            </a:r>
            <a:endParaRPr sz="2118" dirty="0">
              <a:solidFill>
                <a:schemeClr val="tx2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890915" lvl="1" indent="-322186">
              <a:spcBef>
                <a:spcPts val="481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Types</a:t>
            </a:r>
            <a:r>
              <a:rPr sz="1941" spc="-26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and</a:t>
            </a:r>
            <a:r>
              <a:rPr sz="1941" spc="-26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syntax</a:t>
            </a:r>
            <a:endParaRPr sz="1941" dirty="0">
              <a:solidFill>
                <a:schemeClr val="tx2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890915" lvl="1" indent="-322186">
              <a:spcBef>
                <a:spcPts val="317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Use</a:t>
            </a:r>
            <a:r>
              <a:rPr sz="1941" spc="-9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AVG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,</a:t>
            </a:r>
            <a:r>
              <a:rPr sz="1941" spc="-18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SUM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,</a:t>
            </a:r>
            <a:r>
              <a:rPr sz="1941" spc="-18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MIN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,</a:t>
            </a:r>
            <a:r>
              <a:rPr sz="1941" spc="-18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MAX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,</a:t>
            </a:r>
            <a:r>
              <a:rPr sz="1941" spc="-18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COUNT</a:t>
            </a:r>
            <a:endParaRPr sz="1941" dirty="0">
              <a:solidFill>
                <a:schemeClr val="tx2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marL="890915" lvl="1" indent="-322747">
              <a:spcBef>
                <a:spcPts val="459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Us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</a:t>
            </a:r>
            <a:r>
              <a:rPr sz="1941" spc="-9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th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DISTINC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T</a:t>
            </a:r>
            <a:r>
              <a:rPr sz="1941" spc="-635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keywor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d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withi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n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grou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functions</a:t>
            </a:r>
            <a:endParaRPr sz="1941" dirty="0">
              <a:solidFill>
                <a:schemeClr val="tx2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890915" lvl="1" indent="-322747">
              <a:spcBef>
                <a:spcPts val="459"/>
              </a:spcBef>
              <a:buClr>
                <a:srgbClr val="FF0000"/>
              </a:buClr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NUL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L</a:t>
            </a:r>
            <a:r>
              <a:rPr sz="1941" spc="-635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value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s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i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n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a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grou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function</a:t>
            </a:r>
            <a:endParaRPr sz="1941" dirty="0">
              <a:solidFill>
                <a:schemeClr val="tx2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457785" indent="-447139">
              <a:spcBef>
                <a:spcPts val="662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Grouping</a:t>
            </a:r>
            <a:r>
              <a:rPr sz="2118" spc="-13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2118" spc="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rows:</a:t>
            </a:r>
            <a:endParaRPr sz="2118" dirty="0">
              <a:solidFill>
                <a:schemeClr val="tx2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890915" lvl="1" indent="-322186">
              <a:spcBef>
                <a:spcPts val="331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GROU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</a:t>
            </a:r>
            <a:r>
              <a:rPr sz="1941" spc="-679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B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Y</a:t>
            </a:r>
            <a:r>
              <a:rPr sz="1941" spc="-640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clause</a:t>
            </a:r>
          </a:p>
          <a:p>
            <a:pPr marL="890915" lvl="1" indent="-322186">
              <a:spcBef>
                <a:spcPts val="459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HAVIN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G</a:t>
            </a:r>
            <a:r>
              <a:rPr sz="1941" spc="-635" dirty="0">
                <a:solidFill>
                  <a:schemeClr val="tx2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clause</a:t>
            </a:r>
          </a:p>
          <a:p>
            <a:pPr marL="457785" indent="-447139">
              <a:spcBef>
                <a:spcPts val="662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Nesting</a:t>
            </a:r>
            <a:r>
              <a:rPr sz="2118" spc="-9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2118" spc="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group</a:t>
            </a:r>
            <a:r>
              <a:rPr sz="2118" spc="-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2118" spc="4" dirty="0">
                <a:solidFill>
                  <a:schemeClr val="tx2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functions</a:t>
            </a:r>
            <a:endParaRPr sz="2118" dirty="0">
              <a:solidFill>
                <a:schemeClr val="tx2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860" y="2487706"/>
            <a:ext cx="6462993" cy="3481106"/>
            <a:chOff x="1496441" y="2819400"/>
            <a:chExt cx="7324725" cy="39452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284" y="2834640"/>
              <a:ext cx="2891789" cy="27782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3426" y="2827782"/>
              <a:ext cx="2905760" cy="2792095"/>
            </a:xfrm>
            <a:custGeom>
              <a:avLst/>
              <a:gdLst/>
              <a:ahLst/>
              <a:cxnLst/>
              <a:rect l="l" t="t" r="r" b="b"/>
              <a:pathLst>
                <a:path w="2905760" h="2792095">
                  <a:moveTo>
                    <a:pt x="2905505" y="2791968"/>
                  </a:moveTo>
                  <a:lnTo>
                    <a:pt x="2905505" y="0"/>
                  </a:lnTo>
                  <a:lnTo>
                    <a:pt x="0" y="0"/>
                  </a:lnTo>
                  <a:lnTo>
                    <a:pt x="0" y="2791968"/>
                  </a:lnTo>
                  <a:lnTo>
                    <a:pt x="2905505" y="279196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4421124" y="2819399"/>
              <a:ext cx="344170" cy="214629"/>
            </a:xfrm>
            <a:custGeom>
              <a:avLst/>
              <a:gdLst/>
              <a:ahLst/>
              <a:cxnLst/>
              <a:rect l="l" t="t" r="r" b="b"/>
              <a:pathLst>
                <a:path w="344170" h="214630">
                  <a:moveTo>
                    <a:pt x="4838" y="762"/>
                  </a:moveTo>
                  <a:lnTo>
                    <a:pt x="3619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4838" y="762"/>
                  </a:lnTo>
                  <a:close/>
                </a:path>
                <a:path w="344170" h="214630">
                  <a:moveTo>
                    <a:pt x="9677" y="3810"/>
                  </a:moveTo>
                  <a:lnTo>
                    <a:pt x="8470" y="3048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9677" y="3810"/>
                  </a:lnTo>
                  <a:close/>
                </a:path>
                <a:path w="344170" h="214630">
                  <a:moveTo>
                    <a:pt x="14516" y="6858"/>
                  </a:moveTo>
                  <a:lnTo>
                    <a:pt x="13309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14516" y="6858"/>
                  </a:lnTo>
                  <a:close/>
                </a:path>
                <a:path w="344170" h="214630">
                  <a:moveTo>
                    <a:pt x="19354" y="9918"/>
                  </a:moveTo>
                  <a:lnTo>
                    <a:pt x="18148" y="9144"/>
                  </a:lnTo>
                  <a:lnTo>
                    <a:pt x="0" y="9144"/>
                  </a:lnTo>
                  <a:lnTo>
                    <a:pt x="0" y="9918"/>
                  </a:lnTo>
                  <a:lnTo>
                    <a:pt x="19354" y="9918"/>
                  </a:lnTo>
                  <a:close/>
                </a:path>
                <a:path w="344170" h="214630">
                  <a:moveTo>
                    <a:pt x="24193" y="12954"/>
                  </a:moveTo>
                  <a:lnTo>
                    <a:pt x="22987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24193" y="12954"/>
                  </a:lnTo>
                  <a:close/>
                </a:path>
                <a:path w="344170" h="214630">
                  <a:moveTo>
                    <a:pt x="29044" y="16002"/>
                  </a:moveTo>
                  <a:lnTo>
                    <a:pt x="27825" y="15240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29044" y="16002"/>
                  </a:lnTo>
                  <a:close/>
                </a:path>
                <a:path w="344170" h="214630">
                  <a:moveTo>
                    <a:pt x="33883" y="19062"/>
                  </a:moveTo>
                  <a:lnTo>
                    <a:pt x="32664" y="18288"/>
                  </a:lnTo>
                  <a:lnTo>
                    <a:pt x="0" y="18288"/>
                  </a:lnTo>
                  <a:lnTo>
                    <a:pt x="0" y="19062"/>
                  </a:lnTo>
                  <a:lnTo>
                    <a:pt x="33883" y="19062"/>
                  </a:lnTo>
                  <a:close/>
                </a:path>
                <a:path w="344170" h="214630">
                  <a:moveTo>
                    <a:pt x="38722" y="22098"/>
                  </a:moveTo>
                  <a:lnTo>
                    <a:pt x="37515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38722" y="22098"/>
                  </a:lnTo>
                  <a:close/>
                </a:path>
                <a:path w="344170" h="214630">
                  <a:moveTo>
                    <a:pt x="43561" y="25146"/>
                  </a:moveTo>
                  <a:lnTo>
                    <a:pt x="42354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43561" y="25146"/>
                  </a:lnTo>
                  <a:close/>
                </a:path>
                <a:path w="344170" h="214630">
                  <a:moveTo>
                    <a:pt x="48399" y="28194"/>
                  </a:moveTo>
                  <a:lnTo>
                    <a:pt x="47193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48399" y="28194"/>
                  </a:lnTo>
                  <a:close/>
                </a:path>
                <a:path w="344170" h="214630">
                  <a:moveTo>
                    <a:pt x="53251" y="31254"/>
                  </a:moveTo>
                  <a:lnTo>
                    <a:pt x="52031" y="30480"/>
                  </a:lnTo>
                  <a:lnTo>
                    <a:pt x="0" y="30480"/>
                  </a:lnTo>
                  <a:lnTo>
                    <a:pt x="0" y="31254"/>
                  </a:lnTo>
                  <a:lnTo>
                    <a:pt x="53251" y="31254"/>
                  </a:lnTo>
                  <a:close/>
                </a:path>
                <a:path w="344170" h="214630">
                  <a:moveTo>
                    <a:pt x="58089" y="34290"/>
                  </a:moveTo>
                  <a:lnTo>
                    <a:pt x="56870" y="33528"/>
                  </a:lnTo>
                  <a:lnTo>
                    <a:pt x="0" y="33528"/>
                  </a:lnTo>
                  <a:lnTo>
                    <a:pt x="0" y="34290"/>
                  </a:lnTo>
                  <a:lnTo>
                    <a:pt x="58089" y="34290"/>
                  </a:lnTo>
                  <a:close/>
                </a:path>
                <a:path w="344170" h="214630">
                  <a:moveTo>
                    <a:pt x="62928" y="37338"/>
                  </a:moveTo>
                  <a:lnTo>
                    <a:pt x="61722" y="36576"/>
                  </a:lnTo>
                  <a:lnTo>
                    <a:pt x="0" y="36576"/>
                  </a:lnTo>
                  <a:lnTo>
                    <a:pt x="0" y="37338"/>
                  </a:lnTo>
                  <a:lnTo>
                    <a:pt x="62928" y="37338"/>
                  </a:lnTo>
                  <a:close/>
                </a:path>
                <a:path w="344170" h="214630">
                  <a:moveTo>
                    <a:pt x="67767" y="40398"/>
                  </a:moveTo>
                  <a:lnTo>
                    <a:pt x="66560" y="39624"/>
                  </a:lnTo>
                  <a:lnTo>
                    <a:pt x="0" y="39624"/>
                  </a:lnTo>
                  <a:lnTo>
                    <a:pt x="0" y="40398"/>
                  </a:lnTo>
                  <a:lnTo>
                    <a:pt x="67767" y="40398"/>
                  </a:lnTo>
                  <a:close/>
                </a:path>
                <a:path w="344170" h="214630">
                  <a:moveTo>
                    <a:pt x="72605" y="43434"/>
                  </a:moveTo>
                  <a:lnTo>
                    <a:pt x="71399" y="42672"/>
                  </a:lnTo>
                  <a:lnTo>
                    <a:pt x="0" y="42672"/>
                  </a:lnTo>
                  <a:lnTo>
                    <a:pt x="0" y="43434"/>
                  </a:lnTo>
                  <a:lnTo>
                    <a:pt x="72605" y="43434"/>
                  </a:lnTo>
                  <a:close/>
                </a:path>
                <a:path w="344170" h="214630">
                  <a:moveTo>
                    <a:pt x="77444" y="46482"/>
                  </a:moveTo>
                  <a:lnTo>
                    <a:pt x="76238" y="45720"/>
                  </a:lnTo>
                  <a:lnTo>
                    <a:pt x="0" y="45720"/>
                  </a:lnTo>
                  <a:lnTo>
                    <a:pt x="0" y="46482"/>
                  </a:lnTo>
                  <a:lnTo>
                    <a:pt x="77444" y="46482"/>
                  </a:lnTo>
                  <a:close/>
                </a:path>
                <a:path w="344170" h="214630">
                  <a:moveTo>
                    <a:pt x="82296" y="49530"/>
                  </a:moveTo>
                  <a:lnTo>
                    <a:pt x="81076" y="48768"/>
                  </a:lnTo>
                  <a:lnTo>
                    <a:pt x="0" y="48768"/>
                  </a:lnTo>
                  <a:lnTo>
                    <a:pt x="0" y="49530"/>
                  </a:lnTo>
                  <a:lnTo>
                    <a:pt x="82296" y="49530"/>
                  </a:lnTo>
                  <a:close/>
                </a:path>
                <a:path w="344170" h="214630">
                  <a:moveTo>
                    <a:pt x="87134" y="52578"/>
                  </a:moveTo>
                  <a:lnTo>
                    <a:pt x="85928" y="51816"/>
                  </a:lnTo>
                  <a:lnTo>
                    <a:pt x="0" y="51816"/>
                  </a:lnTo>
                  <a:lnTo>
                    <a:pt x="0" y="52578"/>
                  </a:lnTo>
                  <a:lnTo>
                    <a:pt x="87134" y="52578"/>
                  </a:lnTo>
                  <a:close/>
                </a:path>
                <a:path w="344170" h="214630">
                  <a:moveTo>
                    <a:pt x="91973" y="55626"/>
                  </a:moveTo>
                  <a:lnTo>
                    <a:pt x="90766" y="54864"/>
                  </a:lnTo>
                  <a:lnTo>
                    <a:pt x="0" y="54864"/>
                  </a:lnTo>
                  <a:lnTo>
                    <a:pt x="0" y="55626"/>
                  </a:lnTo>
                  <a:lnTo>
                    <a:pt x="91973" y="55626"/>
                  </a:lnTo>
                  <a:close/>
                </a:path>
                <a:path w="344170" h="214630">
                  <a:moveTo>
                    <a:pt x="96812" y="58674"/>
                  </a:moveTo>
                  <a:lnTo>
                    <a:pt x="95605" y="57912"/>
                  </a:lnTo>
                  <a:lnTo>
                    <a:pt x="0" y="57912"/>
                  </a:lnTo>
                  <a:lnTo>
                    <a:pt x="0" y="58674"/>
                  </a:lnTo>
                  <a:lnTo>
                    <a:pt x="96812" y="58674"/>
                  </a:lnTo>
                  <a:close/>
                </a:path>
                <a:path w="344170" h="214630">
                  <a:moveTo>
                    <a:pt x="101650" y="61722"/>
                  </a:moveTo>
                  <a:lnTo>
                    <a:pt x="100444" y="60960"/>
                  </a:lnTo>
                  <a:lnTo>
                    <a:pt x="0" y="60960"/>
                  </a:lnTo>
                  <a:lnTo>
                    <a:pt x="0" y="61722"/>
                  </a:lnTo>
                  <a:lnTo>
                    <a:pt x="101650" y="61722"/>
                  </a:lnTo>
                  <a:close/>
                </a:path>
                <a:path w="344170" h="214630">
                  <a:moveTo>
                    <a:pt x="106502" y="64770"/>
                  </a:moveTo>
                  <a:lnTo>
                    <a:pt x="105283" y="64008"/>
                  </a:lnTo>
                  <a:lnTo>
                    <a:pt x="0" y="64008"/>
                  </a:lnTo>
                  <a:lnTo>
                    <a:pt x="0" y="64770"/>
                  </a:lnTo>
                  <a:lnTo>
                    <a:pt x="106502" y="64770"/>
                  </a:lnTo>
                  <a:close/>
                </a:path>
                <a:path w="344170" h="214630">
                  <a:moveTo>
                    <a:pt x="111340" y="67818"/>
                  </a:moveTo>
                  <a:lnTo>
                    <a:pt x="110121" y="67056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111340" y="67818"/>
                  </a:lnTo>
                  <a:close/>
                </a:path>
                <a:path w="344170" h="214630">
                  <a:moveTo>
                    <a:pt x="116179" y="70866"/>
                  </a:moveTo>
                  <a:lnTo>
                    <a:pt x="114973" y="70104"/>
                  </a:lnTo>
                  <a:lnTo>
                    <a:pt x="0" y="70104"/>
                  </a:lnTo>
                  <a:lnTo>
                    <a:pt x="0" y="70866"/>
                  </a:lnTo>
                  <a:lnTo>
                    <a:pt x="116179" y="70866"/>
                  </a:lnTo>
                  <a:close/>
                </a:path>
                <a:path w="344170" h="214630">
                  <a:moveTo>
                    <a:pt x="121018" y="73914"/>
                  </a:moveTo>
                  <a:lnTo>
                    <a:pt x="119811" y="73152"/>
                  </a:lnTo>
                  <a:lnTo>
                    <a:pt x="0" y="73152"/>
                  </a:lnTo>
                  <a:lnTo>
                    <a:pt x="0" y="73914"/>
                  </a:lnTo>
                  <a:lnTo>
                    <a:pt x="121018" y="73914"/>
                  </a:lnTo>
                  <a:close/>
                </a:path>
                <a:path w="344170" h="214630">
                  <a:moveTo>
                    <a:pt x="125857" y="76962"/>
                  </a:moveTo>
                  <a:lnTo>
                    <a:pt x="124650" y="76200"/>
                  </a:lnTo>
                  <a:lnTo>
                    <a:pt x="0" y="76200"/>
                  </a:lnTo>
                  <a:lnTo>
                    <a:pt x="0" y="76962"/>
                  </a:lnTo>
                  <a:lnTo>
                    <a:pt x="125857" y="76962"/>
                  </a:lnTo>
                  <a:close/>
                </a:path>
                <a:path w="344170" h="214630">
                  <a:moveTo>
                    <a:pt x="130695" y="80010"/>
                  </a:moveTo>
                  <a:lnTo>
                    <a:pt x="129489" y="79248"/>
                  </a:lnTo>
                  <a:lnTo>
                    <a:pt x="0" y="79248"/>
                  </a:lnTo>
                  <a:lnTo>
                    <a:pt x="0" y="80010"/>
                  </a:lnTo>
                  <a:lnTo>
                    <a:pt x="130695" y="80010"/>
                  </a:lnTo>
                  <a:close/>
                </a:path>
                <a:path w="344170" h="214630">
                  <a:moveTo>
                    <a:pt x="135547" y="83058"/>
                  </a:moveTo>
                  <a:lnTo>
                    <a:pt x="134327" y="82296"/>
                  </a:lnTo>
                  <a:lnTo>
                    <a:pt x="0" y="82296"/>
                  </a:lnTo>
                  <a:lnTo>
                    <a:pt x="0" y="83058"/>
                  </a:lnTo>
                  <a:lnTo>
                    <a:pt x="135547" y="83058"/>
                  </a:lnTo>
                  <a:close/>
                </a:path>
                <a:path w="344170" h="214630">
                  <a:moveTo>
                    <a:pt x="140385" y="86106"/>
                  </a:moveTo>
                  <a:lnTo>
                    <a:pt x="139179" y="85344"/>
                  </a:lnTo>
                  <a:lnTo>
                    <a:pt x="0" y="85344"/>
                  </a:lnTo>
                  <a:lnTo>
                    <a:pt x="0" y="86106"/>
                  </a:lnTo>
                  <a:lnTo>
                    <a:pt x="140385" y="86106"/>
                  </a:lnTo>
                  <a:close/>
                </a:path>
                <a:path w="344170" h="214630">
                  <a:moveTo>
                    <a:pt x="145224" y="89154"/>
                  </a:moveTo>
                  <a:lnTo>
                    <a:pt x="144018" y="88392"/>
                  </a:lnTo>
                  <a:lnTo>
                    <a:pt x="0" y="88392"/>
                  </a:lnTo>
                  <a:lnTo>
                    <a:pt x="0" y="89154"/>
                  </a:lnTo>
                  <a:lnTo>
                    <a:pt x="145224" y="89154"/>
                  </a:lnTo>
                  <a:close/>
                </a:path>
                <a:path w="344170" h="214630">
                  <a:moveTo>
                    <a:pt x="150063" y="92202"/>
                  </a:moveTo>
                  <a:lnTo>
                    <a:pt x="148856" y="91440"/>
                  </a:lnTo>
                  <a:lnTo>
                    <a:pt x="0" y="91440"/>
                  </a:lnTo>
                  <a:lnTo>
                    <a:pt x="0" y="92202"/>
                  </a:lnTo>
                  <a:lnTo>
                    <a:pt x="150063" y="92202"/>
                  </a:lnTo>
                  <a:close/>
                </a:path>
                <a:path w="344170" h="214630">
                  <a:moveTo>
                    <a:pt x="154901" y="95262"/>
                  </a:moveTo>
                  <a:lnTo>
                    <a:pt x="153695" y="94488"/>
                  </a:lnTo>
                  <a:lnTo>
                    <a:pt x="0" y="94488"/>
                  </a:lnTo>
                  <a:lnTo>
                    <a:pt x="0" y="95262"/>
                  </a:lnTo>
                  <a:lnTo>
                    <a:pt x="154901" y="95262"/>
                  </a:lnTo>
                  <a:close/>
                </a:path>
                <a:path w="344170" h="214630">
                  <a:moveTo>
                    <a:pt x="159753" y="98298"/>
                  </a:moveTo>
                  <a:lnTo>
                    <a:pt x="158534" y="97536"/>
                  </a:lnTo>
                  <a:lnTo>
                    <a:pt x="0" y="97536"/>
                  </a:lnTo>
                  <a:lnTo>
                    <a:pt x="0" y="98298"/>
                  </a:lnTo>
                  <a:lnTo>
                    <a:pt x="159753" y="98298"/>
                  </a:lnTo>
                  <a:close/>
                </a:path>
                <a:path w="344170" h="214630">
                  <a:moveTo>
                    <a:pt x="164592" y="101346"/>
                  </a:moveTo>
                  <a:lnTo>
                    <a:pt x="163372" y="100584"/>
                  </a:lnTo>
                  <a:lnTo>
                    <a:pt x="0" y="100584"/>
                  </a:lnTo>
                  <a:lnTo>
                    <a:pt x="0" y="101346"/>
                  </a:lnTo>
                  <a:lnTo>
                    <a:pt x="164592" y="101346"/>
                  </a:lnTo>
                  <a:close/>
                </a:path>
                <a:path w="344170" h="214630">
                  <a:moveTo>
                    <a:pt x="169430" y="104406"/>
                  </a:moveTo>
                  <a:lnTo>
                    <a:pt x="168224" y="103632"/>
                  </a:lnTo>
                  <a:lnTo>
                    <a:pt x="0" y="103632"/>
                  </a:lnTo>
                  <a:lnTo>
                    <a:pt x="0" y="104406"/>
                  </a:lnTo>
                  <a:lnTo>
                    <a:pt x="169430" y="104406"/>
                  </a:lnTo>
                  <a:close/>
                </a:path>
                <a:path w="344170" h="214630">
                  <a:moveTo>
                    <a:pt x="174269" y="107454"/>
                  </a:moveTo>
                  <a:lnTo>
                    <a:pt x="173062" y="106680"/>
                  </a:lnTo>
                  <a:lnTo>
                    <a:pt x="0" y="106680"/>
                  </a:lnTo>
                  <a:lnTo>
                    <a:pt x="0" y="107454"/>
                  </a:lnTo>
                  <a:lnTo>
                    <a:pt x="174269" y="107454"/>
                  </a:lnTo>
                  <a:close/>
                </a:path>
                <a:path w="344170" h="214630">
                  <a:moveTo>
                    <a:pt x="179108" y="110490"/>
                  </a:moveTo>
                  <a:lnTo>
                    <a:pt x="177901" y="109728"/>
                  </a:lnTo>
                  <a:lnTo>
                    <a:pt x="0" y="109728"/>
                  </a:lnTo>
                  <a:lnTo>
                    <a:pt x="0" y="110490"/>
                  </a:lnTo>
                  <a:lnTo>
                    <a:pt x="179108" y="110490"/>
                  </a:lnTo>
                  <a:close/>
                </a:path>
                <a:path w="344170" h="214630">
                  <a:moveTo>
                    <a:pt x="183946" y="113538"/>
                  </a:moveTo>
                  <a:lnTo>
                    <a:pt x="182740" y="112776"/>
                  </a:lnTo>
                  <a:lnTo>
                    <a:pt x="0" y="112776"/>
                  </a:lnTo>
                  <a:lnTo>
                    <a:pt x="0" y="113538"/>
                  </a:lnTo>
                  <a:lnTo>
                    <a:pt x="183946" y="113538"/>
                  </a:lnTo>
                  <a:close/>
                </a:path>
                <a:path w="344170" h="214630">
                  <a:moveTo>
                    <a:pt x="188798" y="116598"/>
                  </a:moveTo>
                  <a:lnTo>
                    <a:pt x="187579" y="115824"/>
                  </a:lnTo>
                  <a:lnTo>
                    <a:pt x="0" y="115824"/>
                  </a:lnTo>
                  <a:lnTo>
                    <a:pt x="0" y="116598"/>
                  </a:lnTo>
                  <a:lnTo>
                    <a:pt x="188798" y="116598"/>
                  </a:lnTo>
                  <a:close/>
                </a:path>
                <a:path w="344170" h="214630">
                  <a:moveTo>
                    <a:pt x="193636" y="119634"/>
                  </a:moveTo>
                  <a:lnTo>
                    <a:pt x="192430" y="118872"/>
                  </a:lnTo>
                  <a:lnTo>
                    <a:pt x="0" y="118872"/>
                  </a:lnTo>
                  <a:lnTo>
                    <a:pt x="0" y="119634"/>
                  </a:lnTo>
                  <a:lnTo>
                    <a:pt x="193636" y="119634"/>
                  </a:lnTo>
                  <a:close/>
                </a:path>
                <a:path w="344170" h="214630">
                  <a:moveTo>
                    <a:pt x="198475" y="122682"/>
                  </a:moveTo>
                  <a:lnTo>
                    <a:pt x="197269" y="121920"/>
                  </a:lnTo>
                  <a:lnTo>
                    <a:pt x="0" y="121920"/>
                  </a:lnTo>
                  <a:lnTo>
                    <a:pt x="0" y="122682"/>
                  </a:lnTo>
                  <a:lnTo>
                    <a:pt x="198475" y="122682"/>
                  </a:lnTo>
                  <a:close/>
                </a:path>
                <a:path w="344170" h="214630">
                  <a:moveTo>
                    <a:pt x="203314" y="125730"/>
                  </a:moveTo>
                  <a:lnTo>
                    <a:pt x="202107" y="124968"/>
                  </a:lnTo>
                  <a:lnTo>
                    <a:pt x="0" y="124968"/>
                  </a:lnTo>
                  <a:lnTo>
                    <a:pt x="0" y="125730"/>
                  </a:lnTo>
                  <a:lnTo>
                    <a:pt x="203314" y="125730"/>
                  </a:lnTo>
                  <a:close/>
                </a:path>
                <a:path w="344170" h="214630">
                  <a:moveTo>
                    <a:pt x="208153" y="128778"/>
                  </a:moveTo>
                  <a:lnTo>
                    <a:pt x="206946" y="128016"/>
                  </a:lnTo>
                  <a:lnTo>
                    <a:pt x="0" y="128016"/>
                  </a:lnTo>
                  <a:lnTo>
                    <a:pt x="0" y="128778"/>
                  </a:lnTo>
                  <a:lnTo>
                    <a:pt x="208153" y="128778"/>
                  </a:lnTo>
                  <a:close/>
                </a:path>
                <a:path w="344170" h="214630">
                  <a:moveTo>
                    <a:pt x="213004" y="131826"/>
                  </a:moveTo>
                  <a:lnTo>
                    <a:pt x="211785" y="131064"/>
                  </a:lnTo>
                  <a:lnTo>
                    <a:pt x="0" y="131064"/>
                  </a:lnTo>
                  <a:lnTo>
                    <a:pt x="0" y="131826"/>
                  </a:lnTo>
                  <a:lnTo>
                    <a:pt x="213004" y="131826"/>
                  </a:lnTo>
                  <a:close/>
                </a:path>
                <a:path w="344170" h="214630">
                  <a:moveTo>
                    <a:pt x="217843" y="134874"/>
                  </a:moveTo>
                  <a:lnTo>
                    <a:pt x="216623" y="134112"/>
                  </a:lnTo>
                  <a:lnTo>
                    <a:pt x="0" y="134112"/>
                  </a:lnTo>
                  <a:lnTo>
                    <a:pt x="0" y="134874"/>
                  </a:lnTo>
                  <a:lnTo>
                    <a:pt x="217843" y="134874"/>
                  </a:lnTo>
                  <a:close/>
                </a:path>
                <a:path w="344170" h="214630">
                  <a:moveTo>
                    <a:pt x="222681" y="137922"/>
                  </a:moveTo>
                  <a:lnTo>
                    <a:pt x="221475" y="137160"/>
                  </a:lnTo>
                  <a:lnTo>
                    <a:pt x="0" y="137160"/>
                  </a:lnTo>
                  <a:lnTo>
                    <a:pt x="0" y="137922"/>
                  </a:lnTo>
                  <a:lnTo>
                    <a:pt x="222681" y="137922"/>
                  </a:lnTo>
                  <a:close/>
                </a:path>
                <a:path w="344170" h="214630">
                  <a:moveTo>
                    <a:pt x="227520" y="140970"/>
                  </a:moveTo>
                  <a:lnTo>
                    <a:pt x="226314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227520" y="140970"/>
                  </a:lnTo>
                  <a:close/>
                </a:path>
                <a:path w="344170" h="214630">
                  <a:moveTo>
                    <a:pt x="232359" y="144018"/>
                  </a:moveTo>
                  <a:lnTo>
                    <a:pt x="231152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232359" y="144018"/>
                  </a:lnTo>
                  <a:close/>
                </a:path>
                <a:path w="344170" h="214630">
                  <a:moveTo>
                    <a:pt x="237197" y="147066"/>
                  </a:moveTo>
                  <a:lnTo>
                    <a:pt x="235991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237197" y="147066"/>
                  </a:lnTo>
                  <a:close/>
                </a:path>
                <a:path w="344170" h="214630">
                  <a:moveTo>
                    <a:pt x="242049" y="150114"/>
                  </a:moveTo>
                  <a:lnTo>
                    <a:pt x="240830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242049" y="150114"/>
                  </a:lnTo>
                  <a:close/>
                </a:path>
                <a:path w="344170" h="214630">
                  <a:moveTo>
                    <a:pt x="246888" y="153162"/>
                  </a:moveTo>
                  <a:lnTo>
                    <a:pt x="245681" y="152400"/>
                  </a:lnTo>
                  <a:lnTo>
                    <a:pt x="0" y="152400"/>
                  </a:lnTo>
                  <a:lnTo>
                    <a:pt x="0" y="153162"/>
                  </a:lnTo>
                  <a:lnTo>
                    <a:pt x="246888" y="153162"/>
                  </a:lnTo>
                  <a:close/>
                </a:path>
                <a:path w="344170" h="214630">
                  <a:moveTo>
                    <a:pt x="251726" y="156210"/>
                  </a:moveTo>
                  <a:lnTo>
                    <a:pt x="250520" y="155448"/>
                  </a:lnTo>
                  <a:lnTo>
                    <a:pt x="0" y="155448"/>
                  </a:lnTo>
                  <a:lnTo>
                    <a:pt x="0" y="156210"/>
                  </a:lnTo>
                  <a:lnTo>
                    <a:pt x="251726" y="156210"/>
                  </a:lnTo>
                  <a:close/>
                </a:path>
                <a:path w="344170" h="214630">
                  <a:moveTo>
                    <a:pt x="256565" y="159258"/>
                  </a:moveTo>
                  <a:lnTo>
                    <a:pt x="255358" y="158496"/>
                  </a:lnTo>
                  <a:lnTo>
                    <a:pt x="0" y="158496"/>
                  </a:lnTo>
                  <a:lnTo>
                    <a:pt x="0" y="159258"/>
                  </a:lnTo>
                  <a:lnTo>
                    <a:pt x="256565" y="159258"/>
                  </a:lnTo>
                  <a:close/>
                </a:path>
                <a:path w="344170" h="214630">
                  <a:moveTo>
                    <a:pt x="261404" y="162306"/>
                  </a:moveTo>
                  <a:lnTo>
                    <a:pt x="260197" y="161544"/>
                  </a:lnTo>
                  <a:lnTo>
                    <a:pt x="0" y="161544"/>
                  </a:lnTo>
                  <a:lnTo>
                    <a:pt x="0" y="162306"/>
                  </a:lnTo>
                  <a:lnTo>
                    <a:pt x="261404" y="162306"/>
                  </a:lnTo>
                  <a:close/>
                </a:path>
                <a:path w="344170" h="214630">
                  <a:moveTo>
                    <a:pt x="266255" y="165354"/>
                  </a:moveTo>
                  <a:lnTo>
                    <a:pt x="265036" y="164592"/>
                  </a:lnTo>
                  <a:lnTo>
                    <a:pt x="0" y="164592"/>
                  </a:lnTo>
                  <a:lnTo>
                    <a:pt x="0" y="165354"/>
                  </a:lnTo>
                  <a:lnTo>
                    <a:pt x="266255" y="165354"/>
                  </a:lnTo>
                  <a:close/>
                </a:path>
                <a:path w="344170" h="214630">
                  <a:moveTo>
                    <a:pt x="271094" y="168402"/>
                  </a:moveTo>
                  <a:lnTo>
                    <a:pt x="269875" y="167640"/>
                  </a:lnTo>
                  <a:lnTo>
                    <a:pt x="0" y="167640"/>
                  </a:lnTo>
                  <a:lnTo>
                    <a:pt x="0" y="168402"/>
                  </a:lnTo>
                  <a:lnTo>
                    <a:pt x="271094" y="168402"/>
                  </a:lnTo>
                  <a:close/>
                </a:path>
                <a:path w="344170" h="214630">
                  <a:moveTo>
                    <a:pt x="275932" y="171462"/>
                  </a:moveTo>
                  <a:lnTo>
                    <a:pt x="274726" y="170688"/>
                  </a:lnTo>
                  <a:lnTo>
                    <a:pt x="0" y="170688"/>
                  </a:lnTo>
                  <a:lnTo>
                    <a:pt x="0" y="171462"/>
                  </a:lnTo>
                  <a:lnTo>
                    <a:pt x="275932" y="171462"/>
                  </a:lnTo>
                  <a:close/>
                </a:path>
                <a:path w="344170" h="214630">
                  <a:moveTo>
                    <a:pt x="280771" y="174498"/>
                  </a:moveTo>
                  <a:lnTo>
                    <a:pt x="279565" y="173736"/>
                  </a:lnTo>
                  <a:lnTo>
                    <a:pt x="0" y="173736"/>
                  </a:lnTo>
                  <a:lnTo>
                    <a:pt x="0" y="174498"/>
                  </a:lnTo>
                  <a:lnTo>
                    <a:pt x="280771" y="174498"/>
                  </a:lnTo>
                  <a:close/>
                </a:path>
                <a:path w="344170" h="214630">
                  <a:moveTo>
                    <a:pt x="285610" y="177546"/>
                  </a:moveTo>
                  <a:lnTo>
                    <a:pt x="284403" y="176784"/>
                  </a:lnTo>
                  <a:lnTo>
                    <a:pt x="0" y="176784"/>
                  </a:lnTo>
                  <a:lnTo>
                    <a:pt x="0" y="177546"/>
                  </a:lnTo>
                  <a:lnTo>
                    <a:pt x="285610" y="177546"/>
                  </a:lnTo>
                  <a:close/>
                </a:path>
                <a:path w="344170" h="214630">
                  <a:moveTo>
                    <a:pt x="290461" y="180606"/>
                  </a:moveTo>
                  <a:lnTo>
                    <a:pt x="289242" y="179832"/>
                  </a:lnTo>
                  <a:lnTo>
                    <a:pt x="0" y="179832"/>
                  </a:lnTo>
                  <a:lnTo>
                    <a:pt x="0" y="180606"/>
                  </a:lnTo>
                  <a:lnTo>
                    <a:pt x="290461" y="180606"/>
                  </a:lnTo>
                  <a:close/>
                </a:path>
                <a:path w="344170" h="214630">
                  <a:moveTo>
                    <a:pt x="295300" y="183642"/>
                  </a:moveTo>
                  <a:lnTo>
                    <a:pt x="294081" y="182880"/>
                  </a:lnTo>
                  <a:lnTo>
                    <a:pt x="0" y="182880"/>
                  </a:lnTo>
                  <a:lnTo>
                    <a:pt x="0" y="183642"/>
                  </a:lnTo>
                  <a:lnTo>
                    <a:pt x="295300" y="183642"/>
                  </a:lnTo>
                  <a:close/>
                </a:path>
                <a:path w="344170" h="214630">
                  <a:moveTo>
                    <a:pt x="300139" y="186690"/>
                  </a:moveTo>
                  <a:lnTo>
                    <a:pt x="298932" y="185928"/>
                  </a:lnTo>
                  <a:lnTo>
                    <a:pt x="0" y="185928"/>
                  </a:lnTo>
                  <a:lnTo>
                    <a:pt x="0" y="186690"/>
                  </a:lnTo>
                  <a:lnTo>
                    <a:pt x="300139" y="186690"/>
                  </a:lnTo>
                  <a:close/>
                </a:path>
                <a:path w="344170" h="214630">
                  <a:moveTo>
                    <a:pt x="304977" y="189738"/>
                  </a:moveTo>
                  <a:lnTo>
                    <a:pt x="303771" y="188976"/>
                  </a:lnTo>
                  <a:lnTo>
                    <a:pt x="0" y="188976"/>
                  </a:lnTo>
                  <a:lnTo>
                    <a:pt x="0" y="189738"/>
                  </a:lnTo>
                  <a:lnTo>
                    <a:pt x="304977" y="189738"/>
                  </a:lnTo>
                  <a:close/>
                </a:path>
                <a:path w="344170" h="214630">
                  <a:moveTo>
                    <a:pt x="309816" y="192798"/>
                  </a:moveTo>
                  <a:lnTo>
                    <a:pt x="308610" y="192024"/>
                  </a:lnTo>
                  <a:lnTo>
                    <a:pt x="0" y="192024"/>
                  </a:lnTo>
                  <a:lnTo>
                    <a:pt x="0" y="192798"/>
                  </a:lnTo>
                  <a:lnTo>
                    <a:pt x="309816" y="192798"/>
                  </a:lnTo>
                  <a:close/>
                </a:path>
                <a:path w="344170" h="214630">
                  <a:moveTo>
                    <a:pt x="314655" y="195834"/>
                  </a:moveTo>
                  <a:lnTo>
                    <a:pt x="313448" y="195072"/>
                  </a:lnTo>
                  <a:lnTo>
                    <a:pt x="0" y="195072"/>
                  </a:lnTo>
                  <a:lnTo>
                    <a:pt x="0" y="195834"/>
                  </a:lnTo>
                  <a:lnTo>
                    <a:pt x="314655" y="195834"/>
                  </a:lnTo>
                  <a:close/>
                </a:path>
                <a:path w="344170" h="214630">
                  <a:moveTo>
                    <a:pt x="319506" y="198882"/>
                  </a:moveTo>
                  <a:lnTo>
                    <a:pt x="318287" y="198120"/>
                  </a:lnTo>
                  <a:lnTo>
                    <a:pt x="0" y="198120"/>
                  </a:lnTo>
                  <a:lnTo>
                    <a:pt x="0" y="198882"/>
                  </a:lnTo>
                  <a:lnTo>
                    <a:pt x="319506" y="198882"/>
                  </a:lnTo>
                  <a:close/>
                </a:path>
                <a:path w="344170" h="214630">
                  <a:moveTo>
                    <a:pt x="324345" y="201942"/>
                  </a:moveTo>
                  <a:lnTo>
                    <a:pt x="323138" y="201168"/>
                  </a:lnTo>
                  <a:lnTo>
                    <a:pt x="0" y="201168"/>
                  </a:lnTo>
                  <a:lnTo>
                    <a:pt x="0" y="201942"/>
                  </a:lnTo>
                  <a:lnTo>
                    <a:pt x="324345" y="201942"/>
                  </a:lnTo>
                  <a:close/>
                </a:path>
                <a:path w="344170" h="214630">
                  <a:moveTo>
                    <a:pt x="329184" y="204978"/>
                  </a:moveTo>
                  <a:lnTo>
                    <a:pt x="327977" y="204216"/>
                  </a:lnTo>
                  <a:lnTo>
                    <a:pt x="0" y="204216"/>
                  </a:lnTo>
                  <a:lnTo>
                    <a:pt x="0" y="204978"/>
                  </a:lnTo>
                  <a:lnTo>
                    <a:pt x="329184" y="204978"/>
                  </a:lnTo>
                  <a:close/>
                </a:path>
                <a:path w="344170" h="214630">
                  <a:moveTo>
                    <a:pt x="334022" y="208026"/>
                  </a:moveTo>
                  <a:lnTo>
                    <a:pt x="332816" y="207264"/>
                  </a:lnTo>
                  <a:lnTo>
                    <a:pt x="0" y="207264"/>
                  </a:lnTo>
                  <a:lnTo>
                    <a:pt x="0" y="208026"/>
                  </a:lnTo>
                  <a:lnTo>
                    <a:pt x="334022" y="208026"/>
                  </a:lnTo>
                  <a:close/>
                </a:path>
                <a:path w="344170" h="214630">
                  <a:moveTo>
                    <a:pt x="338861" y="211074"/>
                  </a:moveTo>
                  <a:lnTo>
                    <a:pt x="337654" y="210312"/>
                  </a:lnTo>
                  <a:lnTo>
                    <a:pt x="0" y="210312"/>
                  </a:lnTo>
                  <a:lnTo>
                    <a:pt x="0" y="211074"/>
                  </a:lnTo>
                  <a:lnTo>
                    <a:pt x="338861" y="211074"/>
                  </a:lnTo>
                  <a:close/>
                </a:path>
                <a:path w="344170" h="214630">
                  <a:moveTo>
                    <a:pt x="343712" y="214122"/>
                  </a:moveTo>
                  <a:lnTo>
                    <a:pt x="342493" y="213360"/>
                  </a:lnTo>
                  <a:lnTo>
                    <a:pt x="0" y="213360"/>
                  </a:lnTo>
                  <a:lnTo>
                    <a:pt x="0" y="214122"/>
                  </a:lnTo>
                  <a:lnTo>
                    <a:pt x="343712" y="214122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4421124" y="3032759"/>
              <a:ext cx="682625" cy="214629"/>
            </a:xfrm>
            <a:custGeom>
              <a:avLst/>
              <a:gdLst/>
              <a:ahLst/>
              <a:cxnLst/>
              <a:rect l="l" t="t" r="r" b="b"/>
              <a:pathLst>
                <a:path w="682625" h="214630">
                  <a:moveTo>
                    <a:pt x="343712" y="762"/>
                  </a:moveTo>
                  <a:lnTo>
                    <a:pt x="342493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343712" y="762"/>
                  </a:lnTo>
                  <a:close/>
                </a:path>
                <a:path w="682625" h="214630">
                  <a:moveTo>
                    <a:pt x="348551" y="3810"/>
                  </a:moveTo>
                  <a:lnTo>
                    <a:pt x="347332" y="3048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348551" y="3810"/>
                  </a:lnTo>
                  <a:close/>
                </a:path>
                <a:path w="682625" h="214630">
                  <a:moveTo>
                    <a:pt x="353390" y="6858"/>
                  </a:moveTo>
                  <a:lnTo>
                    <a:pt x="352183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353390" y="6858"/>
                  </a:lnTo>
                  <a:close/>
                </a:path>
                <a:path w="682625" h="214630">
                  <a:moveTo>
                    <a:pt x="358228" y="9906"/>
                  </a:moveTo>
                  <a:lnTo>
                    <a:pt x="357022" y="9144"/>
                  </a:lnTo>
                  <a:lnTo>
                    <a:pt x="0" y="9144"/>
                  </a:lnTo>
                  <a:lnTo>
                    <a:pt x="0" y="9906"/>
                  </a:lnTo>
                  <a:lnTo>
                    <a:pt x="358228" y="9906"/>
                  </a:lnTo>
                  <a:close/>
                </a:path>
                <a:path w="682625" h="214630">
                  <a:moveTo>
                    <a:pt x="363067" y="12954"/>
                  </a:moveTo>
                  <a:lnTo>
                    <a:pt x="361861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363067" y="12954"/>
                  </a:lnTo>
                  <a:close/>
                </a:path>
                <a:path w="682625" h="214630">
                  <a:moveTo>
                    <a:pt x="367906" y="16002"/>
                  </a:moveTo>
                  <a:lnTo>
                    <a:pt x="366699" y="15240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367906" y="16002"/>
                  </a:lnTo>
                  <a:close/>
                </a:path>
                <a:path w="682625" h="214630">
                  <a:moveTo>
                    <a:pt x="372757" y="19050"/>
                  </a:moveTo>
                  <a:lnTo>
                    <a:pt x="371538" y="18288"/>
                  </a:lnTo>
                  <a:lnTo>
                    <a:pt x="0" y="18288"/>
                  </a:lnTo>
                  <a:lnTo>
                    <a:pt x="0" y="19050"/>
                  </a:lnTo>
                  <a:lnTo>
                    <a:pt x="372757" y="19050"/>
                  </a:lnTo>
                  <a:close/>
                </a:path>
                <a:path w="682625" h="214630">
                  <a:moveTo>
                    <a:pt x="377596" y="22098"/>
                  </a:moveTo>
                  <a:lnTo>
                    <a:pt x="376389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377596" y="22098"/>
                  </a:lnTo>
                  <a:close/>
                </a:path>
                <a:path w="682625" h="214630">
                  <a:moveTo>
                    <a:pt x="382435" y="25146"/>
                  </a:moveTo>
                  <a:lnTo>
                    <a:pt x="381228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382435" y="25146"/>
                  </a:lnTo>
                  <a:close/>
                </a:path>
                <a:path w="682625" h="214630">
                  <a:moveTo>
                    <a:pt x="387273" y="28194"/>
                  </a:moveTo>
                  <a:lnTo>
                    <a:pt x="386067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387273" y="28194"/>
                  </a:lnTo>
                  <a:close/>
                </a:path>
                <a:path w="682625" h="214630">
                  <a:moveTo>
                    <a:pt x="392112" y="31242"/>
                  </a:moveTo>
                  <a:lnTo>
                    <a:pt x="390906" y="30480"/>
                  </a:lnTo>
                  <a:lnTo>
                    <a:pt x="0" y="30480"/>
                  </a:lnTo>
                  <a:lnTo>
                    <a:pt x="0" y="31242"/>
                  </a:lnTo>
                  <a:lnTo>
                    <a:pt x="392112" y="31242"/>
                  </a:lnTo>
                  <a:close/>
                </a:path>
                <a:path w="682625" h="214630">
                  <a:moveTo>
                    <a:pt x="396963" y="34302"/>
                  </a:moveTo>
                  <a:lnTo>
                    <a:pt x="395744" y="33528"/>
                  </a:lnTo>
                  <a:lnTo>
                    <a:pt x="0" y="33528"/>
                  </a:lnTo>
                  <a:lnTo>
                    <a:pt x="0" y="34302"/>
                  </a:lnTo>
                  <a:lnTo>
                    <a:pt x="396963" y="34302"/>
                  </a:lnTo>
                  <a:close/>
                </a:path>
                <a:path w="682625" h="214630">
                  <a:moveTo>
                    <a:pt x="401802" y="37338"/>
                  </a:moveTo>
                  <a:lnTo>
                    <a:pt x="400583" y="36576"/>
                  </a:lnTo>
                  <a:lnTo>
                    <a:pt x="0" y="36576"/>
                  </a:lnTo>
                  <a:lnTo>
                    <a:pt x="0" y="37338"/>
                  </a:lnTo>
                  <a:lnTo>
                    <a:pt x="401802" y="37338"/>
                  </a:lnTo>
                  <a:close/>
                </a:path>
                <a:path w="682625" h="214630">
                  <a:moveTo>
                    <a:pt x="406641" y="40386"/>
                  </a:moveTo>
                  <a:lnTo>
                    <a:pt x="405434" y="39624"/>
                  </a:lnTo>
                  <a:lnTo>
                    <a:pt x="0" y="39624"/>
                  </a:lnTo>
                  <a:lnTo>
                    <a:pt x="0" y="40386"/>
                  </a:lnTo>
                  <a:lnTo>
                    <a:pt x="406641" y="40386"/>
                  </a:lnTo>
                  <a:close/>
                </a:path>
                <a:path w="682625" h="214630">
                  <a:moveTo>
                    <a:pt x="411480" y="43434"/>
                  </a:moveTo>
                  <a:lnTo>
                    <a:pt x="410273" y="42672"/>
                  </a:lnTo>
                  <a:lnTo>
                    <a:pt x="0" y="42672"/>
                  </a:lnTo>
                  <a:lnTo>
                    <a:pt x="0" y="43434"/>
                  </a:lnTo>
                  <a:lnTo>
                    <a:pt x="411480" y="43434"/>
                  </a:lnTo>
                  <a:close/>
                </a:path>
                <a:path w="682625" h="214630">
                  <a:moveTo>
                    <a:pt x="416318" y="46494"/>
                  </a:moveTo>
                  <a:lnTo>
                    <a:pt x="415112" y="45720"/>
                  </a:lnTo>
                  <a:lnTo>
                    <a:pt x="0" y="45720"/>
                  </a:lnTo>
                  <a:lnTo>
                    <a:pt x="0" y="46494"/>
                  </a:lnTo>
                  <a:lnTo>
                    <a:pt x="416318" y="46494"/>
                  </a:lnTo>
                  <a:close/>
                </a:path>
                <a:path w="682625" h="214630">
                  <a:moveTo>
                    <a:pt x="421157" y="49530"/>
                  </a:moveTo>
                  <a:lnTo>
                    <a:pt x="419950" y="48768"/>
                  </a:lnTo>
                  <a:lnTo>
                    <a:pt x="0" y="48768"/>
                  </a:lnTo>
                  <a:lnTo>
                    <a:pt x="0" y="49530"/>
                  </a:lnTo>
                  <a:lnTo>
                    <a:pt x="421157" y="49530"/>
                  </a:lnTo>
                  <a:close/>
                </a:path>
                <a:path w="682625" h="214630">
                  <a:moveTo>
                    <a:pt x="426008" y="52590"/>
                  </a:moveTo>
                  <a:lnTo>
                    <a:pt x="424789" y="51816"/>
                  </a:lnTo>
                  <a:lnTo>
                    <a:pt x="0" y="51816"/>
                  </a:lnTo>
                  <a:lnTo>
                    <a:pt x="0" y="52590"/>
                  </a:lnTo>
                  <a:lnTo>
                    <a:pt x="426008" y="52590"/>
                  </a:lnTo>
                  <a:close/>
                </a:path>
                <a:path w="682625" h="214630">
                  <a:moveTo>
                    <a:pt x="430847" y="55626"/>
                  </a:moveTo>
                  <a:lnTo>
                    <a:pt x="429641" y="54864"/>
                  </a:lnTo>
                  <a:lnTo>
                    <a:pt x="0" y="54864"/>
                  </a:lnTo>
                  <a:lnTo>
                    <a:pt x="0" y="55626"/>
                  </a:lnTo>
                  <a:lnTo>
                    <a:pt x="430847" y="55626"/>
                  </a:lnTo>
                  <a:close/>
                </a:path>
                <a:path w="682625" h="214630">
                  <a:moveTo>
                    <a:pt x="435686" y="58674"/>
                  </a:moveTo>
                  <a:lnTo>
                    <a:pt x="434479" y="57912"/>
                  </a:lnTo>
                  <a:lnTo>
                    <a:pt x="0" y="57912"/>
                  </a:lnTo>
                  <a:lnTo>
                    <a:pt x="0" y="58674"/>
                  </a:lnTo>
                  <a:lnTo>
                    <a:pt x="435686" y="58674"/>
                  </a:lnTo>
                  <a:close/>
                </a:path>
                <a:path w="682625" h="214630">
                  <a:moveTo>
                    <a:pt x="440524" y="61734"/>
                  </a:moveTo>
                  <a:lnTo>
                    <a:pt x="439318" y="60960"/>
                  </a:lnTo>
                  <a:lnTo>
                    <a:pt x="0" y="60960"/>
                  </a:lnTo>
                  <a:lnTo>
                    <a:pt x="0" y="61734"/>
                  </a:lnTo>
                  <a:lnTo>
                    <a:pt x="440524" y="61734"/>
                  </a:lnTo>
                  <a:close/>
                </a:path>
                <a:path w="682625" h="214630">
                  <a:moveTo>
                    <a:pt x="445363" y="64770"/>
                  </a:moveTo>
                  <a:lnTo>
                    <a:pt x="444157" y="64008"/>
                  </a:lnTo>
                  <a:lnTo>
                    <a:pt x="0" y="64008"/>
                  </a:lnTo>
                  <a:lnTo>
                    <a:pt x="0" y="64770"/>
                  </a:lnTo>
                  <a:lnTo>
                    <a:pt x="445363" y="64770"/>
                  </a:lnTo>
                  <a:close/>
                </a:path>
                <a:path w="682625" h="214630">
                  <a:moveTo>
                    <a:pt x="450215" y="67818"/>
                  </a:moveTo>
                  <a:lnTo>
                    <a:pt x="448995" y="67056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450215" y="67818"/>
                  </a:lnTo>
                  <a:close/>
                </a:path>
                <a:path w="682625" h="214630">
                  <a:moveTo>
                    <a:pt x="455053" y="70866"/>
                  </a:moveTo>
                  <a:lnTo>
                    <a:pt x="453834" y="70104"/>
                  </a:lnTo>
                  <a:lnTo>
                    <a:pt x="0" y="70104"/>
                  </a:lnTo>
                  <a:lnTo>
                    <a:pt x="0" y="70866"/>
                  </a:lnTo>
                  <a:lnTo>
                    <a:pt x="455053" y="70866"/>
                  </a:lnTo>
                  <a:close/>
                </a:path>
                <a:path w="682625" h="214630">
                  <a:moveTo>
                    <a:pt x="459892" y="73914"/>
                  </a:moveTo>
                  <a:lnTo>
                    <a:pt x="458685" y="73152"/>
                  </a:lnTo>
                  <a:lnTo>
                    <a:pt x="0" y="73152"/>
                  </a:lnTo>
                  <a:lnTo>
                    <a:pt x="0" y="73914"/>
                  </a:lnTo>
                  <a:lnTo>
                    <a:pt x="459892" y="73914"/>
                  </a:lnTo>
                  <a:close/>
                </a:path>
                <a:path w="682625" h="214630">
                  <a:moveTo>
                    <a:pt x="464731" y="76962"/>
                  </a:moveTo>
                  <a:lnTo>
                    <a:pt x="463524" y="76200"/>
                  </a:lnTo>
                  <a:lnTo>
                    <a:pt x="0" y="76200"/>
                  </a:lnTo>
                  <a:lnTo>
                    <a:pt x="0" y="76962"/>
                  </a:lnTo>
                  <a:lnTo>
                    <a:pt x="464731" y="76962"/>
                  </a:lnTo>
                  <a:close/>
                </a:path>
                <a:path w="682625" h="214630">
                  <a:moveTo>
                    <a:pt x="469569" y="80010"/>
                  </a:moveTo>
                  <a:lnTo>
                    <a:pt x="468363" y="79248"/>
                  </a:lnTo>
                  <a:lnTo>
                    <a:pt x="0" y="79248"/>
                  </a:lnTo>
                  <a:lnTo>
                    <a:pt x="0" y="80010"/>
                  </a:lnTo>
                  <a:lnTo>
                    <a:pt x="469569" y="80010"/>
                  </a:lnTo>
                  <a:close/>
                </a:path>
                <a:path w="682625" h="214630">
                  <a:moveTo>
                    <a:pt x="474408" y="83058"/>
                  </a:moveTo>
                  <a:lnTo>
                    <a:pt x="473202" y="82296"/>
                  </a:lnTo>
                  <a:lnTo>
                    <a:pt x="0" y="82296"/>
                  </a:lnTo>
                  <a:lnTo>
                    <a:pt x="0" y="83058"/>
                  </a:lnTo>
                  <a:lnTo>
                    <a:pt x="474408" y="83058"/>
                  </a:lnTo>
                  <a:close/>
                </a:path>
                <a:path w="682625" h="214630">
                  <a:moveTo>
                    <a:pt x="479259" y="86106"/>
                  </a:moveTo>
                  <a:lnTo>
                    <a:pt x="478040" y="85344"/>
                  </a:lnTo>
                  <a:lnTo>
                    <a:pt x="0" y="85344"/>
                  </a:lnTo>
                  <a:lnTo>
                    <a:pt x="0" y="86106"/>
                  </a:lnTo>
                  <a:lnTo>
                    <a:pt x="479259" y="86106"/>
                  </a:lnTo>
                  <a:close/>
                </a:path>
                <a:path w="682625" h="214630">
                  <a:moveTo>
                    <a:pt x="484098" y="89154"/>
                  </a:moveTo>
                  <a:lnTo>
                    <a:pt x="482892" y="88392"/>
                  </a:lnTo>
                  <a:lnTo>
                    <a:pt x="0" y="88392"/>
                  </a:lnTo>
                  <a:lnTo>
                    <a:pt x="0" y="89154"/>
                  </a:lnTo>
                  <a:lnTo>
                    <a:pt x="484098" y="89154"/>
                  </a:lnTo>
                  <a:close/>
                </a:path>
                <a:path w="682625" h="214630">
                  <a:moveTo>
                    <a:pt x="488937" y="92202"/>
                  </a:moveTo>
                  <a:lnTo>
                    <a:pt x="487730" y="91440"/>
                  </a:lnTo>
                  <a:lnTo>
                    <a:pt x="0" y="91440"/>
                  </a:lnTo>
                  <a:lnTo>
                    <a:pt x="0" y="92202"/>
                  </a:lnTo>
                  <a:lnTo>
                    <a:pt x="488937" y="92202"/>
                  </a:lnTo>
                  <a:close/>
                </a:path>
                <a:path w="682625" h="214630">
                  <a:moveTo>
                    <a:pt x="493776" y="95262"/>
                  </a:moveTo>
                  <a:lnTo>
                    <a:pt x="492569" y="94488"/>
                  </a:lnTo>
                  <a:lnTo>
                    <a:pt x="0" y="94488"/>
                  </a:lnTo>
                  <a:lnTo>
                    <a:pt x="0" y="95262"/>
                  </a:lnTo>
                  <a:lnTo>
                    <a:pt x="493776" y="95262"/>
                  </a:lnTo>
                  <a:close/>
                </a:path>
                <a:path w="682625" h="214630">
                  <a:moveTo>
                    <a:pt x="498614" y="98298"/>
                  </a:moveTo>
                  <a:lnTo>
                    <a:pt x="497408" y="97536"/>
                  </a:lnTo>
                  <a:lnTo>
                    <a:pt x="0" y="97536"/>
                  </a:lnTo>
                  <a:lnTo>
                    <a:pt x="0" y="98298"/>
                  </a:lnTo>
                  <a:lnTo>
                    <a:pt x="498614" y="98298"/>
                  </a:lnTo>
                  <a:close/>
                </a:path>
                <a:path w="682625" h="214630">
                  <a:moveTo>
                    <a:pt x="503466" y="101346"/>
                  </a:moveTo>
                  <a:lnTo>
                    <a:pt x="502246" y="100584"/>
                  </a:lnTo>
                  <a:lnTo>
                    <a:pt x="0" y="100584"/>
                  </a:lnTo>
                  <a:lnTo>
                    <a:pt x="0" y="101346"/>
                  </a:lnTo>
                  <a:lnTo>
                    <a:pt x="503466" y="101346"/>
                  </a:lnTo>
                  <a:close/>
                </a:path>
                <a:path w="682625" h="214630">
                  <a:moveTo>
                    <a:pt x="508304" y="104406"/>
                  </a:moveTo>
                  <a:lnTo>
                    <a:pt x="507085" y="103632"/>
                  </a:lnTo>
                  <a:lnTo>
                    <a:pt x="0" y="103632"/>
                  </a:lnTo>
                  <a:lnTo>
                    <a:pt x="0" y="104406"/>
                  </a:lnTo>
                  <a:lnTo>
                    <a:pt x="508304" y="104406"/>
                  </a:lnTo>
                  <a:close/>
                </a:path>
                <a:path w="682625" h="214630">
                  <a:moveTo>
                    <a:pt x="513143" y="107442"/>
                  </a:moveTo>
                  <a:lnTo>
                    <a:pt x="511937" y="106680"/>
                  </a:lnTo>
                  <a:lnTo>
                    <a:pt x="0" y="106680"/>
                  </a:lnTo>
                  <a:lnTo>
                    <a:pt x="0" y="107442"/>
                  </a:lnTo>
                  <a:lnTo>
                    <a:pt x="513143" y="107442"/>
                  </a:lnTo>
                  <a:close/>
                </a:path>
                <a:path w="682625" h="214630">
                  <a:moveTo>
                    <a:pt x="517982" y="110490"/>
                  </a:moveTo>
                  <a:lnTo>
                    <a:pt x="516775" y="109728"/>
                  </a:lnTo>
                  <a:lnTo>
                    <a:pt x="0" y="109728"/>
                  </a:lnTo>
                  <a:lnTo>
                    <a:pt x="0" y="110490"/>
                  </a:lnTo>
                  <a:lnTo>
                    <a:pt x="517982" y="110490"/>
                  </a:lnTo>
                  <a:close/>
                </a:path>
                <a:path w="682625" h="214630">
                  <a:moveTo>
                    <a:pt x="522820" y="113538"/>
                  </a:moveTo>
                  <a:lnTo>
                    <a:pt x="521614" y="112776"/>
                  </a:lnTo>
                  <a:lnTo>
                    <a:pt x="0" y="112776"/>
                  </a:lnTo>
                  <a:lnTo>
                    <a:pt x="0" y="113538"/>
                  </a:lnTo>
                  <a:lnTo>
                    <a:pt x="522820" y="113538"/>
                  </a:lnTo>
                  <a:close/>
                </a:path>
                <a:path w="682625" h="214630">
                  <a:moveTo>
                    <a:pt x="527672" y="116586"/>
                  </a:moveTo>
                  <a:lnTo>
                    <a:pt x="526453" y="115824"/>
                  </a:lnTo>
                  <a:lnTo>
                    <a:pt x="0" y="115824"/>
                  </a:lnTo>
                  <a:lnTo>
                    <a:pt x="0" y="116586"/>
                  </a:lnTo>
                  <a:lnTo>
                    <a:pt x="527672" y="116586"/>
                  </a:lnTo>
                  <a:close/>
                </a:path>
                <a:path w="682625" h="214630">
                  <a:moveTo>
                    <a:pt x="532511" y="119634"/>
                  </a:moveTo>
                  <a:lnTo>
                    <a:pt x="531291" y="118872"/>
                  </a:lnTo>
                  <a:lnTo>
                    <a:pt x="0" y="118872"/>
                  </a:lnTo>
                  <a:lnTo>
                    <a:pt x="0" y="119634"/>
                  </a:lnTo>
                  <a:lnTo>
                    <a:pt x="532511" y="119634"/>
                  </a:lnTo>
                  <a:close/>
                </a:path>
                <a:path w="682625" h="214630">
                  <a:moveTo>
                    <a:pt x="537349" y="122682"/>
                  </a:moveTo>
                  <a:lnTo>
                    <a:pt x="536143" y="121920"/>
                  </a:lnTo>
                  <a:lnTo>
                    <a:pt x="0" y="121920"/>
                  </a:lnTo>
                  <a:lnTo>
                    <a:pt x="0" y="122682"/>
                  </a:lnTo>
                  <a:lnTo>
                    <a:pt x="537349" y="122682"/>
                  </a:lnTo>
                  <a:close/>
                </a:path>
                <a:path w="682625" h="214630">
                  <a:moveTo>
                    <a:pt x="542188" y="125730"/>
                  </a:moveTo>
                  <a:lnTo>
                    <a:pt x="540981" y="124968"/>
                  </a:lnTo>
                  <a:lnTo>
                    <a:pt x="0" y="124968"/>
                  </a:lnTo>
                  <a:lnTo>
                    <a:pt x="0" y="125730"/>
                  </a:lnTo>
                  <a:lnTo>
                    <a:pt x="542188" y="125730"/>
                  </a:lnTo>
                  <a:close/>
                </a:path>
                <a:path w="682625" h="214630">
                  <a:moveTo>
                    <a:pt x="547027" y="128778"/>
                  </a:moveTo>
                  <a:lnTo>
                    <a:pt x="545820" y="128016"/>
                  </a:lnTo>
                  <a:lnTo>
                    <a:pt x="0" y="128016"/>
                  </a:lnTo>
                  <a:lnTo>
                    <a:pt x="0" y="128778"/>
                  </a:lnTo>
                  <a:lnTo>
                    <a:pt x="547027" y="128778"/>
                  </a:lnTo>
                  <a:close/>
                </a:path>
                <a:path w="682625" h="214630">
                  <a:moveTo>
                    <a:pt x="551865" y="131826"/>
                  </a:moveTo>
                  <a:lnTo>
                    <a:pt x="550659" y="131064"/>
                  </a:lnTo>
                  <a:lnTo>
                    <a:pt x="0" y="131064"/>
                  </a:lnTo>
                  <a:lnTo>
                    <a:pt x="0" y="131826"/>
                  </a:lnTo>
                  <a:lnTo>
                    <a:pt x="551865" y="131826"/>
                  </a:lnTo>
                  <a:close/>
                </a:path>
                <a:path w="682625" h="214630">
                  <a:moveTo>
                    <a:pt x="556717" y="134874"/>
                  </a:moveTo>
                  <a:lnTo>
                    <a:pt x="555498" y="134112"/>
                  </a:lnTo>
                  <a:lnTo>
                    <a:pt x="0" y="134112"/>
                  </a:lnTo>
                  <a:lnTo>
                    <a:pt x="0" y="134874"/>
                  </a:lnTo>
                  <a:lnTo>
                    <a:pt x="556717" y="134874"/>
                  </a:lnTo>
                  <a:close/>
                </a:path>
                <a:path w="682625" h="214630">
                  <a:moveTo>
                    <a:pt x="561555" y="137922"/>
                  </a:moveTo>
                  <a:lnTo>
                    <a:pt x="560349" y="137160"/>
                  </a:lnTo>
                  <a:lnTo>
                    <a:pt x="0" y="137160"/>
                  </a:lnTo>
                  <a:lnTo>
                    <a:pt x="0" y="137922"/>
                  </a:lnTo>
                  <a:lnTo>
                    <a:pt x="561555" y="137922"/>
                  </a:lnTo>
                  <a:close/>
                </a:path>
                <a:path w="682625" h="214630">
                  <a:moveTo>
                    <a:pt x="566394" y="140970"/>
                  </a:moveTo>
                  <a:lnTo>
                    <a:pt x="565188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566394" y="140970"/>
                  </a:lnTo>
                  <a:close/>
                </a:path>
                <a:path w="682625" h="214630">
                  <a:moveTo>
                    <a:pt x="571233" y="144018"/>
                  </a:moveTo>
                  <a:lnTo>
                    <a:pt x="570026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571233" y="144018"/>
                  </a:lnTo>
                  <a:close/>
                </a:path>
                <a:path w="682625" h="214630">
                  <a:moveTo>
                    <a:pt x="576072" y="147066"/>
                  </a:moveTo>
                  <a:lnTo>
                    <a:pt x="574865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576072" y="147066"/>
                  </a:lnTo>
                  <a:close/>
                </a:path>
                <a:path w="682625" h="214630">
                  <a:moveTo>
                    <a:pt x="580923" y="150114"/>
                  </a:moveTo>
                  <a:lnTo>
                    <a:pt x="579704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580923" y="150114"/>
                  </a:lnTo>
                  <a:close/>
                </a:path>
                <a:path w="682625" h="214630">
                  <a:moveTo>
                    <a:pt x="585762" y="153162"/>
                  </a:moveTo>
                  <a:lnTo>
                    <a:pt x="584542" y="152400"/>
                  </a:lnTo>
                  <a:lnTo>
                    <a:pt x="0" y="152400"/>
                  </a:lnTo>
                  <a:lnTo>
                    <a:pt x="0" y="153162"/>
                  </a:lnTo>
                  <a:lnTo>
                    <a:pt x="585762" y="153162"/>
                  </a:lnTo>
                  <a:close/>
                </a:path>
                <a:path w="682625" h="214630">
                  <a:moveTo>
                    <a:pt x="590600" y="156210"/>
                  </a:moveTo>
                  <a:lnTo>
                    <a:pt x="589394" y="155448"/>
                  </a:lnTo>
                  <a:lnTo>
                    <a:pt x="0" y="155448"/>
                  </a:lnTo>
                  <a:lnTo>
                    <a:pt x="0" y="156210"/>
                  </a:lnTo>
                  <a:lnTo>
                    <a:pt x="590600" y="156210"/>
                  </a:lnTo>
                  <a:close/>
                </a:path>
                <a:path w="682625" h="214630">
                  <a:moveTo>
                    <a:pt x="595439" y="159258"/>
                  </a:moveTo>
                  <a:lnTo>
                    <a:pt x="594233" y="158496"/>
                  </a:lnTo>
                  <a:lnTo>
                    <a:pt x="0" y="158496"/>
                  </a:lnTo>
                  <a:lnTo>
                    <a:pt x="0" y="159258"/>
                  </a:lnTo>
                  <a:lnTo>
                    <a:pt x="595439" y="159258"/>
                  </a:lnTo>
                  <a:close/>
                </a:path>
                <a:path w="682625" h="214630">
                  <a:moveTo>
                    <a:pt x="600278" y="162306"/>
                  </a:moveTo>
                  <a:lnTo>
                    <a:pt x="599071" y="161544"/>
                  </a:lnTo>
                  <a:lnTo>
                    <a:pt x="0" y="161544"/>
                  </a:lnTo>
                  <a:lnTo>
                    <a:pt x="0" y="162306"/>
                  </a:lnTo>
                  <a:lnTo>
                    <a:pt x="600278" y="162306"/>
                  </a:lnTo>
                  <a:close/>
                </a:path>
                <a:path w="682625" h="214630">
                  <a:moveTo>
                    <a:pt x="605116" y="165366"/>
                  </a:moveTo>
                  <a:lnTo>
                    <a:pt x="603910" y="164592"/>
                  </a:lnTo>
                  <a:lnTo>
                    <a:pt x="0" y="164592"/>
                  </a:lnTo>
                  <a:lnTo>
                    <a:pt x="0" y="165366"/>
                  </a:lnTo>
                  <a:lnTo>
                    <a:pt x="605116" y="165366"/>
                  </a:lnTo>
                  <a:close/>
                </a:path>
                <a:path w="682625" h="214630">
                  <a:moveTo>
                    <a:pt x="609968" y="168402"/>
                  </a:moveTo>
                  <a:lnTo>
                    <a:pt x="608749" y="167640"/>
                  </a:lnTo>
                  <a:lnTo>
                    <a:pt x="0" y="167640"/>
                  </a:lnTo>
                  <a:lnTo>
                    <a:pt x="0" y="168402"/>
                  </a:lnTo>
                  <a:lnTo>
                    <a:pt x="609968" y="168402"/>
                  </a:lnTo>
                  <a:close/>
                </a:path>
                <a:path w="682625" h="214630">
                  <a:moveTo>
                    <a:pt x="614807" y="171462"/>
                  </a:moveTo>
                  <a:lnTo>
                    <a:pt x="613600" y="170688"/>
                  </a:lnTo>
                  <a:lnTo>
                    <a:pt x="0" y="170688"/>
                  </a:lnTo>
                  <a:lnTo>
                    <a:pt x="0" y="171462"/>
                  </a:lnTo>
                  <a:lnTo>
                    <a:pt x="614807" y="171462"/>
                  </a:lnTo>
                  <a:close/>
                </a:path>
                <a:path w="682625" h="214630">
                  <a:moveTo>
                    <a:pt x="619645" y="174510"/>
                  </a:moveTo>
                  <a:lnTo>
                    <a:pt x="618439" y="173736"/>
                  </a:lnTo>
                  <a:lnTo>
                    <a:pt x="0" y="173736"/>
                  </a:lnTo>
                  <a:lnTo>
                    <a:pt x="0" y="174510"/>
                  </a:lnTo>
                  <a:lnTo>
                    <a:pt x="619645" y="174510"/>
                  </a:lnTo>
                  <a:close/>
                </a:path>
                <a:path w="682625" h="214630">
                  <a:moveTo>
                    <a:pt x="624484" y="177546"/>
                  </a:moveTo>
                  <a:lnTo>
                    <a:pt x="623277" y="176784"/>
                  </a:lnTo>
                  <a:lnTo>
                    <a:pt x="0" y="176784"/>
                  </a:lnTo>
                  <a:lnTo>
                    <a:pt x="0" y="177546"/>
                  </a:lnTo>
                  <a:lnTo>
                    <a:pt x="624484" y="177546"/>
                  </a:lnTo>
                  <a:close/>
                </a:path>
                <a:path w="682625" h="214630">
                  <a:moveTo>
                    <a:pt x="629323" y="180606"/>
                  </a:moveTo>
                  <a:lnTo>
                    <a:pt x="628116" y="179832"/>
                  </a:lnTo>
                  <a:lnTo>
                    <a:pt x="0" y="179832"/>
                  </a:lnTo>
                  <a:lnTo>
                    <a:pt x="0" y="180606"/>
                  </a:lnTo>
                  <a:lnTo>
                    <a:pt x="629323" y="180606"/>
                  </a:lnTo>
                  <a:close/>
                </a:path>
                <a:path w="682625" h="214630">
                  <a:moveTo>
                    <a:pt x="634174" y="183642"/>
                  </a:moveTo>
                  <a:lnTo>
                    <a:pt x="632955" y="182880"/>
                  </a:lnTo>
                  <a:lnTo>
                    <a:pt x="0" y="182880"/>
                  </a:lnTo>
                  <a:lnTo>
                    <a:pt x="0" y="183642"/>
                  </a:lnTo>
                  <a:lnTo>
                    <a:pt x="634174" y="183642"/>
                  </a:lnTo>
                  <a:close/>
                </a:path>
                <a:path w="682625" h="214630">
                  <a:moveTo>
                    <a:pt x="639013" y="186690"/>
                  </a:moveTo>
                  <a:lnTo>
                    <a:pt x="637794" y="185928"/>
                  </a:lnTo>
                  <a:lnTo>
                    <a:pt x="0" y="185928"/>
                  </a:lnTo>
                  <a:lnTo>
                    <a:pt x="0" y="186690"/>
                  </a:lnTo>
                  <a:lnTo>
                    <a:pt x="639013" y="186690"/>
                  </a:lnTo>
                  <a:close/>
                </a:path>
                <a:path w="682625" h="214630">
                  <a:moveTo>
                    <a:pt x="643851" y="189738"/>
                  </a:moveTo>
                  <a:lnTo>
                    <a:pt x="642645" y="188976"/>
                  </a:lnTo>
                  <a:lnTo>
                    <a:pt x="0" y="188976"/>
                  </a:lnTo>
                  <a:lnTo>
                    <a:pt x="0" y="189738"/>
                  </a:lnTo>
                  <a:lnTo>
                    <a:pt x="643851" y="189738"/>
                  </a:lnTo>
                  <a:close/>
                </a:path>
                <a:path w="682625" h="214630">
                  <a:moveTo>
                    <a:pt x="648690" y="192786"/>
                  </a:moveTo>
                  <a:lnTo>
                    <a:pt x="647484" y="192024"/>
                  </a:lnTo>
                  <a:lnTo>
                    <a:pt x="0" y="192024"/>
                  </a:lnTo>
                  <a:lnTo>
                    <a:pt x="0" y="192786"/>
                  </a:lnTo>
                  <a:lnTo>
                    <a:pt x="648690" y="192786"/>
                  </a:lnTo>
                  <a:close/>
                </a:path>
                <a:path w="682625" h="214630">
                  <a:moveTo>
                    <a:pt x="653529" y="195834"/>
                  </a:moveTo>
                  <a:lnTo>
                    <a:pt x="652322" y="195072"/>
                  </a:lnTo>
                  <a:lnTo>
                    <a:pt x="0" y="195072"/>
                  </a:lnTo>
                  <a:lnTo>
                    <a:pt x="0" y="195834"/>
                  </a:lnTo>
                  <a:lnTo>
                    <a:pt x="653529" y="195834"/>
                  </a:lnTo>
                  <a:close/>
                </a:path>
                <a:path w="682625" h="214630">
                  <a:moveTo>
                    <a:pt x="658368" y="198882"/>
                  </a:moveTo>
                  <a:lnTo>
                    <a:pt x="657161" y="198120"/>
                  </a:lnTo>
                  <a:lnTo>
                    <a:pt x="0" y="198120"/>
                  </a:lnTo>
                  <a:lnTo>
                    <a:pt x="0" y="198882"/>
                  </a:lnTo>
                  <a:lnTo>
                    <a:pt x="658368" y="198882"/>
                  </a:lnTo>
                  <a:close/>
                </a:path>
                <a:path w="682625" h="214630">
                  <a:moveTo>
                    <a:pt x="663219" y="201930"/>
                  </a:moveTo>
                  <a:lnTo>
                    <a:pt x="662000" y="201168"/>
                  </a:lnTo>
                  <a:lnTo>
                    <a:pt x="0" y="201168"/>
                  </a:lnTo>
                  <a:lnTo>
                    <a:pt x="0" y="201930"/>
                  </a:lnTo>
                  <a:lnTo>
                    <a:pt x="663219" y="201930"/>
                  </a:lnTo>
                  <a:close/>
                </a:path>
                <a:path w="682625" h="214630">
                  <a:moveTo>
                    <a:pt x="668058" y="204978"/>
                  </a:moveTo>
                  <a:lnTo>
                    <a:pt x="666851" y="204216"/>
                  </a:lnTo>
                  <a:lnTo>
                    <a:pt x="0" y="204216"/>
                  </a:lnTo>
                  <a:lnTo>
                    <a:pt x="0" y="204978"/>
                  </a:lnTo>
                  <a:lnTo>
                    <a:pt x="668058" y="204978"/>
                  </a:lnTo>
                  <a:close/>
                </a:path>
                <a:path w="682625" h="214630">
                  <a:moveTo>
                    <a:pt x="672896" y="208026"/>
                  </a:moveTo>
                  <a:lnTo>
                    <a:pt x="671690" y="207264"/>
                  </a:lnTo>
                  <a:lnTo>
                    <a:pt x="0" y="207264"/>
                  </a:lnTo>
                  <a:lnTo>
                    <a:pt x="0" y="208026"/>
                  </a:lnTo>
                  <a:lnTo>
                    <a:pt x="672896" y="208026"/>
                  </a:lnTo>
                  <a:close/>
                </a:path>
                <a:path w="682625" h="214630">
                  <a:moveTo>
                    <a:pt x="677735" y="211074"/>
                  </a:moveTo>
                  <a:lnTo>
                    <a:pt x="676529" y="210312"/>
                  </a:lnTo>
                  <a:lnTo>
                    <a:pt x="0" y="210312"/>
                  </a:lnTo>
                  <a:lnTo>
                    <a:pt x="0" y="211074"/>
                  </a:lnTo>
                  <a:lnTo>
                    <a:pt x="677735" y="211074"/>
                  </a:lnTo>
                  <a:close/>
                </a:path>
                <a:path w="682625" h="214630">
                  <a:moveTo>
                    <a:pt x="682574" y="214122"/>
                  </a:moveTo>
                  <a:lnTo>
                    <a:pt x="681367" y="213360"/>
                  </a:lnTo>
                  <a:lnTo>
                    <a:pt x="0" y="213360"/>
                  </a:lnTo>
                  <a:lnTo>
                    <a:pt x="0" y="214122"/>
                  </a:lnTo>
                  <a:lnTo>
                    <a:pt x="682574" y="214122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21124" y="3246119"/>
              <a:ext cx="1021715" cy="214629"/>
            </a:xfrm>
            <a:custGeom>
              <a:avLst/>
              <a:gdLst/>
              <a:ahLst/>
              <a:cxnLst/>
              <a:rect l="l" t="t" r="r" b="b"/>
              <a:pathLst>
                <a:path w="1021714" h="214629">
                  <a:moveTo>
                    <a:pt x="682574" y="762"/>
                  </a:moveTo>
                  <a:lnTo>
                    <a:pt x="681367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682574" y="762"/>
                  </a:lnTo>
                  <a:close/>
                </a:path>
                <a:path w="1021714" h="214629">
                  <a:moveTo>
                    <a:pt x="687425" y="3810"/>
                  </a:moveTo>
                  <a:lnTo>
                    <a:pt x="686206" y="3048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687425" y="3810"/>
                  </a:lnTo>
                  <a:close/>
                </a:path>
                <a:path w="1021714" h="214629">
                  <a:moveTo>
                    <a:pt x="692264" y="6858"/>
                  </a:moveTo>
                  <a:lnTo>
                    <a:pt x="691045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692264" y="6858"/>
                  </a:lnTo>
                  <a:close/>
                </a:path>
                <a:path w="1021714" h="214629">
                  <a:moveTo>
                    <a:pt x="697103" y="9906"/>
                  </a:moveTo>
                  <a:lnTo>
                    <a:pt x="695896" y="9144"/>
                  </a:lnTo>
                  <a:lnTo>
                    <a:pt x="0" y="9144"/>
                  </a:lnTo>
                  <a:lnTo>
                    <a:pt x="0" y="9906"/>
                  </a:lnTo>
                  <a:lnTo>
                    <a:pt x="697103" y="9906"/>
                  </a:lnTo>
                  <a:close/>
                </a:path>
                <a:path w="1021714" h="214629">
                  <a:moveTo>
                    <a:pt x="701941" y="12954"/>
                  </a:moveTo>
                  <a:lnTo>
                    <a:pt x="700735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701941" y="12954"/>
                  </a:lnTo>
                  <a:close/>
                </a:path>
                <a:path w="1021714" h="214629">
                  <a:moveTo>
                    <a:pt x="706780" y="16014"/>
                  </a:moveTo>
                  <a:lnTo>
                    <a:pt x="705573" y="15240"/>
                  </a:lnTo>
                  <a:lnTo>
                    <a:pt x="0" y="15240"/>
                  </a:lnTo>
                  <a:lnTo>
                    <a:pt x="0" y="16014"/>
                  </a:lnTo>
                  <a:lnTo>
                    <a:pt x="706780" y="16014"/>
                  </a:lnTo>
                  <a:close/>
                </a:path>
                <a:path w="1021714" h="214629">
                  <a:moveTo>
                    <a:pt x="711619" y="19050"/>
                  </a:moveTo>
                  <a:lnTo>
                    <a:pt x="710412" y="18288"/>
                  </a:lnTo>
                  <a:lnTo>
                    <a:pt x="0" y="18288"/>
                  </a:lnTo>
                  <a:lnTo>
                    <a:pt x="0" y="19050"/>
                  </a:lnTo>
                  <a:lnTo>
                    <a:pt x="711619" y="19050"/>
                  </a:lnTo>
                  <a:close/>
                </a:path>
                <a:path w="1021714" h="214629">
                  <a:moveTo>
                    <a:pt x="716470" y="22098"/>
                  </a:moveTo>
                  <a:lnTo>
                    <a:pt x="715251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716470" y="22098"/>
                  </a:lnTo>
                  <a:close/>
                </a:path>
                <a:path w="1021714" h="214629">
                  <a:moveTo>
                    <a:pt x="721309" y="25146"/>
                  </a:moveTo>
                  <a:lnTo>
                    <a:pt x="720102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721309" y="25146"/>
                  </a:lnTo>
                  <a:close/>
                </a:path>
                <a:path w="1021714" h="214629">
                  <a:moveTo>
                    <a:pt x="726147" y="28194"/>
                  </a:moveTo>
                  <a:lnTo>
                    <a:pt x="724941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726147" y="28194"/>
                  </a:lnTo>
                  <a:close/>
                </a:path>
                <a:path w="1021714" h="214629">
                  <a:moveTo>
                    <a:pt x="730986" y="31242"/>
                  </a:moveTo>
                  <a:lnTo>
                    <a:pt x="729780" y="30480"/>
                  </a:lnTo>
                  <a:lnTo>
                    <a:pt x="0" y="30480"/>
                  </a:lnTo>
                  <a:lnTo>
                    <a:pt x="0" y="31242"/>
                  </a:lnTo>
                  <a:lnTo>
                    <a:pt x="730986" y="31242"/>
                  </a:lnTo>
                  <a:close/>
                </a:path>
                <a:path w="1021714" h="214629">
                  <a:moveTo>
                    <a:pt x="735825" y="34290"/>
                  </a:moveTo>
                  <a:lnTo>
                    <a:pt x="734618" y="33528"/>
                  </a:lnTo>
                  <a:lnTo>
                    <a:pt x="0" y="33528"/>
                  </a:lnTo>
                  <a:lnTo>
                    <a:pt x="0" y="34290"/>
                  </a:lnTo>
                  <a:lnTo>
                    <a:pt x="735825" y="34290"/>
                  </a:lnTo>
                  <a:close/>
                </a:path>
                <a:path w="1021714" h="214629">
                  <a:moveTo>
                    <a:pt x="740676" y="37338"/>
                  </a:moveTo>
                  <a:lnTo>
                    <a:pt x="739457" y="36576"/>
                  </a:lnTo>
                  <a:lnTo>
                    <a:pt x="0" y="36576"/>
                  </a:lnTo>
                  <a:lnTo>
                    <a:pt x="0" y="37338"/>
                  </a:lnTo>
                  <a:lnTo>
                    <a:pt x="740676" y="37338"/>
                  </a:lnTo>
                  <a:close/>
                </a:path>
                <a:path w="1021714" h="214629">
                  <a:moveTo>
                    <a:pt x="745515" y="40386"/>
                  </a:moveTo>
                  <a:lnTo>
                    <a:pt x="744296" y="39624"/>
                  </a:lnTo>
                  <a:lnTo>
                    <a:pt x="0" y="39624"/>
                  </a:lnTo>
                  <a:lnTo>
                    <a:pt x="0" y="40386"/>
                  </a:lnTo>
                  <a:lnTo>
                    <a:pt x="745515" y="40386"/>
                  </a:lnTo>
                  <a:close/>
                </a:path>
                <a:path w="1021714" h="214629">
                  <a:moveTo>
                    <a:pt x="750354" y="43434"/>
                  </a:moveTo>
                  <a:lnTo>
                    <a:pt x="749147" y="42672"/>
                  </a:lnTo>
                  <a:lnTo>
                    <a:pt x="0" y="42672"/>
                  </a:lnTo>
                  <a:lnTo>
                    <a:pt x="0" y="43434"/>
                  </a:lnTo>
                  <a:lnTo>
                    <a:pt x="750354" y="43434"/>
                  </a:lnTo>
                  <a:close/>
                </a:path>
                <a:path w="1021714" h="214629">
                  <a:moveTo>
                    <a:pt x="755192" y="46482"/>
                  </a:moveTo>
                  <a:lnTo>
                    <a:pt x="753986" y="45720"/>
                  </a:lnTo>
                  <a:lnTo>
                    <a:pt x="0" y="45720"/>
                  </a:lnTo>
                  <a:lnTo>
                    <a:pt x="0" y="46482"/>
                  </a:lnTo>
                  <a:lnTo>
                    <a:pt x="755192" y="46482"/>
                  </a:lnTo>
                  <a:close/>
                </a:path>
                <a:path w="1021714" h="214629">
                  <a:moveTo>
                    <a:pt x="760031" y="49530"/>
                  </a:moveTo>
                  <a:lnTo>
                    <a:pt x="758825" y="48768"/>
                  </a:lnTo>
                  <a:lnTo>
                    <a:pt x="0" y="48768"/>
                  </a:lnTo>
                  <a:lnTo>
                    <a:pt x="0" y="49530"/>
                  </a:lnTo>
                  <a:lnTo>
                    <a:pt x="760031" y="49530"/>
                  </a:lnTo>
                  <a:close/>
                </a:path>
                <a:path w="1021714" h="214629">
                  <a:moveTo>
                    <a:pt x="764882" y="52578"/>
                  </a:moveTo>
                  <a:lnTo>
                    <a:pt x="763663" y="51816"/>
                  </a:lnTo>
                  <a:lnTo>
                    <a:pt x="0" y="51816"/>
                  </a:lnTo>
                  <a:lnTo>
                    <a:pt x="0" y="52578"/>
                  </a:lnTo>
                  <a:lnTo>
                    <a:pt x="764882" y="52578"/>
                  </a:lnTo>
                  <a:close/>
                </a:path>
                <a:path w="1021714" h="214629">
                  <a:moveTo>
                    <a:pt x="769721" y="55626"/>
                  </a:moveTo>
                  <a:lnTo>
                    <a:pt x="768502" y="54864"/>
                  </a:lnTo>
                  <a:lnTo>
                    <a:pt x="0" y="54864"/>
                  </a:lnTo>
                  <a:lnTo>
                    <a:pt x="0" y="55626"/>
                  </a:lnTo>
                  <a:lnTo>
                    <a:pt x="769721" y="55626"/>
                  </a:lnTo>
                  <a:close/>
                </a:path>
                <a:path w="1021714" h="214629">
                  <a:moveTo>
                    <a:pt x="774560" y="58674"/>
                  </a:moveTo>
                  <a:lnTo>
                    <a:pt x="773353" y="57912"/>
                  </a:lnTo>
                  <a:lnTo>
                    <a:pt x="0" y="57912"/>
                  </a:lnTo>
                  <a:lnTo>
                    <a:pt x="0" y="58674"/>
                  </a:lnTo>
                  <a:lnTo>
                    <a:pt x="774560" y="58674"/>
                  </a:lnTo>
                  <a:close/>
                </a:path>
                <a:path w="1021714" h="214629">
                  <a:moveTo>
                    <a:pt x="779399" y="61722"/>
                  </a:moveTo>
                  <a:lnTo>
                    <a:pt x="778192" y="60960"/>
                  </a:lnTo>
                  <a:lnTo>
                    <a:pt x="0" y="60960"/>
                  </a:lnTo>
                  <a:lnTo>
                    <a:pt x="0" y="61722"/>
                  </a:lnTo>
                  <a:lnTo>
                    <a:pt x="779399" y="61722"/>
                  </a:lnTo>
                  <a:close/>
                </a:path>
                <a:path w="1021714" h="214629">
                  <a:moveTo>
                    <a:pt x="784237" y="64782"/>
                  </a:moveTo>
                  <a:lnTo>
                    <a:pt x="783031" y="64008"/>
                  </a:lnTo>
                  <a:lnTo>
                    <a:pt x="0" y="64008"/>
                  </a:lnTo>
                  <a:lnTo>
                    <a:pt x="0" y="64782"/>
                  </a:lnTo>
                  <a:lnTo>
                    <a:pt x="784237" y="64782"/>
                  </a:lnTo>
                  <a:close/>
                </a:path>
                <a:path w="1021714" h="214629">
                  <a:moveTo>
                    <a:pt x="789076" y="67818"/>
                  </a:moveTo>
                  <a:lnTo>
                    <a:pt x="787869" y="67056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789076" y="67818"/>
                  </a:lnTo>
                  <a:close/>
                </a:path>
                <a:path w="1021714" h="214629">
                  <a:moveTo>
                    <a:pt x="793927" y="70866"/>
                  </a:moveTo>
                  <a:lnTo>
                    <a:pt x="792708" y="70104"/>
                  </a:lnTo>
                  <a:lnTo>
                    <a:pt x="0" y="70104"/>
                  </a:lnTo>
                  <a:lnTo>
                    <a:pt x="0" y="70866"/>
                  </a:lnTo>
                  <a:lnTo>
                    <a:pt x="793927" y="70866"/>
                  </a:lnTo>
                  <a:close/>
                </a:path>
                <a:path w="1021714" h="214629">
                  <a:moveTo>
                    <a:pt x="798766" y="73914"/>
                  </a:moveTo>
                  <a:lnTo>
                    <a:pt x="797560" y="73152"/>
                  </a:lnTo>
                  <a:lnTo>
                    <a:pt x="0" y="73152"/>
                  </a:lnTo>
                  <a:lnTo>
                    <a:pt x="0" y="73914"/>
                  </a:lnTo>
                  <a:lnTo>
                    <a:pt x="798766" y="73914"/>
                  </a:lnTo>
                  <a:close/>
                </a:path>
                <a:path w="1021714" h="214629">
                  <a:moveTo>
                    <a:pt x="803605" y="76962"/>
                  </a:moveTo>
                  <a:lnTo>
                    <a:pt x="802398" y="76200"/>
                  </a:lnTo>
                  <a:lnTo>
                    <a:pt x="0" y="76200"/>
                  </a:lnTo>
                  <a:lnTo>
                    <a:pt x="0" y="76962"/>
                  </a:lnTo>
                  <a:lnTo>
                    <a:pt x="803605" y="76962"/>
                  </a:lnTo>
                  <a:close/>
                </a:path>
                <a:path w="1021714" h="214629">
                  <a:moveTo>
                    <a:pt x="808443" y="80010"/>
                  </a:moveTo>
                  <a:lnTo>
                    <a:pt x="807237" y="79248"/>
                  </a:lnTo>
                  <a:lnTo>
                    <a:pt x="0" y="79248"/>
                  </a:lnTo>
                  <a:lnTo>
                    <a:pt x="0" y="80010"/>
                  </a:lnTo>
                  <a:lnTo>
                    <a:pt x="808443" y="80010"/>
                  </a:lnTo>
                  <a:close/>
                </a:path>
                <a:path w="1021714" h="214629">
                  <a:moveTo>
                    <a:pt x="813282" y="83058"/>
                  </a:moveTo>
                  <a:lnTo>
                    <a:pt x="812076" y="82296"/>
                  </a:lnTo>
                  <a:lnTo>
                    <a:pt x="0" y="82296"/>
                  </a:lnTo>
                  <a:lnTo>
                    <a:pt x="0" y="83058"/>
                  </a:lnTo>
                  <a:lnTo>
                    <a:pt x="813282" y="83058"/>
                  </a:lnTo>
                  <a:close/>
                </a:path>
                <a:path w="1021714" h="214629">
                  <a:moveTo>
                    <a:pt x="818134" y="86106"/>
                  </a:moveTo>
                  <a:lnTo>
                    <a:pt x="816914" y="85344"/>
                  </a:lnTo>
                  <a:lnTo>
                    <a:pt x="0" y="85344"/>
                  </a:lnTo>
                  <a:lnTo>
                    <a:pt x="0" y="86106"/>
                  </a:lnTo>
                  <a:lnTo>
                    <a:pt x="818134" y="86106"/>
                  </a:lnTo>
                  <a:close/>
                </a:path>
                <a:path w="1021714" h="214629">
                  <a:moveTo>
                    <a:pt x="822972" y="89154"/>
                  </a:moveTo>
                  <a:lnTo>
                    <a:pt x="821753" y="88392"/>
                  </a:lnTo>
                  <a:lnTo>
                    <a:pt x="0" y="88392"/>
                  </a:lnTo>
                  <a:lnTo>
                    <a:pt x="0" y="89154"/>
                  </a:lnTo>
                  <a:lnTo>
                    <a:pt x="822972" y="89154"/>
                  </a:lnTo>
                  <a:close/>
                </a:path>
                <a:path w="1021714" h="214629">
                  <a:moveTo>
                    <a:pt x="827811" y="92214"/>
                  </a:moveTo>
                  <a:lnTo>
                    <a:pt x="826604" y="91440"/>
                  </a:lnTo>
                  <a:lnTo>
                    <a:pt x="0" y="91440"/>
                  </a:lnTo>
                  <a:lnTo>
                    <a:pt x="0" y="92214"/>
                  </a:lnTo>
                  <a:lnTo>
                    <a:pt x="827811" y="92214"/>
                  </a:lnTo>
                  <a:close/>
                </a:path>
                <a:path w="1021714" h="214629">
                  <a:moveTo>
                    <a:pt x="832650" y="95250"/>
                  </a:moveTo>
                  <a:lnTo>
                    <a:pt x="831443" y="94488"/>
                  </a:lnTo>
                  <a:lnTo>
                    <a:pt x="0" y="94488"/>
                  </a:lnTo>
                  <a:lnTo>
                    <a:pt x="0" y="95250"/>
                  </a:lnTo>
                  <a:lnTo>
                    <a:pt x="832650" y="95250"/>
                  </a:lnTo>
                  <a:close/>
                </a:path>
                <a:path w="1021714" h="214629">
                  <a:moveTo>
                    <a:pt x="837488" y="98298"/>
                  </a:moveTo>
                  <a:lnTo>
                    <a:pt x="836282" y="97536"/>
                  </a:lnTo>
                  <a:lnTo>
                    <a:pt x="0" y="97536"/>
                  </a:lnTo>
                  <a:lnTo>
                    <a:pt x="0" y="98298"/>
                  </a:lnTo>
                  <a:lnTo>
                    <a:pt x="837488" y="98298"/>
                  </a:lnTo>
                  <a:close/>
                </a:path>
                <a:path w="1021714" h="214629">
                  <a:moveTo>
                    <a:pt x="842327" y="101346"/>
                  </a:moveTo>
                  <a:lnTo>
                    <a:pt x="841121" y="100584"/>
                  </a:lnTo>
                  <a:lnTo>
                    <a:pt x="0" y="100584"/>
                  </a:lnTo>
                  <a:lnTo>
                    <a:pt x="0" y="101346"/>
                  </a:lnTo>
                  <a:lnTo>
                    <a:pt x="842327" y="101346"/>
                  </a:lnTo>
                  <a:close/>
                </a:path>
                <a:path w="1021714" h="214629">
                  <a:moveTo>
                    <a:pt x="847178" y="104394"/>
                  </a:moveTo>
                  <a:lnTo>
                    <a:pt x="845959" y="103632"/>
                  </a:lnTo>
                  <a:lnTo>
                    <a:pt x="0" y="103632"/>
                  </a:lnTo>
                  <a:lnTo>
                    <a:pt x="0" y="104394"/>
                  </a:lnTo>
                  <a:lnTo>
                    <a:pt x="847178" y="104394"/>
                  </a:lnTo>
                  <a:close/>
                </a:path>
                <a:path w="1021714" h="214629">
                  <a:moveTo>
                    <a:pt x="852017" y="107442"/>
                  </a:moveTo>
                  <a:lnTo>
                    <a:pt x="850811" y="106680"/>
                  </a:lnTo>
                  <a:lnTo>
                    <a:pt x="0" y="106680"/>
                  </a:lnTo>
                  <a:lnTo>
                    <a:pt x="0" y="107442"/>
                  </a:lnTo>
                  <a:lnTo>
                    <a:pt x="852017" y="107442"/>
                  </a:lnTo>
                  <a:close/>
                </a:path>
                <a:path w="1021714" h="214629">
                  <a:moveTo>
                    <a:pt x="856856" y="110490"/>
                  </a:moveTo>
                  <a:lnTo>
                    <a:pt x="855649" y="109728"/>
                  </a:lnTo>
                  <a:lnTo>
                    <a:pt x="0" y="109728"/>
                  </a:lnTo>
                  <a:lnTo>
                    <a:pt x="0" y="110490"/>
                  </a:lnTo>
                  <a:lnTo>
                    <a:pt x="856856" y="110490"/>
                  </a:lnTo>
                  <a:close/>
                </a:path>
                <a:path w="1021714" h="214629">
                  <a:moveTo>
                    <a:pt x="861695" y="113538"/>
                  </a:moveTo>
                  <a:lnTo>
                    <a:pt x="860488" y="112776"/>
                  </a:lnTo>
                  <a:lnTo>
                    <a:pt x="0" y="112776"/>
                  </a:lnTo>
                  <a:lnTo>
                    <a:pt x="0" y="113538"/>
                  </a:lnTo>
                  <a:lnTo>
                    <a:pt x="861695" y="113538"/>
                  </a:lnTo>
                  <a:close/>
                </a:path>
                <a:path w="1021714" h="214629">
                  <a:moveTo>
                    <a:pt x="866533" y="116586"/>
                  </a:moveTo>
                  <a:lnTo>
                    <a:pt x="865327" y="115824"/>
                  </a:lnTo>
                  <a:lnTo>
                    <a:pt x="0" y="115824"/>
                  </a:lnTo>
                  <a:lnTo>
                    <a:pt x="0" y="116586"/>
                  </a:lnTo>
                  <a:lnTo>
                    <a:pt x="866533" y="116586"/>
                  </a:lnTo>
                  <a:close/>
                </a:path>
                <a:path w="1021714" h="214629">
                  <a:moveTo>
                    <a:pt x="871385" y="119634"/>
                  </a:moveTo>
                  <a:lnTo>
                    <a:pt x="870165" y="118872"/>
                  </a:lnTo>
                  <a:lnTo>
                    <a:pt x="0" y="118872"/>
                  </a:lnTo>
                  <a:lnTo>
                    <a:pt x="0" y="119634"/>
                  </a:lnTo>
                  <a:lnTo>
                    <a:pt x="871385" y="119634"/>
                  </a:lnTo>
                  <a:close/>
                </a:path>
                <a:path w="1021714" h="214629">
                  <a:moveTo>
                    <a:pt x="876223" y="122682"/>
                  </a:moveTo>
                  <a:lnTo>
                    <a:pt x="875004" y="121920"/>
                  </a:lnTo>
                  <a:lnTo>
                    <a:pt x="0" y="121920"/>
                  </a:lnTo>
                  <a:lnTo>
                    <a:pt x="0" y="122682"/>
                  </a:lnTo>
                  <a:lnTo>
                    <a:pt x="876223" y="122682"/>
                  </a:lnTo>
                  <a:close/>
                </a:path>
                <a:path w="1021714" h="214629">
                  <a:moveTo>
                    <a:pt x="881062" y="125730"/>
                  </a:moveTo>
                  <a:lnTo>
                    <a:pt x="879856" y="124968"/>
                  </a:lnTo>
                  <a:lnTo>
                    <a:pt x="0" y="124968"/>
                  </a:lnTo>
                  <a:lnTo>
                    <a:pt x="0" y="125730"/>
                  </a:lnTo>
                  <a:lnTo>
                    <a:pt x="881062" y="125730"/>
                  </a:lnTo>
                  <a:close/>
                </a:path>
                <a:path w="1021714" h="214629">
                  <a:moveTo>
                    <a:pt x="885901" y="128778"/>
                  </a:moveTo>
                  <a:lnTo>
                    <a:pt x="884694" y="128016"/>
                  </a:lnTo>
                  <a:lnTo>
                    <a:pt x="0" y="128016"/>
                  </a:lnTo>
                  <a:lnTo>
                    <a:pt x="0" y="128778"/>
                  </a:lnTo>
                  <a:lnTo>
                    <a:pt x="885901" y="128778"/>
                  </a:lnTo>
                  <a:close/>
                </a:path>
                <a:path w="1021714" h="214629">
                  <a:moveTo>
                    <a:pt x="890739" y="131826"/>
                  </a:moveTo>
                  <a:lnTo>
                    <a:pt x="889533" y="131064"/>
                  </a:lnTo>
                  <a:lnTo>
                    <a:pt x="0" y="131064"/>
                  </a:lnTo>
                  <a:lnTo>
                    <a:pt x="0" y="131826"/>
                  </a:lnTo>
                  <a:lnTo>
                    <a:pt x="890739" y="131826"/>
                  </a:lnTo>
                  <a:close/>
                </a:path>
                <a:path w="1021714" h="214629">
                  <a:moveTo>
                    <a:pt x="895578" y="134874"/>
                  </a:moveTo>
                  <a:lnTo>
                    <a:pt x="894372" y="134112"/>
                  </a:lnTo>
                  <a:lnTo>
                    <a:pt x="0" y="134112"/>
                  </a:lnTo>
                  <a:lnTo>
                    <a:pt x="0" y="134874"/>
                  </a:lnTo>
                  <a:lnTo>
                    <a:pt x="895578" y="134874"/>
                  </a:lnTo>
                  <a:close/>
                </a:path>
                <a:path w="1021714" h="214629">
                  <a:moveTo>
                    <a:pt x="900430" y="137922"/>
                  </a:moveTo>
                  <a:lnTo>
                    <a:pt x="899210" y="137160"/>
                  </a:lnTo>
                  <a:lnTo>
                    <a:pt x="0" y="137160"/>
                  </a:lnTo>
                  <a:lnTo>
                    <a:pt x="0" y="137922"/>
                  </a:lnTo>
                  <a:lnTo>
                    <a:pt x="900430" y="137922"/>
                  </a:lnTo>
                  <a:close/>
                </a:path>
                <a:path w="1021714" h="214629">
                  <a:moveTo>
                    <a:pt x="905268" y="140982"/>
                  </a:moveTo>
                  <a:lnTo>
                    <a:pt x="904062" y="140208"/>
                  </a:lnTo>
                  <a:lnTo>
                    <a:pt x="0" y="140208"/>
                  </a:lnTo>
                  <a:lnTo>
                    <a:pt x="0" y="140982"/>
                  </a:lnTo>
                  <a:lnTo>
                    <a:pt x="905268" y="140982"/>
                  </a:lnTo>
                  <a:close/>
                </a:path>
                <a:path w="1021714" h="214629">
                  <a:moveTo>
                    <a:pt x="910107" y="144018"/>
                  </a:moveTo>
                  <a:lnTo>
                    <a:pt x="908900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910107" y="144018"/>
                  </a:lnTo>
                  <a:close/>
                </a:path>
                <a:path w="1021714" h="214629">
                  <a:moveTo>
                    <a:pt x="914946" y="147066"/>
                  </a:moveTo>
                  <a:lnTo>
                    <a:pt x="913739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914946" y="147066"/>
                  </a:lnTo>
                  <a:close/>
                </a:path>
                <a:path w="1021714" h="214629">
                  <a:moveTo>
                    <a:pt x="919784" y="150114"/>
                  </a:moveTo>
                  <a:lnTo>
                    <a:pt x="918578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919784" y="150114"/>
                  </a:lnTo>
                  <a:close/>
                </a:path>
                <a:path w="1021714" h="214629">
                  <a:moveTo>
                    <a:pt x="924636" y="153162"/>
                  </a:moveTo>
                  <a:lnTo>
                    <a:pt x="923417" y="152400"/>
                  </a:lnTo>
                  <a:lnTo>
                    <a:pt x="0" y="152400"/>
                  </a:lnTo>
                  <a:lnTo>
                    <a:pt x="0" y="153162"/>
                  </a:lnTo>
                  <a:lnTo>
                    <a:pt x="924636" y="153162"/>
                  </a:lnTo>
                  <a:close/>
                </a:path>
                <a:path w="1021714" h="214629">
                  <a:moveTo>
                    <a:pt x="929474" y="156210"/>
                  </a:moveTo>
                  <a:lnTo>
                    <a:pt x="928255" y="155448"/>
                  </a:lnTo>
                  <a:lnTo>
                    <a:pt x="0" y="155448"/>
                  </a:lnTo>
                  <a:lnTo>
                    <a:pt x="0" y="156210"/>
                  </a:lnTo>
                  <a:lnTo>
                    <a:pt x="929474" y="156210"/>
                  </a:lnTo>
                  <a:close/>
                </a:path>
                <a:path w="1021714" h="214629">
                  <a:moveTo>
                    <a:pt x="934313" y="159258"/>
                  </a:moveTo>
                  <a:lnTo>
                    <a:pt x="933107" y="158496"/>
                  </a:lnTo>
                  <a:lnTo>
                    <a:pt x="0" y="158496"/>
                  </a:lnTo>
                  <a:lnTo>
                    <a:pt x="0" y="159258"/>
                  </a:lnTo>
                  <a:lnTo>
                    <a:pt x="934313" y="159258"/>
                  </a:lnTo>
                  <a:close/>
                </a:path>
                <a:path w="1021714" h="214629">
                  <a:moveTo>
                    <a:pt x="939152" y="162306"/>
                  </a:moveTo>
                  <a:lnTo>
                    <a:pt x="937945" y="161544"/>
                  </a:lnTo>
                  <a:lnTo>
                    <a:pt x="0" y="161544"/>
                  </a:lnTo>
                  <a:lnTo>
                    <a:pt x="0" y="162306"/>
                  </a:lnTo>
                  <a:lnTo>
                    <a:pt x="939152" y="162306"/>
                  </a:lnTo>
                  <a:close/>
                </a:path>
                <a:path w="1021714" h="214629">
                  <a:moveTo>
                    <a:pt x="943991" y="165354"/>
                  </a:moveTo>
                  <a:lnTo>
                    <a:pt x="942784" y="164592"/>
                  </a:lnTo>
                  <a:lnTo>
                    <a:pt x="0" y="164592"/>
                  </a:lnTo>
                  <a:lnTo>
                    <a:pt x="0" y="165354"/>
                  </a:lnTo>
                  <a:lnTo>
                    <a:pt x="943991" y="165354"/>
                  </a:lnTo>
                  <a:close/>
                </a:path>
                <a:path w="1021714" h="214629">
                  <a:moveTo>
                    <a:pt x="948842" y="168414"/>
                  </a:moveTo>
                  <a:lnTo>
                    <a:pt x="947623" y="167640"/>
                  </a:lnTo>
                  <a:lnTo>
                    <a:pt x="0" y="167640"/>
                  </a:lnTo>
                  <a:lnTo>
                    <a:pt x="0" y="168414"/>
                  </a:lnTo>
                  <a:lnTo>
                    <a:pt x="948842" y="168414"/>
                  </a:lnTo>
                  <a:close/>
                </a:path>
                <a:path w="1021714" h="214629">
                  <a:moveTo>
                    <a:pt x="953681" y="171450"/>
                  </a:moveTo>
                  <a:lnTo>
                    <a:pt x="952461" y="170688"/>
                  </a:lnTo>
                  <a:lnTo>
                    <a:pt x="0" y="170688"/>
                  </a:lnTo>
                  <a:lnTo>
                    <a:pt x="0" y="171450"/>
                  </a:lnTo>
                  <a:lnTo>
                    <a:pt x="953681" y="171450"/>
                  </a:lnTo>
                  <a:close/>
                </a:path>
                <a:path w="1021714" h="214629">
                  <a:moveTo>
                    <a:pt x="958519" y="174498"/>
                  </a:moveTo>
                  <a:lnTo>
                    <a:pt x="957313" y="173736"/>
                  </a:lnTo>
                  <a:lnTo>
                    <a:pt x="0" y="173736"/>
                  </a:lnTo>
                  <a:lnTo>
                    <a:pt x="0" y="174498"/>
                  </a:lnTo>
                  <a:lnTo>
                    <a:pt x="958519" y="174498"/>
                  </a:lnTo>
                  <a:close/>
                </a:path>
                <a:path w="1021714" h="214629">
                  <a:moveTo>
                    <a:pt x="963358" y="177546"/>
                  </a:moveTo>
                  <a:lnTo>
                    <a:pt x="962152" y="176784"/>
                  </a:lnTo>
                  <a:lnTo>
                    <a:pt x="0" y="176784"/>
                  </a:lnTo>
                  <a:lnTo>
                    <a:pt x="0" y="177546"/>
                  </a:lnTo>
                  <a:lnTo>
                    <a:pt x="963358" y="177546"/>
                  </a:lnTo>
                  <a:close/>
                </a:path>
                <a:path w="1021714" h="214629">
                  <a:moveTo>
                    <a:pt x="968197" y="180594"/>
                  </a:moveTo>
                  <a:lnTo>
                    <a:pt x="966990" y="179832"/>
                  </a:lnTo>
                  <a:lnTo>
                    <a:pt x="0" y="179832"/>
                  </a:lnTo>
                  <a:lnTo>
                    <a:pt x="0" y="180594"/>
                  </a:lnTo>
                  <a:lnTo>
                    <a:pt x="968197" y="180594"/>
                  </a:lnTo>
                  <a:close/>
                </a:path>
                <a:path w="1021714" h="214629">
                  <a:moveTo>
                    <a:pt x="973035" y="183642"/>
                  </a:moveTo>
                  <a:lnTo>
                    <a:pt x="971829" y="182880"/>
                  </a:lnTo>
                  <a:lnTo>
                    <a:pt x="0" y="182880"/>
                  </a:lnTo>
                  <a:lnTo>
                    <a:pt x="0" y="183642"/>
                  </a:lnTo>
                  <a:lnTo>
                    <a:pt x="973035" y="183642"/>
                  </a:lnTo>
                  <a:close/>
                </a:path>
                <a:path w="1021714" h="214629">
                  <a:moveTo>
                    <a:pt x="977887" y="186690"/>
                  </a:moveTo>
                  <a:lnTo>
                    <a:pt x="976668" y="185928"/>
                  </a:lnTo>
                  <a:lnTo>
                    <a:pt x="0" y="185928"/>
                  </a:lnTo>
                  <a:lnTo>
                    <a:pt x="0" y="186690"/>
                  </a:lnTo>
                  <a:lnTo>
                    <a:pt x="977887" y="186690"/>
                  </a:lnTo>
                  <a:close/>
                </a:path>
                <a:path w="1021714" h="214629">
                  <a:moveTo>
                    <a:pt x="982726" y="189738"/>
                  </a:moveTo>
                  <a:lnTo>
                    <a:pt x="981506" y="188976"/>
                  </a:lnTo>
                  <a:lnTo>
                    <a:pt x="0" y="188976"/>
                  </a:lnTo>
                  <a:lnTo>
                    <a:pt x="0" y="189738"/>
                  </a:lnTo>
                  <a:lnTo>
                    <a:pt x="982726" y="189738"/>
                  </a:lnTo>
                  <a:close/>
                </a:path>
                <a:path w="1021714" h="214629">
                  <a:moveTo>
                    <a:pt x="987564" y="192786"/>
                  </a:moveTo>
                  <a:lnTo>
                    <a:pt x="986358" y="192024"/>
                  </a:lnTo>
                  <a:lnTo>
                    <a:pt x="0" y="192024"/>
                  </a:lnTo>
                  <a:lnTo>
                    <a:pt x="0" y="192786"/>
                  </a:lnTo>
                  <a:lnTo>
                    <a:pt x="987564" y="192786"/>
                  </a:lnTo>
                  <a:close/>
                </a:path>
                <a:path w="1021714" h="214629">
                  <a:moveTo>
                    <a:pt x="992403" y="195834"/>
                  </a:moveTo>
                  <a:lnTo>
                    <a:pt x="991196" y="195072"/>
                  </a:lnTo>
                  <a:lnTo>
                    <a:pt x="0" y="195072"/>
                  </a:lnTo>
                  <a:lnTo>
                    <a:pt x="0" y="195834"/>
                  </a:lnTo>
                  <a:lnTo>
                    <a:pt x="992403" y="195834"/>
                  </a:lnTo>
                  <a:close/>
                </a:path>
                <a:path w="1021714" h="214629">
                  <a:moveTo>
                    <a:pt x="997242" y="198882"/>
                  </a:moveTo>
                  <a:lnTo>
                    <a:pt x="996035" y="198120"/>
                  </a:lnTo>
                  <a:lnTo>
                    <a:pt x="0" y="198120"/>
                  </a:lnTo>
                  <a:lnTo>
                    <a:pt x="0" y="198882"/>
                  </a:lnTo>
                  <a:lnTo>
                    <a:pt x="997242" y="198882"/>
                  </a:lnTo>
                  <a:close/>
                </a:path>
                <a:path w="1021714" h="214629">
                  <a:moveTo>
                    <a:pt x="1002093" y="201930"/>
                  </a:moveTo>
                  <a:lnTo>
                    <a:pt x="1000874" y="201168"/>
                  </a:lnTo>
                  <a:lnTo>
                    <a:pt x="0" y="201168"/>
                  </a:lnTo>
                  <a:lnTo>
                    <a:pt x="0" y="201930"/>
                  </a:lnTo>
                  <a:lnTo>
                    <a:pt x="1002093" y="201930"/>
                  </a:lnTo>
                  <a:close/>
                </a:path>
                <a:path w="1021714" h="214629">
                  <a:moveTo>
                    <a:pt x="1006932" y="204978"/>
                  </a:moveTo>
                  <a:lnTo>
                    <a:pt x="1005713" y="204216"/>
                  </a:lnTo>
                  <a:lnTo>
                    <a:pt x="0" y="204216"/>
                  </a:lnTo>
                  <a:lnTo>
                    <a:pt x="0" y="204978"/>
                  </a:lnTo>
                  <a:lnTo>
                    <a:pt x="1006932" y="204978"/>
                  </a:lnTo>
                  <a:close/>
                </a:path>
                <a:path w="1021714" h="214629">
                  <a:moveTo>
                    <a:pt x="1011770" y="208026"/>
                  </a:moveTo>
                  <a:lnTo>
                    <a:pt x="1010564" y="207264"/>
                  </a:lnTo>
                  <a:lnTo>
                    <a:pt x="0" y="207264"/>
                  </a:lnTo>
                  <a:lnTo>
                    <a:pt x="0" y="208026"/>
                  </a:lnTo>
                  <a:lnTo>
                    <a:pt x="1011770" y="208026"/>
                  </a:lnTo>
                  <a:close/>
                </a:path>
                <a:path w="1021714" h="214629">
                  <a:moveTo>
                    <a:pt x="1016609" y="211074"/>
                  </a:moveTo>
                  <a:lnTo>
                    <a:pt x="1015403" y="210312"/>
                  </a:lnTo>
                  <a:lnTo>
                    <a:pt x="0" y="210312"/>
                  </a:lnTo>
                  <a:lnTo>
                    <a:pt x="0" y="211074"/>
                  </a:lnTo>
                  <a:lnTo>
                    <a:pt x="1016609" y="211074"/>
                  </a:lnTo>
                  <a:close/>
                </a:path>
                <a:path w="1021714" h="214629">
                  <a:moveTo>
                    <a:pt x="1021448" y="214122"/>
                  </a:moveTo>
                  <a:lnTo>
                    <a:pt x="1020241" y="213360"/>
                  </a:lnTo>
                  <a:lnTo>
                    <a:pt x="0" y="213360"/>
                  </a:lnTo>
                  <a:lnTo>
                    <a:pt x="0" y="214122"/>
                  </a:lnTo>
                  <a:lnTo>
                    <a:pt x="1021448" y="214122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421124" y="3459479"/>
              <a:ext cx="1360805" cy="214629"/>
            </a:xfrm>
            <a:custGeom>
              <a:avLst/>
              <a:gdLst/>
              <a:ahLst/>
              <a:cxnLst/>
              <a:rect l="l" t="t" r="r" b="b"/>
              <a:pathLst>
                <a:path w="1360804" h="214629">
                  <a:moveTo>
                    <a:pt x="1021448" y="762"/>
                  </a:moveTo>
                  <a:lnTo>
                    <a:pt x="102024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021448" y="762"/>
                  </a:lnTo>
                  <a:close/>
                </a:path>
                <a:path w="1360804" h="214629">
                  <a:moveTo>
                    <a:pt x="1026287" y="3822"/>
                  </a:moveTo>
                  <a:lnTo>
                    <a:pt x="1025080" y="3048"/>
                  </a:lnTo>
                  <a:lnTo>
                    <a:pt x="0" y="3048"/>
                  </a:lnTo>
                  <a:lnTo>
                    <a:pt x="0" y="3822"/>
                  </a:lnTo>
                  <a:lnTo>
                    <a:pt x="1026287" y="3822"/>
                  </a:lnTo>
                  <a:close/>
                </a:path>
                <a:path w="1360804" h="214629">
                  <a:moveTo>
                    <a:pt x="1031138" y="6858"/>
                  </a:moveTo>
                  <a:lnTo>
                    <a:pt x="1029919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1031138" y="6858"/>
                  </a:lnTo>
                  <a:close/>
                </a:path>
                <a:path w="1360804" h="214629">
                  <a:moveTo>
                    <a:pt x="1035977" y="9906"/>
                  </a:moveTo>
                  <a:lnTo>
                    <a:pt x="1034770" y="9144"/>
                  </a:lnTo>
                  <a:lnTo>
                    <a:pt x="0" y="9144"/>
                  </a:lnTo>
                  <a:lnTo>
                    <a:pt x="0" y="9906"/>
                  </a:lnTo>
                  <a:lnTo>
                    <a:pt x="1035977" y="9906"/>
                  </a:lnTo>
                  <a:close/>
                </a:path>
                <a:path w="1360804" h="214629">
                  <a:moveTo>
                    <a:pt x="1040815" y="12954"/>
                  </a:moveTo>
                  <a:lnTo>
                    <a:pt x="1039609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040815" y="12954"/>
                  </a:lnTo>
                  <a:close/>
                </a:path>
                <a:path w="1360804" h="214629">
                  <a:moveTo>
                    <a:pt x="1045654" y="16002"/>
                  </a:moveTo>
                  <a:lnTo>
                    <a:pt x="1044448" y="15240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1045654" y="16002"/>
                  </a:lnTo>
                  <a:close/>
                </a:path>
                <a:path w="1360804" h="214629">
                  <a:moveTo>
                    <a:pt x="1050493" y="19050"/>
                  </a:moveTo>
                  <a:lnTo>
                    <a:pt x="1049286" y="18288"/>
                  </a:lnTo>
                  <a:lnTo>
                    <a:pt x="0" y="18288"/>
                  </a:lnTo>
                  <a:lnTo>
                    <a:pt x="0" y="19050"/>
                  </a:lnTo>
                  <a:lnTo>
                    <a:pt x="1050493" y="19050"/>
                  </a:lnTo>
                  <a:close/>
                </a:path>
                <a:path w="1360804" h="214629">
                  <a:moveTo>
                    <a:pt x="1055344" y="22098"/>
                  </a:moveTo>
                  <a:lnTo>
                    <a:pt x="1054125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1055344" y="22098"/>
                  </a:lnTo>
                  <a:close/>
                </a:path>
                <a:path w="1360804" h="214629">
                  <a:moveTo>
                    <a:pt x="1060183" y="25146"/>
                  </a:moveTo>
                  <a:lnTo>
                    <a:pt x="1058964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1060183" y="25146"/>
                  </a:lnTo>
                  <a:close/>
                </a:path>
                <a:path w="1360804" h="214629">
                  <a:moveTo>
                    <a:pt x="1065022" y="28194"/>
                  </a:moveTo>
                  <a:lnTo>
                    <a:pt x="1063815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1065022" y="28194"/>
                  </a:lnTo>
                  <a:close/>
                </a:path>
                <a:path w="1360804" h="214629">
                  <a:moveTo>
                    <a:pt x="1069860" y="31254"/>
                  </a:moveTo>
                  <a:lnTo>
                    <a:pt x="1068654" y="30480"/>
                  </a:lnTo>
                  <a:lnTo>
                    <a:pt x="0" y="30480"/>
                  </a:lnTo>
                  <a:lnTo>
                    <a:pt x="0" y="31254"/>
                  </a:lnTo>
                  <a:lnTo>
                    <a:pt x="1069860" y="31254"/>
                  </a:lnTo>
                  <a:close/>
                </a:path>
                <a:path w="1360804" h="214629">
                  <a:moveTo>
                    <a:pt x="1074699" y="34290"/>
                  </a:moveTo>
                  <a:lnTo>
                    <a:pt x="1073492" y="33528"/>
                  </a:lnTo>
                  <a:lnTo>
                    <a:pt x="0" y="33528"/>
                  </a:lnTo>
                  <a:lnTo>
                    <a:pt x="0" y="34290"/>
                  </a:lnTo>
                  <a:lnTo>
                    <a:pt x="1074699" y="34290"/>
                  </a:lnTo>
                  <a:close/>
                </a:path>
                <a:path w="1360804" h="214629">
                  <a:moveTo>
                    <a:pt x="1079538" y="37338"/>
                  </a:moveTo>
                  <a:lnTo>
                    <a:pt x="1078331" y="36576"/>
                  </a:lnTo>
                  <a:lnTo>
                    <a:pt x="0" y="36576"/>
                  </a:lnTo>
                  <a:lnTo>
                    <a:pt x="0" y="37338"/>
                  </a:lnTo>
                  <a:lnTo>
                    <a:pt x="1079538" y="37338"/>
                  </a:lnTo>
                  <a:close/>
                </a:path>
                <a:path w="1360804" h="214629">
                  <a:moveTo>
                    <a:pt x="1084389" y="40386"/>
                  </a:moveTo>
                  <a:lnTo>
                    <a:pt x="1083170" y="39624"/>
                  </a:lnTo>
                  <a:lnTo>
                    <a:pt x="0" y="39624"/>
                  </a:lnTo>
                  <a:lnTo>
                    <a:pt x="0" y="40386"/>
                  </a:lnTo>
                  <a:lnTo>
                    <a:pt x="1084389" y="40386"/>
                  </a:lnTo>
                  <a:close/>
                </a:path>
                <a:path w="1360804" h="214629">
                  <a:moveTo>
                    <a:pt x="1089228" y="43434"/>
                  </a:moveTo>
                  <a:lnTo>
                    <a:pt x="1088021" y="42672"/>
                  </a:lnTo>
                  <a:lnTo>
                    <a:pt x="0" y="42672"/>
                  </a:lnTo>
                  <a:lnTo>
                    <a:pt x="0" y="43434"/>
                  </a:lnTo>
                  <a:lnTo>
                    <a:pt x="1089228" y="43434"/>
                  </a:lnTo>
                  <a:close/>
                </a:path>
                <a:path w="1360804" h="214629">
                  <a:moveTo>
                    <a:pt x="1094066" y="46482"/>
                  </a:moveTo>
                  <a:lnTo>
                    <a:pt x="1092860" y="45720"/>
                  </a:lnTo>
                  <a:lnTo>
                    <a:pt x="0" y="45720"/>
                  </a:lnTo>
                  <a:lnTo>
                    <a:pt x="0" y="46482"/>
                  </a:lnTo>
                  <a:lnTo>
                    <a:pt x="1094066" y="46482"/>
                  </a:lnTo>
                  <a:close/>
                </a:path>
                <a:path w="1360804" h="214629">
                  <a:moveTo>
                    <a:pt x="1098905" y="49530"/>
                  </a:moveTo>
                  <a:lnTo>
                    <a:pt x="1097699" y="48768"/>
                  </a:lnTo>
                  <a:lnTo>
                    <a:pt x="0" y="48768"/>
                  </a:lnTo>
                  <a:lnTo>
                    <a:pt x="0" y="49530"/>
                  </a:lnTo>
                  <a:lnTo>
                    <a:pt x="1098905" y="49530"/>
                  </a:lnTo>
                  <a:close/>
                </a:path>
                <a:path w="1360804" h="214629">
                  <a:moveTo>
                    <a:pt x="1103744" y="52578"/>
                  </a:moveTo>
                  <a:lnTo>
                    <a:pt x="1102537" y="51816"/>
                  </a:lnTo>
                  <a:lnTo>
                    <a:pt x="0" y="51816"/>
                  </a:lnTo>
                  <a:lnTo>
                    <a:pt x="0" y="52578"/>
                  </a:lnTo>
                  <a:lnTo>
                    <a:pt x="1103744" y="52578"/>
                  </a:lnTo>
                  <a:close/>
                </a:path>
                <a:path w="1360804" h="214629">
                  <a:moveTo>
                    <a:pt x="1108595" y="55626"/>
                  </a:moveTo>
                  <a:lnTo>
                    <a:pt x="1107376" y="54864"/>
                  </a:lnTo>
                  <a:lnTo>
                    <a:pt x="0" y="54864"/>
                  </a:lnTo>
                  <a:lnTo>
                    <a:pt x="0" y="55626"/>
                  </a:lnTo>
                  <a:lnTo>
                    <a:pt x="1108595" y="55626"/>
                  </a:lnTo>
                  <a:close/>
                </a:path>
                <a:path w="1360804" h="214629">
                  <a:moveTo>
                    <a:pt x="1113434" y="58674"/>
                  </a:moveTo>
                  <a:lnTo>
                    <a:pt x="1112215" y="57912"/>
                  </a:lnTo>
                  <a:lnTo>
                    <a:pt x="0" y="57912"/>
                  </a:lnTo>
                  <a:lnTo>
                    <a:pt x="0" y="58674"/>
                  </a:lnTo>
                  <a:lnTo>
                    <a:pt x="1113434" y="58674"/>
                  </a:lnTo>
                  <a:close/>
                </a:path>
                <a:path w="1360804" h="214629">
                  <a:moveTo>
                    <a:pt x="1118273" y="61722"/>
                  </a:moveTo>
                  <a:lnTo>
                    <a:pt x="1117066" y="60960"/>
                  </a:lnTo>
                  <a:lnTo>
                    <a:pt x="0" y="60960"/>
                  </a:lnTo>
                  <a:lnTo>
                    <a:pt x="0" y="61722"/>
                  </a:lnTo>
                  <a:lnTo>
                    <a:pt x="1118273" y="61722"/>
                  </a:lnTo>
                  <a:close/>
                </a:path>
                <a:path w="1360804" h="214629">
                  <a:moveTo>
                    <a:pt x="1123111" y="64770"/>
                  </a:moveTo>
                  <a:lnTo>
                    <a:pt x="1121905" y="64008"/>
                  </a:lnTo>
                  <a:lnTo>
                    <a:pt x="0" y="64008"/>
                  </a:lnTo>
                  <a:lnTo>
                    <a:pt x="0" y="64770"/>
                  </a:lnTo>
                  <a:lnTo>
                    <a:pt x="1123111" y="64770"/>
                  </a:lnTo>
                  <a:close/>
                </a:path>
                <a:path w="1360804" h="214629">
                  <a:moveTo>
                    <a:pt x="1127950" y="67818"/>
                  </a:moveTo>
                  <a:lnTo>
                    <a:pt x="1126744" y="67056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1127950" y="67818"/>
                  </a:lnTo>
                  <a:close/>
                </a:path>
                <a:path w="1360804" h="214629">
                  <a:moveTo>
                    <a:pt x="1132789" y="70866"/>
                  </a:moveTo>
                  <a:lnTo>
                    <a:pt x="1131582" y="70104"/>
                  </a:lnTo>
                  <a:lnTo>
                    <a:pt x="0" y="70104"/>
                  </a:lnTo>
                  <a:lnTo>
                    <a:pt x="0" y="70866"/>
                  </a:lnTo>
                  <a:lnTo>
                    <a:pt x="1132789" y="70866"/>
                  </a:lnTo>
                  <a:close/>
                </a:path>
                <a:path w="1360804" h="214629">
                  <a:moveTo>
                    <a:pt x="1137640" y="73914"/>
                  </a:moveTo>
                  <a:lnTo>
                    <a:pt x="1136421" y="73152"/>
                  </a:lnTo>
                  <a:lnTo>
                    <a:pt x="0" y="73152"/>
                  </a:lnTo>
                  <a:lnTo>
                    <a:pt x="0" y="73914"/>
                  </a:lnTo>
                  <a:lnTo>
                    <a:pt x="1137640" y="73914"/>
                  </a:lnTo>
                  <a:close/>
                </a:path>
                <a:path w="1360804" h="214629">
                  <a:moveTo>
                    <a:pt x="1142479" y="76962"/>
                  </a:moveTo>
                  <a:lnTo>
                    <a:pt x="1141272" y="76200"/>
                  </a:lnTo>
                  <a:lnTo>
                    <a:pt x="0" y="76200"/>
                  </a:lnTo>
                  <a:lnTo>
                    <a:pt x="0" y="76962"/>
                  </a:lnTo>
                  <a:lnTo>
                    <a:pt x="1142479" y="76962"/>
                  </a:lnTo>
                  <a:close/>
                </a:path>
                <a:path w="1360804" h="214629">
                  <a:moveTo>
                    <a:pt x="1147318" y="80022"/>
                  </a:moveTo>
                  <a:lnTo>
                    <a:pt x="1146111" y="79248"/>
                  </a:lnTo>
                  <a:lnTo>
                    <a:pt x="0" y="79248"/>
                  </a:lnTo>
                  <a:lnTo>
                    <a:pt x="0" y="80022"/>
                  </a:lnTo>
                  <a:lnTo>
                    <a:pt x="1147318" y="80022"/>
                  </a:lnTo>
                  <a:close/>
                </a:path>
                <a:path w="1360804" h="214629">
                  <a:moveTo>
                    <a:pt x="1152156" y="83058"/>
                  </a:moveTo>
                  <a:lnTo>
                    <a:pt x="1150950" y="82296"/>
                  </a:lnTo>
                  <a:lnTo>
                    <a:pt x="0" y="82296"/>
                  </a:lnTo>
                  <a:lnTo>
                    <a:pt x="0" y="83058"/>
                  </a:lnTo>
                  <a:lnTo>
                    <a:pt x="1152156" y="83058"/>
                  </a:lnTo>
                  <a:close/>
                </a:path>
                <a:path w="1360804" h="214629">
                  <a:moveTo>
                    <a:pt x="1156995" y="86106"/>
                  </a:moveTo>
                  <a:lnTo>
                    <a:pt x="1155788" y="85344"/>
                  </a:lnTo>
                  <a:lnTo>
                    <a:pt x="0" y="85344"/>
                  </a:lnTo>
                  <a:lnTo>
                    <a:pt x="0" y="86106"/>
                  </a:lnTo>
                  <a:lnTo>
                    <a:pt x="1156995" y="86106"/>
                  </a:lnTo>
                  <a:close/>
                </a:path>
                <a:path w="1360804" h="214629">
                  <a:moveTo>
                    <a:pt x="1161846" y="89154"/>
                  </a:moveTo>
                  <a:lnTo>
                    <a:pt x="1160627" y="88392"/>
                  </a:lnTo>
                  <a:lnTo>
                    <a:pt x="0" y="88392"/>
                  </a:lnTo>
                  <a:lnTo>
                    <a:pt x="0" y="89154"/>
                  </a:lnTo>
                  <a:lnTo>
                    <a:pt x="1161846" y="89154"/>
                  </a:lnTo>
                  <a:close/>
                </a:path>
                <a:path w="1360804" h="214629">
                  <a:moveTo>
                    <a:pt x="1166685" y="92202"/>
                  </a:moveTo>
                  <a:lnTo>
                    <a:pt x="1165466" y="91440"/>
                  </a:lnTo>
                  <a:lnTo>
                    <a:pt x="0" y="91440"/>
                  </a:lnTo>
                  <a:lnTo>
                    <a:pt x="0" y="92202"/>
                  </a:lnTo>
                  <a:lnTo>
                    <a:pt x="1166685" y="92202"/>
                  </a:lnTo>
                  <a:close/>
                </a:path>
                <a:path w="1360804" h="214629">
                  <a:moveTo>
                    <a:pt x="1171524" y="95250"/>
                  </a:moveTo>
                  <a:lnTo>
                    <a:pt x="1170317" y="94488"/>
                  </a:lnTo>
                  <a:lnTo>
                    <a:pt x="0" y="94488"/>
                  </a:lnTo>
                  <a:lnTo>
                    <a:pt x="0" y="95250"/>
                  </a:lnTo>
                  <a:lnTo>
                    <a:pt x="1171524" y="95250"/>
                  </a:lnTo>
                  <a:close/>
                </a:path>
                <a:path w="1360804" h="214629">
                  <a:moveTo>
                    <a:pt x="1176362" y="98298"/>
                  </a:moveTo>
                  <a:lnTo>
                    <a:pt x="1175156" y="97536"/>
                  </a:lnTo>
                  <a:lnTo>
                    <a:pt x="0" y="97536"/>
                  </a:lnTo>
                  <a:lnTo>
                    <a:pt x="0" y="98298"/>
                  </a:lnTo>
                  <a:lnTo>
                    <a:pt x="1176362" y="98298"/>
                  </a:lnTo>
                  <a:close/>
                </a:path>
                <a:path w="1360804" h="214629">
                  <a:moveTo>
                    <a:pt x="1181201" y="101346"/>
                  </a:moveTo>
                  <a:lnTo>
                    <a:pt x="1179995" y="100584"/>
                  </a:lnTo>
                  <a:lnTo>
                    <a:pt x="0" y="100584"/>
                  </a:lnTo>
                  <a:lnTo>
                    <a:pt x="0" y="101346"/>
                  </a:lnTo>
                  <a:lnTo>
                    <a:pt x="1181201" y="101346"/>
                  </a:lnTo>
                  <a:close/>
                </a:path>
                <a:path w="1360804" h="214629">
                  <a:moveTo>
                    <a:pt x="1186040" y="104394"/>
                  </a:moveTo>
                  <a:lnTo>
                    <a:pt x="1184833" y="103632"/>
                  </a:lnTo>
                  <a:lnTo>
                    <a:pt x="0" y="103632"/>
                  </a:lnTo>
                  <a:lnTo>
                    <a:pt x="0" y="104394"/>
                  </a:lnTo>
                  <a:lnTo>
                    <a:pt x="1186040" y="104394"/>
                  </a:lnTo>
                  <a:close/>
                </a:path>
                <a:path w="1360804" h="214629">
                  <a:moveTo>
                    <a:pt x="1190891" y="107454"/>
                  </a:moveTo>
                  <a:lnTo>
                    <a:pt x="1189672" y="106680"/>
                  </a:lnTo>
                  <a:lnTo>
                    <a:pt x="0" y="106680"/>
                  </a:lnTo>
                  <a:lnTo>
                    <a:pt x="0" y="107454"/>
                  </a:lnTo>
                  <a:lnTo>
                    <a:pt x="1190891" y="107454"/>
                  </a:lnTo>
                  <a:close/>
                </a:path>
                <a:path w="1360804" h="214629">
                  <a:moveTo>
                    <a:pt x="1195730" y="110490"/>
                  </a:moveTo>
                  <a:lnTo>
                    <a:pt x="1194523" y="109728"/>
                  </a:lnTo>
                  <a:lnTo>
                    <a:pt x="0" y="109728"/>
                  </a:lnTo>
                  <a:lnTo>
                    <a:pt x="0" y="110490"/>
                  </a:lnTo>
                  <a:lnTo>
                    <a:pt x="1195730" y="110490"/>
                  </a:lnTo>
                  <a:close/>
                </a:path>
                <a:path w="1360804" h="214629">
                  <a:moveTo>
                    <a:pt x="1200569" y="113538"/>
                  </a:moveTo>
                  <a:lnTo>
                    <a:pt x="1199362" y="112776"/>
                  </a:lnTo>
                  <a:lnTo>
                    <a:pt x="0" y="112776"/>
                  </a:lnTo>
                  <a:lnTo>
                    <a:pt x="0" y="113538"/>
                  </a:lnTo>
                  <a:lnTo>
                    <a:pt x="1200569" y="113538"/>
                  </a:lnTo>
                  <a:close/>
                </a:path>
                <a:path w="1360804" h="214629">
                  <a:moveTo>
                    <a:pt x="1205407" y="116586"/>
                  </a:moveTo>
                  <a:lnTo>
                    <a:pt x="1204201" y="115824"/>
                  </a:lnTo>
                  <a:lnTo>
                    <a:pt x="0" y="115824"/>
                  </a:lnTo>
                  <a:lnTo>
                    <a:pt x="0" y="116586"/>
                  </a:lnTo>
                  <a:lnTo>
                    <a:pt x="1205407" y="116586"/>
                  </a:lnTo>
                  <a:close/>
                </a:path>
                <a:path w="1360804" h="214629">
                  <a:moveTo>
                    <a:pt x="1210246" y="119634"/>
                  </a:moveTo>
                  <a:lnTo>
                    <a:pt x="1209040" y="118872"/>
                  </a:lnTo>
                  <a:lnTo>
                    <a:pt x="0" y="118872"/>
                  </a:lnTo>
                  <a:lnTo>
                    <a:pt x="0" y="119634"/>
                  </a:lnTo>
                  <a:lnTo>
                    <a:pt x="1210246" y="119634"/>
                  </a:lnTo>
                  <a:close/>
                </a:path>
                <a:path w="1360804" h="214629">
                  <a:moveTo>
                    <a:pt x="1215097" y="122682"/>
                  </a:moveTo>
                  <a:lnTo>
                    <a:pt x="1213878" y="121920"/>
                  </a:lnTo>
                  <a:lnTo>
                    <a:pt x="0" y="121920"/>
                  </a:lnTo>
                  <a:lnTo>
                    <a:pt x="0" y="122682"/>
                  </a:lnTo>
                  <a:lnTo>
                    <a:pt x="1215097" y="122682"/>
                  </a:lnTo>
                  <a:close/>
                </a:path>
                <a:path w="1360804" h="214629">
                  <a:moveTo>
                    <a:pt x="1219936" y="125730"/>
                  </a:moveTo>
                  <a:lnTo>
                    <a:pt x="1218717" y="124968"/>
                  </a:lnTo>
                  <a:lnTo>
                    <a:pt x="0" y="124968"/>
                  </a:lnTo>
                  <a:lnTo>
                    <a:pt x="0" y="125730"/>
                  </a:lnTo>
                  <a:lnTo>
                    <a:pt x="1219936" y="125730"/>
                  </a:lnTo>
                  <a:close/>
                </a:path>
                <a:path w="1360804" h="214629">
                  <a:moveTo>
                    <a:pt x="1224775" y="128778"/>
                  </a:moveTo>
                  <a:lnTo>
                    <a:pt x="1223568" y="128016"/>
                  </a:lnTo>
                  <a:lnTo>
                    <a:pt x="0" y="128016"/>
                  </a:lnTo>
                  <a:lnTo>
                    <a:pt x="0" y="128778"/>
                  </a:lnTo>
                  <a:lnTo>
                    <a:pt x="1224775" y="128778"/>
                  </a:lnTo>
                  <a:close/>
                </a:path>
                <a:path w="1360804" h="214629">
                  <a:moveTo>
                    <a:pt x="1229614" y="131826"/>
                  </a:moveTo>
                  <a:lnTo>
                    <a:pt x="1228407" y="131064"/>
                  </a:lnTo>
                  <a:lnTo>
                    <a:pt x="0" y="131064"/>
                  </a:lnTo>
                  <a:lnTo>
                    <a:pt x="0" y="131826"/>
                  </a:lnTo>
                  <a:lnTo>
                    <a:pt x="1229614" y="131826"/>
                  </a:lnTo>
                  <a:close/>
                </a:path>
                <a:path w="1360804" h="214629">
                  <a:moveTo>
                    <a:pt x="1234452" y="134874"/>
                  </a:moveTo>
                  <a:lnTo>
                    <a:pt x="1233246" y="134112"/>
                  </a:lnTo>
                  <a:lnTo>
                    <a:pt x="0" y="134112"/>
                  </a:lnTo>
                  <a:lnTo>
                    <a:pt x="0" y="134874"/>
                  </a:lnTo>
                  <a:lnTo>
                    <a:pt x="1234452" y="134874"/>
                  </a:lnTo>
                  <a:close/>
                </a:path>
                <a:path w="1360804" h="214629">
                  <a:moveTo>
                    <a:pt x="1239304" y="137922"/>
                  </a:moveTo>
                  <a:lnTo>
                    <a:pt x="1238084" y="137160"/>
                  </a:lnTo>
                  <a:lnTo>
                    <a:pt x="0" y="137160"/>
                  </a:lnTo>
                  <a:lnTo>
                    <a:pt x="0" y="137922"/>
                  </a:lnTo>
                  <a:lnTo>
                    <a:pt x="1239304" y="137922"/>
                  </a:lnTo>
                  <a:close/>
                </a:path>
                <a:path w="1360804" h="214629">
                  <a:moveTo>
                    <a:pt x="1244142" y="140970"/>
                  </a:moveTo>
                  <a:lnTo>
                    <a:pt x="1242923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1244142" y="140970"/>
                  </a:lnTo>
                  <a:close/>
                </a:path>
                <a:path w="1360804" h="214629">
                  <a:moveTo>
                    <a:pt x="1248981" y="144018"/>
                  </a:moveTo>
                  <a:lnTo>
                    <a:pt x="1247775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1248981" y="144018"/>
                  </a:lnTo>
                  <a:close/>
                </a:path>
                <a:path w="1360804" h="214629">
                  <a:moveTo>
                    <a:pt x="1253820" y="147066"/>
                  </a:moveTo>
                  <a:lnTo>
                    <a:pt x="1252613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1253820" y="147066"/>
                  </a:lnTo>
                  <a:close/>
                </a:path>
                <a:path w="1360804" h="214629">
                  <a:moveTo>
                    <a:pt x="1258658" y="150114"/>
                  </a:moveTo>
                  <a:lnTo>
                    <a:pt x="1257452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1258658" y="150114"/>
                  </a:lnTo>
                  <a:close/>
                </a:path>
                <a:path w="1360804" h="214629">
                  <a:moveTo>
                    <a:pt x="1263497" y="153162"/>
                  </a:moveTo>
                  <a:lnTo>
                    <a:pt x="1262291" y="152400"/>
                  </a:lnTo>
                  <a:lnTo>
                    <a:pt x="0" y="152400"/>
                  </a:lnTo>
                  <a:lnTo>
                    <a:pt x="0" y="153162"/>
                  </a:lnTo>
                  <a:lnTo>
                    <a:pt x="1263497" y="153162"/>
                  </a:lnTo>
                  <a:close/>
                </a:path>
                <a:path w="1360804" h="214629">
                  <a:moveTo>
                    <a:pt x="1268349" y="156210"/>
                  </a:moveTo>
                  <a:lnTo>
                    <a:pt x="1267129" y="155448"/>
                  </a:lnTo>
                  <a:lnTo>
                    <a:pt x="0" y="155448"/>
                  </a:lnTo>
                  <a:lnTo>
                    <a:pt x="0" y="156210"/>
                  </a:lnTo>
                  <a:lnTo>
                    <a:pt x="1268349" y="156210"/>
                  </a:lnTo>
                  <a:close/>
                </a:path>
                <a:path w="1360804" h="214629">
                  <a:moveTo>
                    <a:pt x="1273187" y="159258"/>
                  </a:moveTo>
                  <a:lnTo>
                    <a:pt x="1271981" y="158496"/>
                  </a:lnTo>
                  <a:lnTo>
                    <a:pt x="0" y="158496"/>
                  </a:lnTo>
                  <a:lnTo>
                    <a:pt x="0" y="159258"/>
                  </a:lnTo>
                  <a:lnTo>
                    <a:pt x="1273187" y="159258"/>
                  </a:lnTo>
                  <a:close/>
                </a:path>
                <a:path w="1360804" h="214629">
                  <a:moveTo>
                    <a:pt x="1278026" y="162306"/>
                  </a:moveTo>
                  <a:lnTo>
                    <a:pt x="1276819" y="161544"/>
                  </a:lnTo>
                  <a:lnTo>
                    <a:pt x="0" y="161544"/>
                  </a:lnTo>
                  <a:lnTo>
                    <a:pt x="0" y="162306"/>
                  </a:lnTo>
                  <a:lnTo>
                    <a:pt x="1278026" y="162306"/>
                  </a:lnTo>
                  <a:close/>
                </a:path>
                <a:path w="1360804" h="214629">
                  <a:moveTo>
                    <a:pt x="1282865" y="165354"/>
                  </a:moveTo>
                  <a:lnTo>
                    <a:pt x="1281658" y="164592"/>
                  </a:lnTo>
                  <a:lnTo>
                    <a:pt x="0" y="164592"/>
                  </a:lnTo>
                  <a:lnTo>
                    <a:pt x="0" y="165354"/>
                  </a:lnTo>
                  <a:lnTo>
                    <a:pt x="1282865" y="165354"/>
                  </a:lnTo>
                  <a:close/>
                </a:path>
                <a:path w="1360804" h="214629">
                  <a:moveTo>
                    <a:pt x="1287703" y="168402"/>
                  </a:moveTo>
                  <a:lnTo>
                    <a:pt x="1286497" y="167640"/>
                  </a:lnTo>
                  <a:lnTo>
                    <a:pt x="0" y="167640"/>
                  </a:lnTo>
                  <a:lnTo>
                    <a:pt x="0" y="168402"/>
                  </a:lnTo>
                  <a:lnTo>
                    <a:pt x="1287703" y="168402"/>
                  </a:lnTo>
                  <a:close/>
                </a:path>
                <a:path w="1360804" h="214629">
                  <a:moveTo>
                    <a:pt x="1292555" y="171450"/>
                  </a:moveTo>
                  <a:lnTo>
                    <a:pt x="1291336" y="170688"/>
                  </a:lnTo>
                  <a:lnTo>
                    <a:pt x="0" y="170688"/>
                  </a:lnTo>
                  <a:lnTo>
                    <a:pt x="0" y="171450"/>
                  </a:lnTo>
                  <a:lnTo>
                    <a:pt x="1292555" y="171450"/>
                  </a:lnTo>
                  <a:close/>
                </a:path>
                <a:path w="1360804" h="214629">
                  <a:moveTo>
                    <a:pt x="1297393" y="174510"/>
                  </a:moveTo>
                  <a:lnTo>
                    <a:pt x="1296174" y="173736"/>
                  </a:lnTo>
                  <a:lnTo>
                    <a:pt x="0" y="173736"/>
                  </a:lnTo>
                  <a:lnTo>
                    <a:pt x="0" y="174510"/>
                  </a:lnTo>
                  <a:lnTo>
                    <a:pt x="1297393" y="174510"/>
                  </a:lnTo>
                  <a:close/>
                </a:path>
                <a:path w="1360804" h="214629">
                  <a:moveTo>
                    <a:pt x="1302232" y="177546"/>
                  </a:moveTo>
                  <a:lnTo>
                    <a:pt x="1301026" y="176784"/>
                  </a:lnTo>
                  <a:lnTo>
                    <a:pt x="0" y="176784"/>
                  </a:lnTo>
                  <a:lnTo>
                    <a:pt x="0" y="177546"/>
                  </a:lnTo>
                  <a:lnTo>
                    <a:pt x="1302232" y="177546"/>
                  </a:lnTo>
                  <a:close/>
                </a:path>
                <a:path w="1360804" h="214629">
                  <a:moveTo>
                    <a:pt x="1307071" y="180594"/>
                  </a:moveTo>
                  <a:lnTo>
                    <a:pt x="1305864" y="179832"/>
                  </a:lnTo>
                  <a:lnTo>
                    <a:pt x="0" y="179832"/>
                  </a:lnTo>
                  <a:lnTo>
                    <a:pt x="0" y="180594"/>
                  </a:lnTo>
                  <a:lnTo>
                    <a:pt x="1307071" y="180594"/>
                  </a:lnTo>
                  <a:close/>
                </a:path>
                <a:path w="1360804" h="214629">
                  <a:moveTo>
                    <a:pt x="1311910" y="183654"/>
                  </a:moveTo>
                  <a:lnTo>
                    <a:pt x="1310703" y="182880"/>
                  </a:lnTo>
                  <a:lnTo>
                    <a:pt x="0" y="182880"/>
                  </a:lnTo>
                  <a:lnTo>
                    <a:pt x="0" y="183654"/>
                  </a:lnTo>
                  <a:lnTo>
                    <a:pt x="1311910" y="183654"/>
                  </a:lnTo>
                  <a:close/>
                </a:path>
                <a:path w="1360804" h="214629">
                  <a:moveTo>
                    <a:pt x="1316748" y="186690"/>
                  </a:moveTo>
                  <a:lnTo>
                    <a:pt x="1315542" y="185928"/>
                  </a:lnTo>
                  <a:lnTo>
                    <a:pt x="0" y="185928"/>
                  </a:lnTo>
                  <a:lnTo>
                    <a:pt x="0" y="186690"/>
                  </a:lnTo>
                  <a:lnTo>
                    <a:pt x="1316748" y="186690"/>
                  </a:lnTo>
                  <a:close/>
                </a:path>
                <a:path w="1360804" h="214629">
                  <a:moveTo>
                    <a:pt x="1321600" y="189738"/>
                  </a:moveTo>
                  <a:lnTo>
                    <a:pt x="1320380" y="188976"/>
                  </a:lnTo>
                  <a:lnTo>
                    <a:pt x="0" y="188976"/>
                  </a:lnTo>
                  <a:lnTo>
                    <a:pt x="0" y="189738"/>
                  </a:lnTo>
                  <a:lnTo>
                    <a:pt x="1321600" y="189738"/>
                  </a:lnTo>
                  <a:close/>
                </a:path>
                <a:path w="1360804" h="214629">
                  <a:moveTo>
                    <a:pt x="1326438" y="192786"/>
                  </a:moveTo>
                  <a:lnTo>
                    <a:pt x="1325232" y="192024"/>
                  </a:lnTo>
                  <a:lnTo>
                    <a:pt x="0" y="192024"/>
                  </a:lnTo>
                  <a:lnTo>
                    <a:pt x="0" y="192786"/>
                  </a:lnTo>
                  <a:lnTo>
                    <a:pt x="1326438" y="192786"/>
                  </a:lnTo>
                  <a:close/>
                </a:path>
                <a:path w="1360804" h="214629">
                  <a:moveTo>
                    <a:pt x="1331277" y="195834"/>
                  </a:moveTo>
                  <a:lnTo>
                    <a:pt x="1330071" y="195072"/>
                  </a:lnTo>
                  <a:lnTo>
                    <a:pt x="0" y="195072"/>
                  </a:lnTo>
                  <a:lnTo>
                    <a:pt x="0" y="195834"/>
                  </a:lnTo>
                  <a:lnTo>
                    <a:pt x="1331277" y="195834"/>
                  </a:lnTo>
                  <a:close/>
                </a:path>
                <a:path w="1360804" h="214629">
                  <a:moveTo>
                    <a:pt x="1336116" y="198882"/>
                  </a:moveTo>
                  <a:lnTo>
                    <a:pt x="1334909" y="198120"/>
                  </a:lnTo>
                  <a:lnTo>
                    <a:pt x="0" y="198120"/>
                  </a:lnTo>
                  <a:lnTo>
                    <a:pt x="0" y="198882"/>
                  </a:lnTo>
                  <a:lnTo>
                    <a:pt x="1336116" y="198882"/>
                  </a:lnTo>
                  <a:close/>
                </a:path>
                <a:path w="1360804" h="214629">
                  <a:moveTo>
                    <a:pt x="1340954" y="201930"/>
                  </a:moveTo>
                  <a:lnTo>
                    <a:pt x="1339748" y="201168"/>
                  </a:lnTo>
                  <a:lnTo>
                    <a:pt x="0" y="201168"/>
                  </a:lnTo>
                  <a:lnTo>
                    <a:pt x="0" y="201930"/>
                  </a:lnTo>
                  <a:lnTo>
                    <a:pt x="1340954" y="201930"/>
                  </a:lnTo>
                  <a:close/>
                </a:path>
                <a:path w="1360804" h="214629">
                  <a:moveTo>
                    <a:pt x="1345806" y="204978"/>
                  </a:moveTo>
                  <a:lnTo>
                    <a:pt x="1344587" y="204216"/>
                  </a:lnTo>
                  <a:lnTo>
                    <a:pt x="0" y="204216"/>
                  </a:lnTo>
                  <a:lnTo>
                    <a:pt x="0" y="204978"/>
                  </a:lnTo>
                  <a:lnTo>
                    <a:pt x="1345806" y="204978"/>
                  </a:lnTo>
                  <a:close/>
                </a:path>
                <a:path w="1360804" h="214629">
                  <a:moveTo>
                    <a:pt x="1350645" y="208026"/>
                  </a:moveTo>
                  <a:lnTo>
                    <a:pt x="1349425" y="207264"/>
                  </a:lnTo>
                  <a:lnTo>
                    <a:pt x="0" y="207264"/>
                  </a:lnTo>
                  <a:lnTo>
                    <a:pt x="0" y="208026"/>
                  </a:lnTo>
                  <a:lnTo>
                    <a:pt x="1350645" y="208026"/>
                  </a:lnTo>
                  <a:close/>
                </a:path>
                <a:path w="1360804" h="214629">
                  <a:moveTo>
                    <a:pt x="1355483" y="211074"/>
                  </a:moveTo>
                  <a:lnTo>
                    <a:pt x="1354277" y="210312"/>
                  </a:lnTo>
                  <a:lnTo>
                    <a:pt x="0" y="210312"/>
                  </a:lnTo>
                  <a:lnTo>
                    <a:pt x="0" y="211074"/>
                  </a:lnTo>
                  <a:lnTo>
                    <a:pt x="1355483" y="211074"/>
                  </a:lnTo>
                  <a:close/>
                </a:path>
                <a:path w="1360804" h="214629">
                  <a:moveTo>
                    <a:pt x="1360322" y="214122"/>
                  </a:moveTo>
                  <a:lnTo>
                    <a:pt x="1359115" y="213360"/>
                  </a:lnTo>
                  <a:lnTo>
                    <a:pt x="0" y="213360"/>
                  </a:lnTo>
                  <a:lnTo>
                    <a:pt x="0" y="214122"/>
                  </a:lnTo>
                  <a:lnTo>
                    <a:pt x="1360322" y="214122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421124" y="3672839"/>
              <a:ext cx="1699260" cy="214629"/>
            </a:xfrm>
            <a:custGeom>
              <a:avLst/>
              <a:gdLst/>
              <a:ahLst/>
              <a:cxnLst/>
              <a:rect l="l" t="t" r="r" b="b"/>
              <a:pathLst>
                <a:path w="1699260" h="214629">
                  <a:moveTo>
                    <a:pt x="1360322" y="762"/>
                  </a:moveTo>
                  <a:lnTo>
                    <a:pt x="1359115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360322" y="762"/>
                  </a:lnTo>
                  <a:close/>
                </a:path>
                <a:path w="1699260" h="214629">
                  <a:moveTo>
                    <a:pt x="1365161" y="3810"/>
                  </a:moveTo>
                  <a:lnTo>
                    <a:pt x="1363954" y="3048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1365161" y="3810"/>
                  </a:lnTo>
                  <a:close/>
                </a:path>
                <a:path w="1699260" h="214629">
                  <a:moveTo>
                    <a:pt x="1369999" y="6858"/>
                  </a:moveTo>
                  <a:lnTo>
                    <a:pt x="1368793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1369999" y="6858"/>
                  </a:lnTo>
                  <a:close/>
                </a:path>
                <a:path w="1699260" h="214629">
                  <a:moveTo>
                    <a:pt x="1374851" y="9906"/>
                  </a:moveTo>
                  <a:lnTo>
                    <a:pt x="1373632" y="9144"/>
                  </a:lnTo>
                  <a:lnTo>
                    <a:pt x="0" y="9144"/>
                  </a:lnTo>
                  <a:lnTo>
                    <a:pt x="0" y="9906"/>
                  </a:lnTo>
                  <a:lnTo>
                    <a:pt x="1374851" y="9906"/>
                  </a:lnTo>
                  <a:close/>
                </a:path>
                <a:path w="1699260" h="214629">
                  <a:moveTo>
                    <a:pt x="1379689" y="12954"/>
                  </a:moveTo>
                  <a:lnTo>
                    <a:pt x="1378483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9689" y="12954"/>
                  </a:lnTo>
                  <a:close/>
                </a:path>
                <a:path w="1699260" h="214629">
                  <a:moveTo>
                    <a:pt x="1384528" y="16002"/>
                  </a:moveTo>
                  <a:lnTo>
                    <a:pt x="1383322" y="15240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1384528" y="16002"/>
                  </a:lnTo>
                  <a:close/>
                </a:path>
                <a:path w="1699260" h="214629">
                  <a:moveTo>
                    <a:pt x="1389367" y="19050"/>
                  </a:moveTo>
                  <a:lnTo>
                    <a:pt x="1388160" y="18288"/>
                  </a:lnTo>
                  <a:lnTo>
                    <a:pt x="0" y="18288"/>
                  </a:lnTo>
                  <a:lnTo>
                    <a:pt x="0" y="19050"/>
                  </a:lnTo>
                  <a:lnTo>
                    <a:pt x="1389367" y="19050"/>
                  </a:lnTo>
                  <a:close/>
                </a:path>
                <a:path w="1699260" h="214629">
                  <a:moveTo>
                    <a:pt x="1394206" y="22098"/>
                  </a:moveTo>
                  <a:lnTo>
                    <a:pt x="1392999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1394206" y="22098"/>
                  </a:lnTo>
                  <a:close/>
                </a:path>
                <a:path w="1699260" h="214629">
                  <a:moveTo>
                    <a:pt x="1399057" y="25146"/>
                  </a:moveTo>
                  <a:lnTo>
                    <a:pt x="1397838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1399057" y="25146"/>
                  </a:lnTo>
                  <a:close/>
                </a:path>
                <a:path w="1699260" h="214629">
                  <a:moveTo>
                    <a:pt x="1403896" y="28194"/>
                  </a:moveTo>
                  <a:lnTo>
                    <a:pt x="1402676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1403896" y="28194"/>
                  </a:lnTo>
                  <a:close/>
                </a:path>
                <a:path w="1699260" h="214629">
                  <a:moveTo>
                    <a:pt x="1408734" y="31242"/>
                  </a:moveTo>
                  <a:lnTo>
                    <a:pt x="1407528" y="30480"/>
                  </a:lnTo>
                  <a:lnTo>
                    <a:pt x="0" y="30480"/>
                  </a:lnTo>
                  <a:lnTo>
                    <a:pt x="0" y="31242"/>
                  </a:lnTo>
                  <a:lnTo>
                    <a:pt x="1408734" y="31242"/>
                  </a:lnTo>
                  <a:close/>
                </a:path>
                <a:path w="1699260" h="214629">
                  <a:moveTo>
                    <a:pt x="1413573" y="34290"/>
                  </a:moveTo>
                  <a:lnTo>
                    <a:pt x="1412367" y="33528"/>
                  </a:lnTo>
                  <a:lnTo>
                    <a:pt x="0" y="33528"/>
                  </a:lnTo>
                  <a:lnTo>
                    <a:pt x="0" y="34290"/>
                  </a:lnTo>
                  <a:lnTo>
                    <a:pt x="1413573" y="34290"/>
                  </a:lnTo>
                  <a:close/>
                </a:path>
                <a:path w="1699260" h="214629">
                  <a:moveTo>
                    <a:pt x="1418412" y="37350"/>
                  </a:moveTo>
                  <a:lnTo>
                    <a:pt x="1417205" y="36576"/>
                  </a:lnTo>
                  <a:lnTo>
                    <a:pt x="0" y="36576"/>
                  </a:lnTo>
                  <a:lnTo>
                    <a:pt x="0" y="37350"/>
                  </a:lnTo>
                  <a:lnTo>
                    <a:pt x="1418412" y="37350"/>
                  </a:lnTo>
                  <a:close/>
                </a:path>
                <a:path w="1699260" h="214629">
                  <a:moveTo>
                    <a:pt x="1423250" y="40386"/>
                  </a:moveTo>
                  <a:lnTo>
                    <a:pt x="1422044" y="39624"/>
                  </a:lnTo>
                  <a:lnTo>
                    <a:pt x="0" y="39624"/>
                  </a:lnTo>
                  <a:lnTo>
                    <a:pt x="0" y="40386"/>
                  </a:lnTo>
                  <a:lnTo>
                    <a:pt x="1423250" y="40386"/>
                  </a:lnTo>
                  <a:close/>
                </a:path>
                <a:path w="1699260" h="214629">
                  <a:moveTo>
                    <a:pt x="1428102" y="43434"/>
                  </a:moveTo>
                  <a:lnTo>
                    <a:pt x="1426883" y="42672"/>
                  </a:lnTo>
                  <a:lnTo>
                    <a:pt x="0" y="42672"/>
                  </a:lnTo>
                  <a:lnTo>
                    <a:pt x="0" y="43434"/>
                  </a:lnTo>
                  <a:lnTo>
                    <a:pt x="1428102" y="43434"/>
                  </a:lnTo>
                  <a:close/>
                </a:path>
                <a:path w="1699260" h="214629">
                  <a:moveTo>
                    <a:pt x="1432941" y="46494"/>
                  </a:moveTo>
                  <a:lnTo>
                    <a:pt x="1431734" y="45720"/>
                  </a:lnTo>
                  <a:lnTo>
                    <a:pt x="0" y="45720"/>
                  </a:lnTo>
                  <a:lnTo>
                    <a:pt x="0" y="46494"/>
                  </a:lnTo>
                  <a:lnTo>
                    <a:pt x="1432941" y="46494"/>
                  </a:lnTo>
                  <a:close/>
                </a:path>
                <a:path w="1699260" h="214629">
                  <a:moveTo>
                    <a:pt x="1437779" y="49530"/>
                  </a:moveTo>
                  <a:lnTo>
                    <a:pt x="1436573" y="48768"/>
                  </a:lnTo>
                  <a:lnTo>
                    <a:pt x="0" y="48768"/>
                  </a:lnTo>
                  <a:lnTo>
                    <a:pt x="0" y="49530"/>
                  </a:lnTo>
                  <a:lnTo>
                    <a:pt x="1437779" y="49530"/>
                  </a:lnTo>
                  <a:close/>
                </a:path>
                <a:path w="1699260" h="214629">
                  <a:moveTo>
                    <a:pt x="1442618" y="52578"/>
                  </a:moveTo>
                  <a:lnTo>
                    <a:pt x="1441411" y="51816"/>
                  </a:lnTo>
                  <a:lnTo>
                    <a:pt x="0" y="51816"/>
                  </a:lnTo>
                  <a:lnTo>
                    <a:pt x="0" y="52578"/>
                  </a:lnTo>
                  <a:lnTo>
                    <a:pt x="1442618" y="52578"/>
                  </a:lnTo>
                  <a:close/>
                </a:path>
                <a:path w="1699260" h="214629">
                  <a:moveTo>
                    <a:pt x="1447457" y="55626"/>
                  </a:moveTo>
                  <a:lnTo>
                    <a:pt x="1446250" y="54864"/>
                  </a:lnTo>
                  <a:lnTo>
                    <a:pt x="0" y="54864"/>
                  </a:lnTo>
                  <a:lnTo>
                    <a:pt x="0" y="55626"/>
                  </a:lnTo>
                  <a:lnTo>
                    <a:pt x="1447457" y="55626"/>
                  </a:lnTo>
                  <a:close/>
                </a:path>
                <a:path w="1699260" h="214629">
                  <a:moveTo>
                    <a:pt x="1452308" y="58674"/>
                  </a:moveTo>
                  <a:lnTo>
                    <a:pt x="1451089" y="57912"/>
                  </a:lnTo>
                  <a:lnTo>
                    <a:pt x="0" y="57912"/>
                  </a:lnTo>
                  <a:lnTo>
                    <a:pt x="0" y="58674"/>
                  </a:lnTo>
                  <a:lnTo>
                    <a:pt x="1452308" y="58674"/>
                  </a:lnTo>
                  <a:close/>
                </a:path>
                <a:path w="1699260" h="214629">
                  <a:moveTo>
                    <a:pt x="1457147" y="61722"/>
                  </a:moveTo>
                  <a:lnTo>
                    <a:pt x="1455928" y="60960"/>
                  </a:lnTo>
                  <a:lnTo>
                    <a:pt x="0" y="60960"/>
                  </a:lnTo>
                  <a:lnTo>
                    <a:pt x="0" y="61722"/>
                  </a:lnTo>
                  <a:lnTo>
                    <a:pt x="1457147" y="61722"/>
                  </a:lnTo>
                  <a:close/>
                </a:path>
                <a:path w="1699260" h="214629">
                  <a:moveTo>
                    <a:pt x="1461985" y="64770"/>
                  </a:moveTo>
                  <a:lnTo>
                    <a:pt x="1460779" y="64008"/>
                  </a:lnTo>
                  <a:lnTo>
                    <a:pt x="0" y="64008"/>
                  </a:lnTo>
                  <a:lnTo>
                    <a:pt x="0" y="64770"/>
                  </a:lnTo>
                  <a:lnTo>
                    <a:pt x="1461985" y="64770"/>
                  </a:lnTo>
                  <a:close/>
                </a:path>
                <a:path w="1699260" h="214629">
                  <a:moveTo>
                    <a:pt x="1466824" y="67818"/>
                  </a:moveTo>
                  <a:lnTo>
                    <a:pt x="1465618" y="67056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1466824" y="67818"/>
                  </a:lnTo>
                  <a:close/>
                </a:path>
                <a:path w="1699260" h="214629">
                  <a:moveTo>
                    <a:pt x="1471663" y="70866"/>
                  </a:moveTo>
                  <a:lnTo>
                    <a:pt x="1470456" y="70104"/>
                  </a:lnTo>
                  <a:lnTo>
                    <a:pt x="0" y="70104"/>
                  </a:lnTo>
                  <a:lnTo>
                    <a:pt x="0" y="70866"/>
                  </a:lnTo>
                  <a:lnTo>
                    <a:pt x="1471663" y="70866"/>
                  </a:lnTo>
                  <a:close/>
                </a:path>
                <a:path w="1699260" h="214629">
                  <a:moveTo>
                    <a:pt x="1476514" y="73914"/>
                  </a:moveTo>
                  <a:lnTo>
                    <a:pt x="1475295" y="73152"/>
                  </a:lnTo>
                  <a:lnTo>
                    <a:pt x="0" y="73152"/>
                  </a:lnTo>
                  <a:lnTo>
                    <a:pt x="0" y="73914"/>
                  </a:lnTo>
                  <a:lnTo>
                    <a:pt x="1476514" y="73914"/>
                  </a:lnTo>
                  <a:close/>
                </a:path>
                <a:path w="1699260" h="214629">
                  <a:moveTo>
                    <a:pt x="1481353" y="76962"/>
                  </a:moveTo>
                  <a:lnTo>
                    <a:pt x="1480134" y="76200"/>
                  </a:lnTo>
                  <a:lnTo>
                    <a:pt x="0" y="76200"/>
                  </a:lnTo>
                  <a:lnTo>
                    <a:pt x="0" y="76962"/>
                  </a:lnTo>
                  <a:lnTo>
                    <a:pt x="1481353" y="76962"/>
                  </a:lnTo>
                  <a:close/>
                </a:path>
                <a:path w="1699260" h="214629">
                  <a:moveTo>
                    <a:pt x="1486192" y="80010"/>
                  </a:moveTo>
                  <a:lnTo>
                    <a:pt x="1484985" y="79248"/>
                  </a:lnTo>
                  <a:lnTo>
                    <a:pt x="0" y="79248"/>
                  </a:lnTo>
                  <a:lnTo>
                    <a:pt x="0" y="80010"/>
                  </a:lnTo>
                  <a:lnTo>
                    <a:pt x="1486192" y="80010"/>
                  </a:lnTo>
                  <a:close/>
                </a:path>
                <a:path w="1699260" h="214629">
                  <a:moveTo>
                    <a:pt x="1491030" y="83058"/>
                  </a:moveTo>
                  <a:lnTo>
                    <a:pt x="1489824" y="82296"/>
                  </a:lnTo>
                  <a:lnTo>
                    <a:pt x="0" y="82296"/>
                  </a:lnTo>
                  <a:lnTo>
                    <a:pt x="0" y="83058"/>
                  </a:lnTo>
                  <a:lnTo>
                    <a:pt x="1491030" y="83058"/>
                  </a:lnTo>
                  <a:close/>
                </a:path>
                <a:path w="1699260" h="214629">
                  <a:moveTo>
                    <a:pt x="1495869" y="86106"/>
                  </a:moveTo>
                  <a:lnTo>
                    <a:pt x="1494663" y="85344"/>
                  </a:lnTo>
                  <a:lnTo>
                    <a:pt x="0" y="85344"/>
                  </a:lnTo>
                  <a:lnTo>
                    <a:pt x="0" y="86106"/>
                  </a:lnTo>
                  <a:lnTo>
                    <a:pt x="1495869" y="86106"/>
                  </a:lnTo>
                  <a:close/>
                </a:path>
                <a:path w="1699260" h="214629">
                  <a:moveTo>
                    <a:pt x="1500708" y="89154"/>
                  </a:moveTo>
                  <a:lnTo>
                    <a:pt x="1499501" y="88392"/>
                  </a:lnTo>
                  <a:lnTo>
                    <a:pt x="0" y="88392"/>
                  </a:lnTo>
                  <a:lnTo>
                    <a:pt x="0" y="89154"/>
                  </a:lnTo>
                  <a:lnTo>
                    <a:pt x="1500708" y="89154"/>
                  </a:lnTo>
                  <a:close/>
                </a:path>
                <a:path w="1699260" h="214629">
                  <a:moveTo>
                    <a:pt x="1505559" y="92202"/>
                  </a:moveTo>
                  <a:lnTo>
                    <a:pt x="1504340" y="91440"/>
                  </a:lnTo>
                  <a:lnTo>
                    <a:pt x="0" y="91440"/>
                  </a:lnTo>
                  <a:lnTo>
                    <a:pt x="0" y="92202"/>
                  </a:lnTo>
                  <a:lnTo>
                    <a:pt x="1505559" y="92202"/>
                  </a:lnTo>
                  <a:close/>
                </a:path>
                <a:path w="1699260" h="214629">
                  <a:moveTo>
                    <a:pt x="1510398" y="95250"/>
                  </a:moveTo>
                  <a:lnTo>
                    <a:pt x="1509191" y="94488"/>
                  </a:lnTo>
                  <a:lnTo>
                    <a:pt x="0" y="94488"/>
                  </a:lnTo>
                  <a:lnTo>
                    <a:pt x="0" y="95250"/>
                  </a:lnTo>
                  <a:lnTo>
                    <a:pt x="1510398" y="95250"/>
                  </a:lnTo>
                  <a:close/>
                </a:path>
                <a:path w="1699260" h="214629">
                  <a:moveTo>
                    <a:pt x="1515237" y="98298"/>
                  </a:moveTo>
                  <a:lnTo>
                    <a:pt x="1514030" y="97536"/>
                  </a:lnTo>
                  <a:lnTo>
                    <a:pt x="0" y="97536"/>
                  </a:lnTo>
                  <a:lnTo>
                    <a:pt x="0" y="98298"/>
                  </a:lnTo>
                  <a:lnTo>
                    <a:pt x="1515237" y="98298"/>
                  </a:lnTo>
                  <a:close/>
                </a:path>
                <a:path w="1699260" h="214629">
                  <a:moveTo>
                    <a:pt x="1520075" y="101346"/>
                  </a:moveTo>
                  <a:lnTo>
                    <a:pt x="1518869" y="100584"/>
                  </a:lnTo>
                  <a:lnTo>
                    <a:pt x="0" y="100584"/>
                  </a:lnTo>
                  <a:lnTo>
                    <a:pt x="0" y="101346"/>
                  </a:lnTo>
                  <a:lnTo>
                    <a:pt x="1520075" y="101346"/>
                  </a:lnTo>
                  <a:close/>
                </a:path>
                <a:path w="1699260" h="214629">
                  <a:moveTo>
                    <a:pt x="1524914" y="104394"/>
                  </a:moveTo>
                  <a:lnTo>
                    <a:pt x="1523707" y="103632"/>
                  </a:lnTo>
                  <a:lnTo>
                    <a:pt x="0" y="103632"/>
                  </a:lnTo>
                  <a:lnTo>
                    <a:pt x="0" y="104394"/>
                  </a:lnTo>
                  <a:lnTo>
                    <a:pt x="1524914" y="104394"/>
                  </a:lnTo>
                  <a:close/>
                </a:path>
                <a:path w="1699260" h="214629">
                  <a:moveTo>
                    <a:pt x="1529765" y="107442"/>
                  </a:moveTo>
                  <a:lnTo>
                    <a:pt x="1528546" y="106680"/>
                  </a:lnTo>
                  <a:lnTo>
                    <a:pt x="0" y="106680"/>
                  </a:lnTo>
                  <a:lnTo>
                    <a:pt x="0" y="107442"/>
                  </a:lnTo>
                  <a:lnTo>
                    <a:pt x="1529765" y="107442"/>
                  </a:lnTo>
                  <a:close/>
                </a:path>
                <a:path w="1699260" h="214629">
                  <a:moveTo>
                    <a:pt x="1534604" y="110490"/>
                  </a:moveTo>
                  <a:lnTo>
                    <a:pt x="1533385" y="109728"/>
                  </a:lnTo>
                  <a:lnTo>
                    <a:pt x="0" y="109728"/>
                  </a:lnTo>
                  <a:lnTo>
                    <a:pt x="0" y="110490"/>
                  </a:lnTo>
                  <a:lnTo>
                    <a:pt x="1534604" y="110490"/>
                  </a:lnTo>
                  <a:close/>
                </a:path>
                <a:path w="1699260" h="214629">
                  <a:moveTo>
                    <a:pt x="1539443" y="113550"/>
                  </a:moveTo>
                  <a:lnTo>
                    <a:pt x="1538236" y="112776"/>
                  </a:lnTo>
                  <a:lnTo>
                    <a:pt x="0" y="112776"/>
                  </a:lnTo>
                  <a:lnTo>
                    <a:pt x="0" y="113550"/>
                  </a:lnTo>
                  <a:lnTo>
                    <a:pt x="1539443" y="113550"/>
                  </a:lnTo>
                  <a:close/>
                </a:path>
                <a:path w="1699260" h="214629">
                  <a:moveTo>
                    <a:pt x="1544281" y="116586"/>
                  </a:moveTo>
                  <a:lnTo>
                    <a:pt x="1543075" y="115824"/>
                  </a:lnTo>
                  <a:lnTo>
                    <a:pt x="0" y="115824"/>
                  </a:lnTo>
                  <a:lnTo>
                    <a:pt x="0" y="116586"/>
                  </a:lnTo>
                  <a:lnTo>
                    <a:pt x="1544281" y="116586"/>
                  </a:lnTo>
                  <a:close/>
                </a:path>
                <a:path w="1699260" h="214629">
                  <a:moveTo>
                    <a:pt x="1549120" y="119634"/>
                  </a:moveTo>
                  <a:lnTo>
                    <a:pt x="1547914" y="118872"/>
                  </a:lnTo>
                  <a:lnTo>
                    <a:pt x="0" y="118872"/>
                  </a:lnTo>
                  <a:lnTo>
                    <a:pt x="0" y="119634"/>
                  </a:lnTo>
                  <a:lnTo>
                    <a:pt x="1549120" y="119634"/>
                  </a:lnTo>
                  <a:close/>
                </a:path>
                <a:path w="1699260" h="214629">
                  <a:moveTo>
                    <a:pt x="1553972" y="122694"/>
                  </a:moveTo>
                  <a:lnTo>
                    <a:pt x="1552752" y="121920"/>
                  </a:lnTo>
                  <a:lnTo>
                    <a:pt x="0" y="121920"/>
                  </a:lnTo>
                  <a:lnTo>
                    <a:pt x="0" y="122694"/>
                  </a:lnTo>
                  <a:lnTo>
                    <a:pt x="1553972" y="122694"/>
                  </a:lnTo>
                  <a:close/>
                </a:path>
                <a:path w="1699260" h="214629">
                  <a:moveTo>
                    <a:pt x="1558810" y="125730"/>
                  </a:moveTo>
                  <a:lnTo>
                    <a:pt x="1557591" y="124968"/>
                  </a:lnTo>
                  <a:lnTo>
                    <a:pt x="0" y="124968"/>
                  </a:lnTo>
                  <a:lnTo>
                    <a:pt x="0" y="125730"/>
                  </a:lnTo>
                  <a:lnTo>
                    <a:pt x="1558810" y="125730"/>
                  </a:lnTo>
                  <a:close/>
                </a:path>
                <a:path w="1699260" h="214629">
                  <a:moveTo>
                    <a:pt x="1563649" y="128778"/>
                  </a:moveTo>
                  <a:lnTo>
                    <a:pt x="1562442" y="128016"/>
                  </a:lnTo>
                  <a:lnTo>
                    <a:pt x="0" y="128016"/>
                  </a:lnTo>
                  <a:lnTo>
                    <a:pt x="0" y="128778"/>
                  </a:lnTo>
                  <a:lnTo>
                    <a:pt x="1563649" y="128778"/>
                  </a:lnTo>
                  <a:close/>
                </a:path>
                <a:path w="1699260" h="214629">
                  <a:moveTo>
                    <a:pt x="1568488" y="131826"/>
                  </a:moveTo>
                  <a:lnTo>
                    <a:pt x="1567281" y="131064"/>
                  </a:lnTo>
                  <a:lnTo>
                    <a:pt x="0" y="131064"/>
                  </a:lnTo>
                  <a:lnTo>
                    <a:pt x="0" y="131826"/>
                  </a:lnTo>
                  <a:lnTo>
                    <a:pt x="1568488" y="131826"/>
                  </a:lnTo>
                  <a:close/>
                </a:path>
                <a:path w="1699260" h="214629">
                  <a:moveTo>
                    <a:pt x="1573326" y="134874"/>
                  </a:moveTo>
                  <a:lnTo>
                    <a:pt x="1572120" y="134112"/>
                  </a:lnTo>
                  <a:lnTo>
                    <a:pt x="0" y="134112"/>
                  </a:lnTo>
                  <a:lnTo>
                    <a:pt x="0" y="134874"/>
                  </a:lnTo>
                  <a:lnTo>
                    <a:pt x="1573326" y="134874"/>
                  </a:lnTo>
                  <a:close/>
                </a:path>
                <a:path w="1699260" h="214629">
                  <a:moveTo>
                    <a:pt x="1578165" y="137922"/>
                  </a:moveTo>
                  <a:lnTo>
                    <a:pt x="1576959" y="137160"/>
                  </a:lnTo>
                  <a:lnTo>
                    <a:pt x="0" y="137160"/>
                  </a:lnTo>
                  <a:lnTo>
                    <a:pt x="0" y="137922"/>
                  </a:lnTo>
                  <a:lnTo>
                    <a:pt x="1578165" y="137922"/>
                  </a:lnTo>
                  <a:close/>
                </a:path>
                <a:path w="1699260" h="214629">
                  <a:moveTo>
                    <a:pt x="1583016" y="140970"/>
                  </a:moveTo>
                  <a:lnTo>
                    <a:pt x="1581797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1583016" y="140970"/>
                  </a:lnTo>
                  <a:close/>
                </a:path>
                <a:path w="1699260" h="214629">
                  <a:moveTo>
                    <a:pt x="1587855" y="144018"/>
                  </a:moveTo>
                  <a:lnTo>
                    <a:pt x="1586636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1587855" y="144018"/>
                  </a:lnTo>
                  <a:close/>
                </a:path>
                <a:path w="1699260" h="214629">
                  <a:moveTo>
                    <a:pt x="1592694" y="147066"/>
                  </a:moveTo>
                  <a:lnTo>
                    <a:pt x="1591487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1592694" y="147066"/>
                  </a:lnTo>
                  <a:close/>
                </a:path>
                <a:path w="1699260" h="214629">
                  <a:moveTo>
                    <a:pt x="1597533" y="150114"/>
                  </a:moveTo>
                  <a:lnTo>
                    <a:pt x="1596326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1597533" y="150114"/>
                  </a:lnTo>
                  <a:close/>
                </a:path>
                <a:path w="1699260" h="214629">
                  <a:moveTo>
                    <a:pt x="1602371" y="153162"/>
                  </a:moveTo>
                  <a:lnTo>
                    <a:pt x="1601165" y="152400"/>
                  </a:lnTo>
                  <a:lnTo>
                    <a:pt x="0" y="152400"/>
                  </a:lnTo>
                  <a:lnTo>
                    <a:pt x="0" y="153162"/>
                  </a:lnTo>
                  <a:lnTo>
                    <a:pt x="1602371" y="153162"/>
                  </a:lnTo>
                  <a:close/>
                </a:path>
                <a:path w="1699260" h="214629">
                  <a:moveTo>
                    <a:pt x="1607210" y="156210"/>
                  </a:moveTo>
                  <a:lnTo>
                    <a:pt x="1606003" y="155448"/>
                  </a:lnTo>
                  <a:lnTo>
                    <a:pt x="0" y="155448"/>
                  </a:lnTo>
                  <a:lnTo>
                    <a:pt x="0" y="156210"/>
                  </a:lnTo>
                  <a:lnTo>
                    <a:pt x="1607210" y="156210"/>
                  </a:lnTo>
                  <a:close/>
                </a:path>
                <a:path w="1699260" h="214629">
                  <a:moveTo>
                    <a:pt x="1612061" y="159258"/>
                  </a:moveTo>
                  <a:lnTo>
                    <a:pt x="1610842" y="158496"/>
                  </a:lnTo>
                  <a:lnTo>
                    <a:pt x="0" y="158496"/>
                  </a:lnTo>
                  <a:lnTo>
                    <a:pt x="0" y="159258"/>
                  </a:lnTo>
                  <a:lnTo>
                    <a:pt x="1612061" y="159258"/>
                  </a:lnTo>
                  <a:close/>
                </a:path>
                <a:path w="1699260" h="214629">
                  <a:moveTo>
                    <a:pt x="1616900" y="162306"/>
                  </a:moveTo>
                  <a:lnTo>
                    <a:pt x="1615694" y="161544"/>
                  </a:lnTo>
                  <a:lnTo>
                    <a:pt x="0" y="161544"/>
                  </a:lnTo>
                  <a:lnTo>
                    <a:pt x="0" y="162306"/>
                  </a:lnTo>
                  <a:lnTo>
                    <a:pt x="1616900" y="162306"/>
                  </a:lnTo>
                  <a:close/>
                </a:path>
                <a:path w="1699260" h="214629">
                  <a:moveTo>
                    <a:pt x="1621739" y="165354"/>
                  </a:moveTo>
                  <a:lnTo>
                    <a:pt x="1620532" y="164592"/>
                  </a:lnTo>
                  <a:lnTo>
                    <a:pt x="0" y="164592"/>
                  </a:lnTo>
                  <a:lnTo>
                    <a:pt x="0" y="165354"/>
                  </a:lnTo>
                  <a:lnTo>
                    <a:pt x="1621739" y="165354"/>
                  </a:lnTo>
                  <a:close/>
                </a:path>
                <a:path w="1699260" h="214629">
                  <a:moveTo>
                    <a:pt x="1626577" y="168402"/>
                  </a:moveTo>
                  <a:lnTo>
                    <a:pt x="1625371" y="167640"/>
                  </a:lnTo>
                  <a:lnTo>
                    <a:pt x="0" y="167640"/>
                  </a:lnTo>
                  <a:lnTo>
                    <a:pt x="0" y="168402"/>
                  </a:lnTo>
                  <a:lnTo>
                    <a:pt x="1626577" y="168402"/>
                  </a:lnTo>
                  <a:close/>
                </a:path>
                <a:path w="1699260" h="214629">
                  <a:moveTo>
                    <a:pt x="1631416" y="171450"/>
                  </a:moveTo>
                  <a:lnTo>
                    <a:pt x="1630210" y="170688"/>
                  </a:lnTo>
                  <a:lnTo>
                    <a:pt x="0" y="170688"/>
                  </a:lnTo>
                  <a:lnTo>
                    <a:pt x="0" y="171450"/>
                  </a:lnTo>
                  <a:lnTo>
                    <a:pt x="1631416" y="171450"/>
                  </a:lnTo>
                  <a:close/>
                </a:path>
                <a:path w="1699260" h="214629">
                  <a:moveTo>
                    <a:pt x="1636268" y="174498"/>
                  </a:moveTo>
                  <a:lnTo>
                    <a:pt x="1635048" y="173736"/>
                  </a:lnTo>
                  <a:lnTo>
                    <a:pt x="0" y="173736"/>
                  </a:lnTo>
                  <a:lnTo>
                    <a:pt x="0" y="174498"/>
                  </a:lnTo>
                  <a:lnTo>
                    <a:pt x="1636268" y="174498"/>
                  </a:lnTo>
                  <a:close/>
                </a:path>
                <a:path w="1699260" h="214629">
                  <a:moveTo>
                    <a:pt x="1641106" y="177546"/>
                  </a:moveTo>
                  <a:lnTo>
                    <a:pt x="1639887" y="176784"/>
                  </a:lnTo>
                  <a:lnTo>
                    <a:pt x="0" y="176784"/>
                  </a:lnTo>
                  <a:lnTo>
                    <a:pt x="0" y="177546"/>
                  </a:lnTo>
                  <a:lnTo>
                    <a:pt x="1641106" y="177546"/>
                  </a:lnTo>
                  <a:close/>
                </a:path>
                <a:path w="1699260" h="214629">
                  <a:moveTo>
                    <a:pt x="1645945" y="180594"/>
                  </a:moveTo>
                  <a:lnTo>
                    <a:pt x="1644738" y="179832"/>
                  </a:lnTo>
                  <a:lnTo>
                    <a:pt x="0" y="179832"/>
                  </a:lnTo>
                  <a:lnTo>
                    <a:pt x="0" y="180594"/>
                  </a:lnTo>
                  <a:lnTo>
                    <a:pt x="1645945" y="180594"/>
                  </a:lnTo>
                  <a:close/>
                </a:path>
                <a:path w="1699260" h="214629">
                  <a:moveTo>
                    <a:pt x="1650784" y="183642"/>
                  </a:moveTo>
                  <a:lnTo>
                    <a:pt x="1649577" y="182880"/>
                  </a:lnTo>
                  <a:lnTo>
                    <a:pt x="0" y="182880"/>
                  </a:lnTo>
                  <a:lnTo>
                    <a:pt x="0" y="183642"/>
                  </a:lnTo>
                  <a:lnTo>
                    <a:pt x="1650784" y="183642"/>
                  </a:lnTo>
                  <a:close/>
                </a:path>
                <a:path w="1699260" h="214629">
                  <a:moveTo>
                    <a:pt x="1655622" y="186690"/>
                  </a:moveTo>
                  <a:lnTo>
                    <a:pt x="1654416" y="185928"/>
                  </a:lnTo>
                  <a:lnTo>
                    <a:pt x="0" y="185928"/>
                  </a:lnTo>
                  <a:lnTo>
                    <a:pt x="0" y="186690"/>
                  </a:lnTo>
                  <a:lnTo>
                    <a:pt x="1655622" y="186690"/>
                  </a:lnTo>
                  <a:close/>
                </a:path>
                <a:path w="1699260" h="214629">
                  <a:moveTo>
                    <a:pt x="1660474" y="189750"/>
                  </a:moveTo>
                  <a:lnTo>
                    <a:pt x="1659255" y="188976"/>
                  </a:lnTo>
                  <a:lnTo>
                    <a:pt x="0" y="188976"/>
                  </a:lnTo>
                  <a:lnTo>
                    <a:pt x="0" y="189750"/>
                  </a:lnTo>
                  <a:lnTo>
                    <a:pt x="1660474" y="189750"/>
                  </a:lnTo>
                  <a:close/>
                </a:path>
                <a:path w="1699260" h="214629">
                  <a:moveTo>
                    <a:pt x="1665312" y="192786"/>
                  </a:moveTo>
                  <a:lnTo>
                    <a:pt x="1664093" y="192024"/>
                  </a:lnTo>
                  <a:lnTo>
                    <a:pt x="0" y="192024"/>
                  </a:lnTo>
                  <a:lnTo>
                    <a:pt x="0" y="192786"/>
                  </a:lnTo>
                  <a:lnTo>
                    <a:pt x="1665312" y="192786"/>
                  </a:lnTo>
                  <a:close/>
                </a:path>
                <a:path w="1699260" h="214629">
                  <a:moveTo>
                    <a:pt x="1670151" y="195834"/>
                  </a:moveTo>
                  <a:lnTo>
                    <a:pt x="1668945" y="195072"/>
                  </a:lnTo>
                  <a:lnTo>
                    <a:pt x="0" y="195072"/>
                  </a:lnTo>
                  <a:lnTo>
                    <a:pt x="0" y="195834"/>
                  </a:lnTo>
                  <a:lnTo>
                    <a:pt x="1670151" y="195834"/>
                  </a:lnTo>
                  <a:close/>
                </a:path>
                <a:path w="1699260" h="214629">
                  <a:moveTo>
                    <a:pt x="1674990" y="198894"/>
                  </a:moveTo>
                  <a:lnTo>
                    <a:pt x="1673783" y="198120"/>
                  </a:lnTo>
                  <a:lnTo>
                    <a:pt x="0" y="198120"/>
                  </a:lnTo>
                  <a:lnTo>
                    <a:pt x="0" y="198894"/>
                  </a:lnTo>
                  <a:lnTo>
                    <a:pt x="1674990" y="198894"/>
                  </a:lnTo>
                  <a:close/>
                </a:path>
                <a:path w="1699260" h="214629">
                  <a:moveTo>
                    <a:pt x="1679829" y="201930"/>
                  </a:moveTo>
                  <a:lnTo>
                    <a:pt x="1678622" y="201168"/>
                  </a:lnTo>
                  <a:lnTo>
                    <a:pt x="0" y="201168"/>
                  </a:lnTo>
                  <a:lnTo>
                    <a:pt x="0" y="201930"/>
                  </a:lnTo>
                  <a:lnTo>
                    <a:pt x="1679829" y="201930"/>
                  </a:lnTo>
                  <a:close/>
                </a:path>
                <a:path w="1699260" h="214629">
                  <a:moveTo>
                    <a:pt x="1684667" y="204978"/>
                  </a:moveTo>
                  <a:lnTo>
                    <a:pt x="1683461" y="204216"/>
                  </a:lnTo>
                  <a:lnTo>
                    <a:pt x="0" y="204216"/>
                  </a:lnTo>
                  <a:lnTo>
                    <a:pt x="0" y="204978"/>
                  </a:lnTo>
                  <a:lnTo>
                    <a:pt x="1684667" y="204978"/>
                  </a:lnTo>
                  <a:close/>
                </a:path>
                <a:path w="1699260" h="214629">
                  <a:moveTo>
                    <a:pt x="1689519" y="208026"/>
                  </a:moveTo>
                  <a:lnTo>
                    <a:pt x="1688299" y="207264"/>
                  </a:lnTo>
                  <a:lnTo>
                    <a:pt x="0" y="207264"/>
                  </a:lnTo>
                  <a:lnTo>
                    <a:pt x="0" y="208026"/>
                  </a:lnTo>
                  <a:lnTo>
                    <a:pt x="1689519" y="208026"/>
                  </a:lnTo>
                  <a:close/>
                </a:path>
                <a:path w="1699260" h="214629">
                  <a:moveTo>
                    <a:pt x="1694357" y="211074"/>
                  </a:moveTo>
                  <a:lnTo>
                    <a:pt x="1693138" y="210312"/>
                  </a:lnTo>
                  <a:lnTo>
                    <a:pt x="0" y="210312"/>
                  </a:lnTo>
                  <a:lnTo>
                    <a:pt x="0" y="211074"/>
                  </a:lnTo>
                  <a:lnTo>
                    <a:pt x="1694357" y="211074"/>
                  </a:lnTo>
                  <a:close/>
                </a:path>
                <a:path w="1699260" h="214629">
                  <a:moveTo>
                    <a:pt x="1699196" y="214122"/>
                  </a:moveTo>
                  <a:lnTo>
                    <a:pt x="1697990" y="213360"/>
                  </a:lnTo>
                  <a:lnTo>
                    <a:pt x="0" y="213360"/>
                  </a:lnTo>
                  <a:lnTo>
                    <a:pt x="0" y="214122"/>
                  </a:lnTo>
                  <a:lnTo>
                    <a:pt x="1699196" y="214122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1124" y="3886199"/>
              <a:ext cx="2038350" cy="214629"/>
            </a:xfrm>
            <a:custGeom>
              <a:avLst/>
              <a:gdLst/>
              <a:ahLst/>
              <a:cxnLst/>
              <a:rect l="l" t="t" r="r" b="b"/>
              <a:pathLst>
                <a:path w="2038350" h="214629">
                  <a:moveTo>
                    <a:pt x="1699196" y="762"/>
                  </a:moveTo>
                  <a:lnTo>
                    <a:pt x="1697990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1699196" y="762"/>
                  </a:lnTo>
                  <a:close/>
                </a:path>
                <a:path w="2038350" h="214629">
                  <a:moveTo>
                    <a:pt x="1704035" y="3810"/>
                  </a:moveTo>
                  <a:lnTo>
                    <a:pt x="1702828" y="3048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1704035" y="3810"/>
                  </a:lnTo>
                  <a:close/>
                </a:path>
                <a:path w="2038350" h="214629">
                  <a:moveTo>
                    <a:pt x="1708873" y="6858"/>
                  </a:moveTo>
                  <a:lnTo>
                    <a:pt x="1707667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1708873" y="6858"/>
                  </a:lnTo>
                  <a:close/>
                </a:path>
                <a:path w="2038350" h="214629">
                  <a:moveTo>
                    <a:pt x="1713725" y="9906"/>
                  </a:moveTo>
                  <a:lnTo>
                    <a:pt x="1712506" y="9144"/>
                  </a:lnTo>
                  <a:lnTo>
                    <a:pt x="0" y="9144"/>
                  </a:lnTo>
                  <a:lnTo>
                    <a:pt x="0" y="9906"/>
                  </a:lnTo>
                  <a:lnTo>
                    <a:pt x="1713725" y="9906"/>
                  </a:lnTo>
                  <a:close/>
                </a:path>
                <a:path w="2038350" h="214629">
                  <a:moveTo>
                    <a:pt x="1718564" y="12954"/>
                  </a:moveTo>
                  <a:lnTo>
                    <a:pt x="1717344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718564" y="12954"/>
                  </a:lnTo>
                  <a:close/>
                </a:path>
                <a:path w="2038350" h="214629">
                  <a:moveTo>
                    <a:pt x="1723402" y="16002"/>
                  </a:moveTo>
                  <a:lnTo>
                    <a:pt x="1722196" y="15240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1723402" y="16002"/>
                  </a:lnTo>
                  <a:close/>
                </a:path>
                <a:path w="2038350" h="214629">
                  <a:moveTo>
                    <a:pt x="1728241" y="19050"/>
                  </a:moveTo>
                  <a:lnTo>
                    <a:pt x="1727034" y="18288"/>
                  </a:lnTo>
                  <a:lnTo>
                    <a:pt x="0" y="18288"/>
                  </a:lnTo>
                  <a:lnTo>
                    <a:pt x="0" y="19050"/>
                  </a:lnTo>
                  <a:lnTo>
                    <a:pt x="1728241" y="19050"/>
                  </a:lnTo>
                  <a:close/>
                </a:path>
                <a:path w="2038350" h="214629">
                  <a:moveTo>
                    <a:pt x="1733080" y="22098"/>
                  </a:moveTo>
                  <a:lnTo>
                    <a:pt x="1731873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1733080" y="22098"/>
                  </a:lnTo>
                  <a:close/>
                </a:path>
                <a:path w="2038350" h="214629">
                  <a:moveTo>
                    <a:pt x="1737918" y="25146"/>
                  </a:moveTo>
                  <a:lnTo>
                    <a:pt x="1736712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1737918" y="25146"/>
                  </a:lnTo>
                  <a:close/>
                </a:path>
                <a:path w="2038350" h="214629">
                  <a:moveTo>
                    <a:pt x="1742770" y="28194"/>
                  </a:moveTo>
                  <a:lnTo>
                    <a:pt x="1741551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1742770" y="28194"/>
                  </a:lnTo>
                  <a:close/>
                </a:path>
                <a:path w="2038350" h="214629">
                  <a:moveTo>
                    <a:pt x="1747608" y="31242"/>
                  </a:moveTo>
                  <a:lnTo>
                    <a:pt x="1746402" y="30480"/>
                  </a:lnTo>
                  <a:lnTo>
                    <a:pt x="0" y="30480"/>
                  </a:lnTo>
                  <a:lnTo>
                    <a:pt x="0" y="31242"/>
                  </a:lnTo>
                  <a:lnTo>
                    <a:pt x="1747608" y="31242"/>
                  </a:lnTo>
                  <a:close/>
                </a:path>
                <a:path w="2038350" h="214629">
                  <a:moveTo>
                    <a:pt x="1752447" y="34290"/>
                  </a:moveTo>
                  <a:lnTo>
                    <a:pt x="1751241" y="33528"/>
                  </a:lnTo>
                  <a:lnTo>
                    <a:pt x="0" y="33528"/>
                  </a:lnTo>
                  <a:lnTo>
                    <a:pt x="0" y="34290"/>
                  </a:lnTo>
                  <a:lnTo>
                    <a:pt x="1752447" y="34290"/>
                  </a:lnTo>
                  <a:close/>
                </a:path>
                <a:path w="2038350" h="214629">
                  <a:moveTo>
                    <a:pt x="1757286" y="37338"/>
                  </a:moveTo>
                  <a:lnTo>
                    <a:pt x="1756079" y="36576"/>
                  </a:lnTo>
                  <a:lnTo>
                    <a:pt x="0" y="36576"/>
                  </a:lnTo>
                  <a:lnTo>
                    <a:pt x="0" y="37338"/>
                  </a:lnTo>
                  <a:lnTo>
                    <a:pt x="1757286" y="37338"/>
                  </a:lnTo>
                  <a:close/>
                </a:path>
                <a:path w="2038350" h="214629">
                  <a:moveTo>
                    <a:pt x="1762125" y="40386"/>
                  </a:moveTo>
                  <a:lnTo>
                    <a:pt x="1760918" y="39624"/>
                  </a:lnTo>
                  <a:lnTo>
                    <a:pt x="0" y="39624"/>
                  </a:lnTo>
                  <a:lnTo>
                    <a:pt x="0" y="40386"/>
                  </a:lnTo>
                  <a:lnTo>
                    <a:pt x="1762125" y="40386"/>
                  </a:lnTo>
                  <a:close/>
                </a:path>
                <a:path w="2038350" h="214629">
                  <a:moveTo>
                    <a:pt x="1766976" y="43434"/>
                  </a:moveTo>
                  <a:lnTo>
                    <a:pt x="1765757" y="42672"/>
                  </a:lnTo>
                  <a:lnTo>
                    <a:pt x="0" y="42672"/>
                  </a:lnTo>
                  <a:lnTo>
                    <a:pt x="0" y="43434"/>
                  </a:lnTo>
                  <a:lnTo>
                    <a:pt x="1766976" y="43434"/>
                  </a:lnTo>
                  <a:close/>
                </a:path>
                <a:path w="2038350" h="214629">
                  <a:moveTo>
                    <a:pt x="1771815" y="46482"/>
                  </a:moveTo>
                  <a:lnTo>
                    <a:pt x="1770595" y="45720"/>
                  </a:lnTo>
                  <a:lnTo>
                    <a:pt x="0" y="45720"/>
                  </a:lnTo>
                  <a:lnTo>
                    <a:pt x="0" y="46482"/>
                  </a:lnTo>
                  <a:lnTo>
                    <a:pt x="1771815" y="46482"/>
                  </a:lnTo>
                  <a:close/>
                </a:path>
                <a:path w="2038350" h="214629">
                  <a:moveTo>
                    <a:pt x="1776653" y="49530"/>
                  </a:moveTo>
                  <a:lnTo>
                    <a:pt x="1775447" y="48768"/>
                  </a:lnTo>
                  <a:lnTo>
                    <a:pt x="0" y="48768"/>
                  </a:lnTo>
                  <a:lnTo>
                    <a:pt x="0" y="49530"/>
                  </a:lnTo>
                  <a:lnTo>
                    <a:pt x="1776653" y="49530"/>
                  </a:lnTo>
                  <a:close/>
                </a:path>
                <a:path w="2038350" h="214629">
                  <a:moveTo>
                    <a:pt x="1781492" y="52590"/>
                  </a:moveTo>
                  <a:lnTo>
                    <a:pt x="1780286" y="51816"/>
                  </a:lnTo>
                  <a:lnTo>
                    <a:pt x="0" y="51816"/>
                  </a:lnTo>
                  <a:lnTo>
                    <a:pt x="0" y="52590"/>
                  </a:lnTo>
                  <a:lnTo>
                    <a:pt x="1781492" y="52590"/>
                  </a:lnTo>
                  <a:close/>
                </a:path>
                <a:path w="2038350" h="214629">
                  <a:moveTo>
                    <a:pt x="1786331" y="55626"/>
                  </a:moveTo>
                  <a:lnTo>
                    <a:pt x="1785124" y="54864"/>
                  </a:lnTo>
                  <a:lnTo>
                    <a:pt x="0" y="54864"/>
                  </a:lnTo>
                  <a:lnTo>
                    <a:pt x="0" y="55626"/>
                  </a:lnTo>
                  <a:lnTo>
                    <a:pt x="1786331" y="55626"/>
                  </a:lnTo>
                  <a:close/>
                </a:path>
                <a:path w="2038350" h="214629">
                  <a:moveTo>
                    <a:pt x="1791169" y="58674"/>
                  </a:moveTo>
                  <a:lnTo>
                    <a:pt x="1789963" y="57912"/>
                  </a:lnTo>
                  <a:lnTo>
                    <a:pt x="0" y="57912"/>
                  </a:lnTo>
                  <a:lnTo>
                    <a:pt x="0" y="58674"/>
                  </a:lnTo>
                  <a:lnTo>
                    <a:pt x="1791169" y="58674"/>
                  </a:lnTo>
                  <a:close/>
                </a:path>
                <a:path w="2038350" h="214629">
                  <a:moveTo>
                    <a:pt x="1796021" y="61734"/>
                  </a:moveTo>
                  <a:lnTo>
                    <a:pt x="1794802" y="60960"/>
                  </a:lnTo>
                  <a:lnTo>
                    <a:pt x="0" y="60960"/>
                  </a:lnTo>
                  <a:lnTo>
                    <a:pt x="0" y="61734"/>
                  </a:lnTo>
                  <a:lnTo>
                    <a:pt x="1796021" y="61734"/>
                  </a:lnTo>
                  <a:close/>
                </a:path>
                <a:path w="2038350" h="214629">
                  <a:moveTo>
                    <a:pt x="1800860" y="64770"/>
                  </a:moveTo>
                  <a:lnTo>
                    <a:pt x="1799653" y="64008"/>
                  </a:lnTo>
                  <a:lnTo>
                    <a:pt x="0" y="64008"/>
                  </a:lnTo>
                  <a:lnTo>
                    <a:pt x="0" y="64770"/>
                  </a:lnTo>
                  <a:lnTo>
                    <a:pt x="1800860" y="64770"/>
                  </a:lnTo>
                  <a:close/>
                </a:path>
                <a:path w="2038350" h="214629">
                  <a:moveTo>
                    <a:pt x="1805698" y="67818"/>
                  </a:moveTo>
                  <a:lnTo>
                    <a:pt x="1804492" y="67056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1805698" y="67818"/>
                  </a:lnTo>
                  <a:close/>
                </a:path>
                <a:path w="2038350" h="214629">
                  <a:moveTo>
                    <a:pt x="1810537" y="70866"/>
                  </a:moveTo>
                  <a:lnTo>
                    <a:pt x="1809330" y="70104"/>
                  </a:lnTo>
                  <a:lnTo>
                    <a:pt x="0" y="70104"/>
                  </a:lnTo>
                  <a:lnTo>
                    <a:pt x="0" y="70866"/>
                  </a:lnTo>
                  <a:lnTo>
                    <a:pt x="1810537" y="70866"/>
                  </a:lnTo>
                  <a:close/>
                </a:path>
                <a:path w="2038350" h="214629">
                  <a:moveTo>
                    <a:pt x="1815376" y="73914"/>
                  </a:moveTo>
                  <a:lnTo>
                    <a:pt x="1814169" y="73152"/>
                  </a:lnTo>
                  <a:lnTo>
                    <a:pt x="0" y="73152"/>
                  </a:lnTo>
                  <a:lnTo>
                    <a:pt x="0" y="73914"/>
                  </a:lnTo>
                  <a:lnTo>
                    <a:pt x="1815376" y="73914"/>
                  </a:lnTo>
                  <a:close/>
                </a:path>
                <a:path w="2038350" h="214629">
                  <a:moveTo>
                    <a:pt x="1820227" y="76962"/>
                  </a:moveTo>
                  <a:lnTo>
                    <a:pt x="1819008" y="76200"/>
                  </a:lnTo>
                  <a:lnTo>
                    <a:pt x="0" y="76200"/>
                  </a:lnTo>
                  <a:lnTo>
                    <a:pt x="0" y="76962"/>
                  </a:lnTo>
                  <a:lnTo>
                    <a:pt x="1820227" y="76962"/>
                  </a:lnTo>
                  <a:close/>
                </a:path>
                <a:path w="2038350" h="214629">
                  <a:moveTo>
                    <a:pt x="1825066" y="80010"/>
                  </a:moveTo>
                  <a:lnTo>
                    <a:pt x="1823847" y="79248"/>
                  </a:lnTo>
                  <a:lnTo>
                    <a:pt x="0" y="79248"/>
                  </a:lnTo>
                  <a:lnTo>
                    <a:pt x="0" y="80010"/>
                  </a:lnTo>
                  <a:lnTo>
                    <a:pt x="1825066" y="80010"/>
                  </a:lnTo>
                  <a:close/>
                </a:path>
                <a:path w="2038350" h="214629">
                  <a:moveTo>
                    <a:pt x="1829904" y="83058"/>
                  </a:moveTo>
                  <a:lnTo>
                    <a:pt x="1828698" y="82296"/>
                  </a:lnTo>
                  <a:lnTo>
                    <a:pt x="0" y="82296"/>
                  </a:lnTo>
                  <a:lnTo>
                    <a:pt x="0" y="83058"/>
                  </a:lnTo>
                  <a:lnTo>
                    <a:pt x="1829904" y="83058"/>
                  </a:lnTo>
                  <a:close/>
                </a:path>
                <a:path w="2038350" h="214629">
                  <a:moveTo>
                    <a:pt x="1834743" y="86106"/>
                  </a:moveTo>
                  <a:lnTo>
                    <a:pt x="1833537" y="85344"/>
                  </a:lnTo>
                  <a:lnTo>
                    <a:pt x="0" y="85344"/>
                  </a:lnTo>
                  <a:lnTo>
                    <a:pt x="0" y="86106"/>
                  </a:lnTo>
                  <a:lnTo>
                    <a:pt x="1834743" y="86106"/>
                  </a:lnTo>
                  <a:close/>
                </a:path>
                <a:path w="2038350" h="214629">
                  <a:moveTo>
                    <a:pt x="1839582" y="89154"/>
                  </a:moveTo>
                  <a:lnTo>
                    <a:pt x="1838375" y="88392"/>
                  </a:lnTo>
                  <a:lnTo>
                    <a:pt x="0" y="88392"/>
                  </a:lnTo>
                  <a:lnTo>
                    <a:pt x="0" y="89154"/>
                  </a:lnTo>
                  <a:lnTo>
                    <a:pt x="1839582" y="89154"/>
                  </a:lnTo>
                  <a:close/>
                </a:path>
                <a:path w="2038350" h="214629">
                  <a:moveTo>
                    <a:pt x="1844421" y="92202"/>
                  </a:moveTo>
                  <a:lnTo>
                    <a:pt x="1843214" y="91440"/>
                  </a:lnTo>
                  <a:lnTo>
                    <a:pt x="0" y="91440"/>
                  </a:lnTo>
                  <a:lnTo>
                    <a:pt x="0" y="92202"/>
                  </a:lnTo>
                  <a:lnTo>
                    <a:pt x="1844421" y="92202"/>
                  </a:lnTo>
                  <a:close/>
                </a:path>
                <a:path w="2038350" h="214629">
                  <a:moveTo>
                    <a:pt x="1849272" y="95250"/>
                  </a:moveTo>
                  <a:lnTo>
                    <a:pt x="1848053" y="94488"/>
                  </a:lnTo>
                  <a:lnTo>
                    <a:pt x="0" y="94488"/>
                  </a:lnTo>
                  <a:lnTo>
                    <a:pt x="0" y="95250"/>
                  </a:lnTo>
                  <a:lnTo>
                    <a:pt x="1849272" y="95250"/>
                  </a:lnTo>
                  <a:close/>
                </a:path>
                <a:path w="2038350" h="214629">
                  <a:moveTo>
                    <a:pt x="1854111" y="98298"/>
                  </a:moveTo>
                  <a:lnTo>
                    <a:pt x="1852904" y="97536"/>
                  </a:lnTo>
                  <a:lnTo>
                    <a:pt x="0" y="97536"/>
                  </a:lnTo>
                  <a:lnTo>
                    <a:pt x="0" y="98298"/>
                  </a:lnTo>
                  <a:lnTo>
                    <a:pt x="1854111" y="98298"/>
                  </a:lnTo>
                  <a:close/>
                </a:path>
                <a:path w="2038350" h="214629">
                  <a:moveTo>
                    <a:pt x="1858949" y="101346"/>
                  </a:moveTo>
                  <a:lnTo>
                    <a:pt x="1857743" y="100584"/>
                  </a:lnTo>
                  <a:lnTo>
                    <a:pt x="0" y="100584"/>
                  </a:lnTo>
                  <a:lnTo>
                    <a:pt x="0" y="101346"/>
                  </a:lnTo>
                  <a:lnTo>
                    <a:pt x="1858949" y="101346"/>
                  </a:lnTo>
                  <a:close/>
                </a:path>
                <a:path w="2038350" h="214629">
                  <a:moveTo>
                    <a:pt x="1863788" y="104394"/>
                  </a:moveTo>
                  <a:lnTo>
                    <a:pt x="1862582" y="103632"/>
                  </a:lnTo>
                  <a:lnTo>
                    <a:pt x="0" y="103632"/>
                  </a:lnTo>
                  <a:lnTo>
                    <a:pt x="0" y="104394"/>
                  </a:lnTo>
                  <a:lnTo>
                    <a:pt x="1863788" y="104394"/>
                  </a:lnTo>
                  <a:close/>
                </a:path>
                <a:path w="2038350" h="214629">
                  <a:moveTo>
                    <a:pt x="1868627" y="107442"/>
                  </a:moveTo>
                  <a:lnTo>
                    <a:pt x="1867420" y="106680"/>
                  </a:lnTo>
                  <a:lnTo>
                    <a:pt x="0" y="106680"/>
                  </a:lnTo>
                  <a:lnTo>
                    <a:pt x="0" y="107442"/>
                  </a:lnTo>
                  <a:lnTo>
                    <a:pt x="1868627" y="107442"/>
                  </a:lnTo>
                  <a:close/>
                </a:path>
                <a:path w="2038350" h="214629">
                  <a:moveTo>
                    <a:pt x="1873478" y="110490"/>
                  </a:moveTo>
                  <a:lnTo>
                    <a:pt x="1872259" y="109728"/>
                  </a:lnTo>
                  <a:lnTo>
                    <a:pt x="0" y="109728"/>
                  </a:lnTo>
                  <a:lnTo>
                    <a:pt x="0" y="110490"/>
                  </a:lnTo>
                  <a:lnTo>
                    <a:pt x="1873478" y="110490"/>
                  </a:lnTo>
                  <a:close/>
                </a:path>
                <a:path w="2038350" h="214629">
                  <a:moveTo>
                    <a:pt x="1878317" y="113538"/>
                  </a:moveTo>
                  <a:lnTo>
                    <a:pt x="1877098" y="112776"/>
                  </a:lnTo>
                  <a:lnTo>
                    <a:pt x="0" y="112776"/>
                  </a:lnTo>
                  <a:lnTo>
                    <a:pt x="0" y="113538"/>
                  </a:lnTo>
                  <a:lnTo>
                    <a:pt x="1878317" y="113538"/>
                  </a:lnTo>
                  <a:close/>
                </a:path>
                <a:path w="2038350" h="214629">
                  <a:moveTo>
                    <a:pt x="1883156" y="116586"/>
                  </a:moveTo>
                  <a:lnTo>
                    <a:pt x="1881949" y="115824"/>
                  </a:lnTo>
                  <a:lnTo>
                    <a:pt x="0" y="115824"/>
                  </a:lnTo>
                  <a:lnTo>
                    <a:pt x="0" y="116586"/>
                  </a:lnTo>
                  <a:lnTo>
                    <a:pt x="1883156" y="116586"/>
                  </a:lnTo>
                  <a:close/>
                </a:path>
                <a:path w="2038350" h="214629">
                  <a:moveTo>
                    <a:pt x="1887994" y="119634"/>
                  </a:moveTo>
                  <a:lnTo>
                    <a:pt x="1886788" y="118872"/>
                  </a:lnTo>
                  <a:lnTo>
                    <a:pt x="0" y="118872"/>
                  </a:lnTo>
                  <a:lnTo>
                    <a:pt x="0" y="119634"/>
                  </a:lnTo>
                  <a:lnTo>
                    <a:pt x="1887994" y="119634"/>
                  </a:lnTo>
                  <a:close/>
                </a:path>
                <a:path w="2038350" h="214629">
                  <a:moveTo>
                    <a:pt x="1892833" y="122682"/>
                  </a:moveTo>
                  <a:lnTo>
                    <a:pt x="1891626" y="121920"/>
                  </a:lnTo>
                  <a:lnTo>
                    <a:pt x="0" y="121920"/>
                  </a:lnTo>
                  <a:lnTo>
                    <a:pt x="0" y="122682"/>
                  </a:lnTo>
                  <a:lnTo>
                    <a:pt x="1892833" y="122682"/>
                  </a:lnTo>
                  <a:close/>
                </a:path>
                <a:path w="2038350" h="214629">
                  <a:moveTo>
                    <a:pt x="1897672" y="125730"/>
                  </a:moveTo>
                  <a:lnTo>
                    <a:pt x="1896465" y="124968"/>
                  </a:lnTo>
                  <a:lnTo>
                    <a:pt x="0" y="124968"/>
                  </a:lnTo>
                  <a:lnTo>
                    <a:pt x="0" y="125730"/>
                  </a:lnTo>
                  <a:lnTo>
                    <a:pt x="1897672" y="125730"/>
                  </a:lnTo>
                  <a:close/>
                </a:path>
                <a:path w="2038350" h="214629">
                  <a:moveTo>
                    <a:pt x="1902523" y="128790"/>
                  </a:moveTo>
                  <a:lnTo>
                    <a:pt x="1901304" y="128016"/>
                  </a:lnTo>
                  <a:lnTo>
                    <a:pt x="0" y="128016"/>
                  </a:lnTo>
                  <a:lnTo>
                    <a:pt x="0" y="128790"/>
                  </a:lnTo>
                  <a:lnTo>
                    <a:pt x="1902523" y="128790"/>
                  </a:lnTo>
                  <a:close/>
                </a:path>
                <a:path w="2038350" h="214629">
                  <a:moveTo>
                    <a:pt x="1907362" y="131826"/>
                  </a:moveTo>
                  <a:lnTo>
                    <a:pt x="1906155" y="131064"/>
                  </a:lnTo>
                  <a:lnTo>
                    <a:pt x="0" y="131064"/>
                  </a:lnTo>
                  <a:lnTo>
                    <a:pt x="0" y="131826"/>
                  </a:lnTo>
                  <a:lnTo>
                    <a:pt x="1907362" y="131826"/>
                  </a:lnTo>
                  <a:close/>
                </a:path>
                <a:path w="2038350" h="214629">
                  <a:moveTo>
                    <a:pt x="1912200" y="134874"/>
                  </a:moveTo>
                  <a:lnTo>
                    <a:pt x="1910994" y="134112"/>
                  </a:lnTo>
                  <a:lnTo>
                    <a:pt x="0" y="134112"/>
                  </a:lnTo>
                  <a:lnTo>
                    <a:pt x="0" y="134874"/>
                  </a:lnTo>
                  <a:lnTo>
                    <a:pt x="1912200" y="134874"/>
                  </a:lnTo>
                  <a:close/>
                </a:path>
                <a:path w="2038350" h="214629">
                  <a:moveTo>
                    <a:pt x="1917039" y="137934"/>
                  </a:moveTo>
                  <a:lnTo>
                    <a:pt x="1915833" y="137160"/>
                  </a:lnTo>
                  <a:lnTo>
                    <a:pt x="0" y="137160"/>
                  </a:lnTo>
                  <a:lnTo>
                    <a:pt x="0" y="137934"/>
                  </a:lnTo>
                  <a:lnTo>
                    <a:pt x="1917039" y="137934"/>
                  </a:lnTo>
                  <a:close/>
                </a:path>
                <a:path w="2038350" h="214629">
                  <a:moveTo>
                    <a:pt x="1921878" y="140970"/>
                  </a:moveTo>
                  <a:lnTo>
                    <a:pt x="1920671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1921878" y="140970"/>
                  </a:lnTo>
                  <a:close/>
                </a:path>
                <a:path w="2038350" h="214629">
                  <a:moveTo>
                    <a:pt x="1926729" y="144018"/>
                  </a:moveTo>
                  <a:lnTo>
                    <a:pt x="1925510" y="143256"/>
                  </a:lnTo>
                  <a:lnTo>
                    <a:pt x="0" y="143256"/>
                  </a:lnTo>
                  <a:lnTo>
                    <a:pt x="0" y="144018"/>
                  </a:lnTo>
                  <a:lnTo>
                    <a:pt x="1926729" y="144018"/>
                  </a:lnTo>
                  <a:close/>
                </a:path>
                <a:path w="2038350" h="214629">
                  <a:moveTo>
                    <a:pt x="1931568" y="147066"/>
                  </a:moveTo>
                  <a:lnTo>
                    <a:pt x="1930349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1931568" y="147066"/>
                  </a:lnTo>
                  <a:close/>
                </a:path>
                <a:path w="2038350" h="214629">
                  <a:moveTo>
                    <a:pt x="1936407" y="150114"/>
                  </a:moveTo>
                  <a:lnTo>
                    <a:pt x="1935200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1936407" y="150114"/>
                  </a:lnTo>
                  <a:close/>
                </a:path>
                <a:path w="2038350" h="214629">
                  <a:moveTo>
                    <a:pt x="1941245" y="153162"/>
                  </a:moveTo>
                  <a:lnTo>
                    <a:pt x="1940039" y="152400"/>
                  </a:lnTo>
                  <a:lnTo>
                    <a:pt x="0" y="152400"/>
                  </a:lnTo>
                  <a:lnTo>
                    <a:pt x="0" y="153162"/>
                  </a:lnTo>
                  <a:lnTo>
                    <a:pt x="1941245" y="153162"/>
                  </a:lnTo>
                  <a:close/>
                </a:path>
                <a:path w="2038350" h="214629">
                  <a:moveTo>
                    <a:pt x="1946084" y="156210"/>
                  </a:moveTo>
                  <a:lnTo>
                    <a:pt x="1944878" y="155448"/>
                  </a:lnTo>
                  <a:lnTo>
                    <a:pt x="0" y="155448"/>
                  </a:lnTo>
                  <a:lnTo>
                    <a:pt x="0" y="156210"/>
                  </a:lnTo>
                  <a:lnTo>
                    <a:pt x="1946084" y="156210"/>
                  </a:lnTo>
                  <a:close/>
                </a:path>
                <a:path w="2038350" h="214629">
                  <a:moveTo>
                    <a:pt x="1950935" y="159258"/>
                  </a:moveTo>
                  <a:lnTo>
                    <a:pt x="1949716" y="158496"/>
                  </a:lnTo>
                  <a:lnTo>
                    <a:pt x="0" y="158496"/>
                  </a:lnTo>
                  <a:lnTo>
                    <a:pt x="0" y="159258"/>
                  </a:lnTo>
                  <a:lnTo>
                    <a:pt x="1950935" y="159258"/>
                  </a:lnTo>
                  <a:close/>
                </a:path>
                <a:path w="2038350" h="214629">
                  <a:moveTo>
                    <a:pt x="1955774" y="162306"/>
                  </a:moveTo>
                  <a:lnTo>
                    <a:pt x="1954555" y="161544"/>
                  </a:lnTo>
                  <a:lnTo>
                    <a:pt x="0" y="161544"/>
                  </a:lnTo>
                  <a:lnTo>
                    <a:pt x="0" y="162306"/>
                  </a:lnTo>
                  <a:lnTo>
                    <a:pt x="1955774" y="162306"/>
                  </a:lnTo>
                  <a:close/>
                </a:path>
                <a:path w="2038350" h="214629">
                  <a:moveTo>
                    <a:pt x="1960613" y="165354"/>
                  </a:moveTo>
                  <a:lnTo>
                    <a:pt x="1959406" y="164592"/>
                  </a:lnTo>
                  <a:lnTo>
                    <a:pt x="0" y="164592"/>
                  </a:lnTo>
                  <a:lnTo>
                    <a:pt x="0" y="165354"/>
                  </a:lnTo>
                  <a:lnTo>
                    <a:pt x="1960613" y="165354"/>
                  </a:lnTo>
                  <a:close/>
                </a:path>
                <a:path w="2038350" h="214629">
                  <a:moveTo>
                    <a:pt x="1965452" y="168402"/>
                  </a:moveTo>
                  <a:lnTo>
                    <a:pt x="1964245" y="167640"/>
                  </a:lnTo>
                  <a:lnTo>
                    <a:pt x="0" y="167640"/>
                  </a:lnTo>
                  <a:lnTo>
                    <a:pt x="0" y="168402"/>
                  </a:lnTo>
                  <a:lnTo>
                    <a:pt x="1965452" y="168402"/>
                  </a:lnTo>
                  <a:close/>
                </a:path>
                <a:path w="2038350" h="214629">
                  <a:moveTo>
                    <a:pt x="1970290" y="171450"/>
                  </a:moveTo>
                  <a:lnTo>
                    <a:pt x="1969084" y="170688"/>
                  </a:lnTo>
                  <a:lnTo>
                    <a:pt x="0" y="170688"/>
                  </a:lnTo>
                  <a:lnTo>
                    <a:pt x="0" y="171450"/>
                  </a:lnTo>
                  <a:lnTo>
                    <a:pt x="1970290" y="171450"/>
                  </a:lnTo>
                  <a:close/>
                </a:path>
                <a:path w="2038350" h="214629">
                  <a:moveTo>
                    <a:pt x="1975129" y="174498"/>
                  </a:moveTo>
                  <a:lnTo>
                    <a:pt x="1973922" y="173736"/>
                  </a:lnTo>
                  <a:lnTo>
                    <a:pt x="0" y="173736"/>
                  </a:lnTo>
                  <a:lnTo>
                    <a:pt x="0" y="174498"/>
                  </a:lnTo>
                  <a:lnTo>
                    <a:pt x="1975129" y="174498"/>
                  </a:lnTo>
                  <a:close/>
                </a:path>
                <a:path w="2038350" h="214629">
                  <a:moveTo>
                    <a:pt x="1979980" y="177546"/>
                  </a:moveTo>
                  <a:lnTo>
                    <a:pt x="1978761" y="176784"/>
                  </a:lnTo>
                  <a:lnTo>
                    <a:pt x="0" y="176784"/>
                  </a:lnTo>
                  <a:lnTo>
                    <a:pt x="0" y="177546"/>
                  </a:lnTo>
                  <a:lnTo>
                    <a:pt x="1979980" y="177546"/>
                  </a:lnTo>
                  <a:close/>
                </a:path>
                <a:path w="2038350" h="214629">
                  <a:moveTo>
                    <a:pt x="1984819" y="180594"/>
                  </a:moveTo>
                  <a:lnTo>
                    <a:pt x="1983613" y="179832"/>
                  </a:lnTo>
                  <a:lnTo>
                    <a:pt x="0" y="179832"/>
                  </a:lnTo>
                  <a:lnTo>
                    <a:pt x="0" y="180594"/>
                  </a:lnTo>
                  <a:lnTo>
                    <a:pt x="1984819" y="180594"/>
                  </a:lnTo>
                  <a:close/>
                </a:path>
                <a:path w="2038350" h="214629">
                  <a:moveTo>
                    <a:pt x="1989658" y="183642"/>
                  </a:moveTo>
                  <a:lnTo>
                    <a:pt x="1988451" y="182880"/>
                  </a:lnTo>
                  <a:lnTo>
                    <a:pt x="0" y="182880"/>
                  </a:lnTo>
                  <a:lnTo>
                    <a:pt x="0" y="183642"/>
                  </a:lnTo>
                  <a:lnTo>
                    <a:pt x="1989658" y="183642"/>
                  </a:lnTo>
                  <a:close/>
                </a:path>
                <a:path w="2038350" h="214629">
                  <a:moveTo>
                    <a:pt x="1994496" y="186690"/>
                  </a:moveTo>
                  <a:lnTo>
                    <a:pt x="1993290" y="185928"/>
                  </a:lnTo>
                  <a:lnTo>
                    <a:pt x="0" y="185928"/>
                  </a:lnTo>
                  <a:lnTo>
                    <a:pt x="0" y="186690"/>
                  </a:lnTo>
                  <a:lnTo>
                    <a:pt x="1994496" y="186690"/>
                  </a:lnTo>
                  <a:close/>
                </a:path>
                <a:path w="2038350" h="214629">
                  <a:moveTo>
                    <a:pt x="1999335" y="189738"/>
                  </a:moveTo>
                  <a:lnTo>
                    <a:pt x="1998129" y="188976"/>
                  </a:lnTo>
                  <a:lnTo>
                    <a:pt x="0" y="188976"/>
                  </a:lnTo>
                  <a:lnTo>
                    <a:pt x="0" y="189738"/>
                  </a:lnTo>
                  <a:lnTo>
                    <a:pt x="1999335" y="189738"/>
                  </a:lnTo>
                  <a:close/>
                </a:path>
                <a:path w="2038350" h="214629">
                  <a:moveTo>
                    <a:pt x="2004187" y="192786"/>
                  </a:moveTo>
                  <a:lnTo>
                    <a:pt x="2002967" y="192024"/>
                  </a:lnTo>
                  <a:lnTo>
                    <a:pt x="0" y="192024"/>
                  </a:lnTo>
                  <a:lnTo>
                    <a:pt x="0" y="192786"/>
                  </a:lnTo>
                  <a:lnTo>
                    <a:pt x="2004187" y="192786"/>
                  </a:lnTo>
                  <a:close/>
                </a:path>
                <a:path w="2038350" h="214629">
                  <a:moveTo>
                    <a:pt x="2009025" y="195834"/>
                  </a:moveTo>
                  <a:lnTo>
                    <a:pt x="2007806" y="195072"/>
                  </a:lnTo>
                  <a:lnTo>
                    <a:pt x="0" y="195072"/>
                  </a:lnTo>
                  <a:lnTo>
                    <a:pt x="0" y="195834"/>
                  </a:lnTo>
                  <a:lnTo>
                    <a:pt x="2009025" y="195834"/>
                  </a:lnTo>
                  <a:close/>
                </a:path>
                <a:path w="2038350" h="214629">
                  <a:moveTo>
                    <a:pt x="2013864" y="198882"/>
                  </a:moveTo>
                  <a:lnTo>
                    <a:pt x="2012657" y="198120"/>
                  </a:lnTo>
                  <a:lnTo>
                    <a:pt x="0" y="198120"/>
                  </a:lnTo>
                  <a:lnTo>
                    <a:pt x="0" y="198882"/>
                  </a:lnTo>
                  <a:lnTo>
                    <a:pt x="2013864" y="198882"/>
                  </a:lnTo>
                  <a:close/>
                </a:path>
                <a:path w="2038350" h="214629">
                  <a:moveTo>
                    <a:pt x="2018703" y="201930"/>
                  </a:moveTo>
                  <a:lnTo>
                    <a:pt x="2017496" y="201168"/>
                  </a:lnTo>
                  <a:lnTo>
                    <a:pt x="0" y="201168"/>
                  </a:lnTo>
                  <a:lnTo>
                    <a:pt x="0" y="201930"/>
                  </a:lnTo>
                  <a:lnTo>
                    <a:pt x="2018703" y="201930"/>
                  </a:lnTo>
                  <a:close/>
                </a:path>
                <a:path w="2038350" h="214629">
                  <a:moveTo>
                    <a:pt x="2023541" y="204990"/>
                  </a:moveTo>
                  <a:lnTo>
                    <a:pt x="2022335" y="204216"/>
                  </a:lnTo>
                  <a:lnTo>
                    <a:pt x="0" y="204216"/>
                  </a:lnTo>
                  <a:lnTo>
                    <a:pt x="0" y="204990"/>
                  </a:lnTo>
                  <a:lnTo>
                    <a:pt x="2023541" y="204990"/>
                  </a:lnTo>
                  <a:close/>
                </a:path>
                <a:path w="2038350" h="214629">
                  <a:moveTo>
                    <a:pt x="2028380" y="208026"/>
                  </a:moveTo>
                  <a:lnTo>
                    <a:pt x="2027174" y="207264"/>
                  </a:lnTo>
                  <a:lnTo>
                    <a:pt x="0" y="207264"/>
                  </a:lnTo>
                  <a:lnTo>
                    <a:pt x="0" y="208026"/>
                  </a:lnTo>
                  <a:lnTo>
                    <a:pt x="2028380" y="208026"/>
                  </a:lnTo>
                  <a:close/>
                </a:path>
                <a:path w="2038350" h="214629">
                  <a:moveTo>
                    <a:pt x="2033231" y="211074"/>
                  </a:moveTo>
                  <a:lnTo>
                    <a:pt x="2032012" y="210312"/>
                  </a:lnTo>
                  <a:lnTo>
                    <a:pt x="0" y="210312"/>
                  </a:lnTo>
                  <a:lnTo>
                    <a:pt x="0" y="211074"/>
                  </a:lnTo>
                  <a:lnTo>
                    <a:pt x="2033231" y="211074"/>
                  </a:lnTo>
                  <a:close/>
                </a:path>
                <a:path w="2038350" h="214629">
                  <a:moveTo>
                    <a:pt x="2038070" y="214134"/>
                  </a:moveTo>
                  <a:lnTo>
                    <a:pt x="2036864" y="213360"/>
                  </a:lnTo>
                  <a:lnTo>
                    <a:pt x="0" y="213360"/>
                  </a:lnTo>
                  <a:lnTo>
                    <a:pt x="0" y="214134"/>
                  </a:lnTo>
                  <a:lnTo>
                    <a:pt x="2038070" y="214134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1124" y="4099559"/>
              <a:ext cx="2324100" cy="180975"/>
            </a:xfrm>
            <a:custGeom>
              <a:avLst/>
              <a:gdLst/>
              <a:ahLst/>
              <a:cxnLst/>
              <a:rect l="l" t="t" r="r" b="b"/>
              <a:pathLst>
                <a:path w="2324100" h="180975">
                  <a:moveTo>
                    <a:pt x="2038070" y="774"/>
                  </a:moveTo>
                  <a:lnTo>
                    <a:pt x="2036864" y="0"/>
                  </a:lnTo>
                  <a:lnTo>
                    <a:pt x="0" y="0"/>
                  </a:lnTo>
                  <a:lnTo>
                    <a:pt x="0" y="774"/>
                  </a:lnTo>
                  <a:lnTo>
                    <a:pt x="2038070" y="774"/>
                  </a:lnTo>
                  <a:close/>
                </a:path>
                <a:path w="2324100" h="180975">
                  <a:moveTo>
                    <a:pt x="2042909" y="3810"/>
                  </a:moveTo>
                  <a:lnTo>
                    <a:pt x="2041702" y="3048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2042909" y="3810"/>
                  </a:lnTo>
                  <a:close/>
                </a:path>
                <a:path w="2324100" h="180975">
                  <a:moveTo>
                    <a:pt x="2047748" y="6858"/>
                  </a:moveTo>
                  <a:lnTo>
                    <a:pt x="2046541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2047748" y="6858"/>
                  </a:lnTo>
                  <a:close/>
                </a:path>
                <a:path w="2324100" h="180975">
                  <a:moveTo>
                    <a:pt x="2052586" y="9906"/>
                  </a:moveTo>
                  <a:lnTo>
                    <a:pt x="2051380" y="9144"/>
                  </a:lnTo>
                  <a:lnTo>
                    <a:pt x="0" y="9144"/>
                  </a:lnTo>
                  <a:lnTo>
                    <a:pt x="0" y="9906"/>
                  </a:lnTo>
                  <a:lnTo>
                    <a:pt x="2052586" y="9906"/>
                  </a:lnTo>
                  <a:close/>
                </a:path>
                <a:path w="2324100" h="180975">
                  <a:moveTo>
                    <a:pt x="2057438" y="12954"/>
                  </a:moveTo>
                  <a:lnTo>
                    <a:pt x="2056218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2057438" y="12954"/>
                  </a:lnTo>
                  <a:close/>
                </a:path>
                <a:path w="2324100" h="180975">
                  <a:moveTo>
                    <a:pt x="2062276" y="16002"/>
                  </a:moveTo>
                  <a:lnTo>
                    <a:pt x="2061057" y="15240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2062276" y="16002"/>
                  </a:lnTo>
                  <a:close/>
                </a:path>
                <a:path w="2324100" h="180975">
                  <a:moveTo>
                    <a:pt x="2067115" y="19050"/>
                  </a:moveTo>
                  <a:lnTo>
                    <a:pt x="2065909" y="18288"/>
                  </a:lnTo>
                  <a:lnTo>
                    <a:pt x="0" y="18288"/>
                  </a:lnTo>
                  <a:lnTo>
                    <a:pt x="0" y="19050"/>
                  </a:lnTo>
                  <a:lnTo>
                    <a:pt x="2067115" y="19050"/>
                  </a:lnTo>
                  <a:close/>
                </a:path>
                <a:path w="2324100" h="180975">
                  <a:moveTo>
                    <a:pt x="2071954" y="22098"/>
                  </a:moveTo>
                  <a:lnTo>
                    <a:pt x="2070747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2071954" y="22098"/>
                  </a:lnTo>
                  <a:close/>
                </a:path>
                <a:path w="2324100" h="180975">
                  <a:moveTo>
                    <a:pt x="2076792" y="25146"/>
                  </a:moveTo>
                  <a:lnTo>
                    <a:pt x="2075586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2076792" y="25146"/>
                  </a:lnTo>
                  <a:close/>
                </a:path>
                <a:path w="2324100" h="180975">
                  <a:moveTo>
                    <a:pt x="2081631" y="28194"/>
                  </a:moveTo>
                  <a:lnTo>
                    <a:pt x="2080425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2081631" y="28194"/>
                  </a:lnTo>
                  <a:close/>
                </a:path>
                <a:path w="2324100" h="180975">
                  <a:moveTo>
                    <a:pt x="2086483" y="31242"/>
                  </a:moveTo>
                  <a:lnTo>
                    <a:pt x="2085263" y="30480"/>
                  </a:lnTo>
                  <a:lnTo>
                    <a:pt x="0" y="30480"/>
                  </a:lnTo>
                  <a:lnTo>
                    <a:pt x="0" y="31242"/>
                  </a:lnTo>
                  <a:lnTo>
                    <a:pt x="2086483" y="31242"/>
                  </a:lnTo>
                  <a:close/>
                </a:path>
                <a:path w="2324100" h="180975">
                  <a:moveTo>
                    <a:pt x="2091321" y="34290"/>
                  </a:moveTo>
                  <a:lnTo>
                    <a:pt x="2090115" y="33528"/>
                  </a:lnTo>
                  <a:lnTo>
                    <a:pt x="0" y="33528"/>
                  </a:lnTo>
                  <a:lnTo>
                    <a:pt x="0" y="34290"/>
                  </a:lnTo>
                  <a:lnTo>
                    <a:pt x="2091321" y="34290"/>
                  </a:lnTo>
                  <a:close/>
                </a:path>
                <a:path w="2324100" h="180975">
                  <a:moveTo>
                    <a:pt x="2096160" y="37338"/>
                  </a:moveTo>
                  <a:lnTo>
                    <a:pt x="2094953" y="36576"/>
                  </a:lnTo>
                  <a:lnTo>
                    <a:pt x="0" y="36576"/>
                  </a:lnTo>
                  <a:lnTo>
                    <a:pt x="0" y="37338"/>
                  </a:lnTo>
                  <a:lnTo>
                    <a:pt x="2096160" y="37338"/>
                  </a:lnTo>
                  <a:close/>
                </a:path>
                <a:path w="2324100" h="180975">
                  <a:moveTo>
                    <a:pt x="2100999" y="40386"/>
                  </a:moveTo>
                  <a:lnTo>
                    <a:pt x="2099792" y="39624"/>
                  </a:lnTo>
                  <a:lnTo>
                    <a:pt x="0" y="39624"/>
                  </a:lnTo>
                  <a:lnTo>
                    <a:pt x="0" y="40386"/>
                  </a:lnTo>
                  <a:lnTo>
                    <a:pt x="2100999" y="40386"/>
                  </a:lnTo>
                  <a:close/>
                </a:path>
                <a:path w="2324100" h="180975">
                  <a:moveTo>
                    <a:pt x="2105837" y="43434"/>
                  </a:moveTo>
                  <a:lnTo>
                    <a:pt x="2104631" y="42672"/>
                  </a:lnTo>
                  <a:lnTo>
                    <a:pt x="0" y="42672"/>
                  </a:lnTo>
                  <a:lnTo>
                    <a:pt x="0" y="43434"/>
                  </a:lnTo>
                  <a:lnTo>
                    <a:pt x="2105837" y="43434"/>
                  </a:lnTo>
                  <a:close/>
                </a:path>
                <a:path w="2324100" h="180975">
                  <a:moveTo>
                    <a:pt x="2110689" y="46482"/>
                  </a:moveTo>
                  <a:lnTo>
                    <a:pt x="2109470" y="45720"/>
                  </a:lnTo>
                  <a:lnTo>
                    <a:pt x="0" y="45720"/>
                  </a:lnTo>
                  <a:lnTo>
                    <a:pt x="0" y="46482"/>
                  </a:lnTo>
                  <a:lnTo>
                    <a:pt x="2110689" y="46482"/>
                  </a:lnTo>
                  <a:close/>
                </a:path>
                <a:path w="2324100" h="180975">
                  <a:moveTo>
                    <a:pt x="2115528" y="49530"/>
                  </a:moveTo>
                  <a:lnTo>
                    <a:pt x="2114308" y="48768"/>
                  </a:lnTo>
                  <a:lnTo>
                    <a:pt x="0" y="48768"/>
                  </a:lnTo>
                  <a:lnTo>
                    <a:pt x="0" y="49530"/>
                  </a:lnTo>
                  <a:lnTo>
                    <a:pt x="2115528" y="49530"/>
                  </a:lnTo>
                  <a:close/>
                </a:path>
                <a:path w="2324100" h="180975">
                  <a:moveTo>
                    <a:pt x="2120366" y="52578"/>
                  </a:moveTo>
                  <a:lnTo>
                    <a:pt x="2119160" y="51816"/>
                  </a:lnTo>
                  <a:lnTo>
                    <a:pt x="0" y="51816"/>
                  </a:lnTo>
                  <a:lnTo>
                    <a:pt x="0" y="52578"/>
                  </a:lnTo>
                  <a:lnTo>
                    <a:pt x="2120366" y="52578"/>
                  </a:lnTo>
                  <a:close/>
                </a:path>
                <a:path w="2324100" h="180975">
                  <a:moveTo>
                    <a:pt x="2125205" y="55626"/>
                  </a:moveTo>
                  <a:lnTo>
                    <a:pt x="2123998" y="54864"/>
                  </a:lnTo>
                  <a:lnTo>
                    <a:pt x="0" y="54864"/>
                  </a:lnTo>
                  <a:lnTo>
                    <a:pt x="0" y="55626"/>
                  </a:lnTo>
                  <a:lnTo>
                    <a:pt x="2125205" y="55626"/>
                  </a:lnTo>
                  <a:close/>
                </a:path>
                <a:path w="2324100" h="180975">
                  <a:moveTo>
                    <a:pt x="2130044" y="58674"/>
                  </a:moveTo>
                  <a:lnTo>
                    <a:pt x="2128837" y="57912"/>
                  </a:lnTo>
                  <a:lnTo>
                    <a:pt x="0" y="57912"/>
                  </a:lnTo>
                  <a:lnTo>
                    <a:pt x="0" y="58674"/>
                  </a:lnTo>
                  <a:lnTo>
                    <a:pt x="2130044" y="58674"/>
                  </a:lnTo>
                  <a:close/>
                </a:path>
                <a:path w="2324100" h="180975">
                  <a:moveTo>
                    <a:pt x="2134882" y="61722"/>
                  </a:moveTo>
                  <a:lnTo>
                    <a:pt x="2133676" y="60960"/>
                  </a:lnTo>
                  <a:lnTo>
                    <a:pt x="0" y="60960"/>
                  </a:lnTo>
                  <a:lnTo>
                    <a:pt x="0" y="61722"/>
                  </a:lnTo>
                  <a:lnTo>
                    <a:pt x="2134882" y="61722"/>
                  </a:lnTo>
                  <a:close/>
                </a:path>
                <a:path w="2324100" h="180975">
                  <a:moveTo>
                    <a:pt x="2139734" y="64770"/>
                  </a:moveTo>
                  <a:lnTo>
                    <a:pt x="2138515" y="64008"/>
                  </a:lnTo>
                  <a:lnTo>
                    <a:pt x="0" y="64008"/>
                  </a:lnTo>
                  <a:lnTo>
                    <a:pt x="0" y="64770"/>
                  </a:lnTo>
                  <a:lnTo>
                    <a:pt x="2139734" y="64770"/>
                  </a:lnTo>
                  <a:close/>
                </a:path>
                <a:path w="2324100" h="180975">
                  <a:moveTo>
                    <a:pt x="2144572" y="67830"/>
                  </a:moveTo>
                  <a:lnTo>
                    <a:pt x="2143366" y="67056"/>
                  </a:lnTo>
                  <a:lnTo>
                    <a:pt x="0" y="67056"/>
                  </a:lnTo>
                  <a:lnTo>
                    <a:pt x="0" y="67830"/>
                  </a:lnTo>
                  <a:lnTo>
                    <a:pt x="2144572" y="67830"/>
                  </a:lnTo>
                  <a:close/>
                </a:path>
                <a:path w="2324100" h="180975">
                  <a:moveTo>
                    <a:pt x="2149411" y="70866"/>
                  </a:moveTo>
                  <a:lnTo>
                    <a:pt x="2148205" y="70104"/>
                  </a:lnTo>
                  <a:lnTo>
                    <a:pt x="0" y="70104"/>
                  </a:lnTo>
                  <a:lnTo>
                    <a:pt x="0" y="70866"/>
                  </a:lnTo>
                  <a:lnTo>
                    <a:pt x="2149411" y="70866"/>
                  </a:lnTo>
                  <a:close/>
                </a:path>
                <a:path w="2324100" h="180975">
                  <a:moveTo>
                    <a:pt x="2154250" y="73914"/>
                  </a:moveTo>
                  <a:lnTo>
                    <a:pt x="2153043" y="73152"/>
                  </a:lnTo>
                  <a:lnTo>
                    <a:pt x="0" y="73152"/>
                  </a:lnTo>
                  <a:lnTo>
                    <a:pt x="0" y="73914"/>
                  </a:lnTo>
                  <a:lnTo>
                    <a:pt x="2154250" y="73914"/>
                  </a:lnTo>
                  <a:close/>
                </a:path>
                <a:path w="2324100" h="180975">
                  <a:moveTo>
                    <a:pt x="2159089" y="76962"/>
                  </a:moveTo>
                  <a:lnTo>
                    <a:pt x="2157882" y="76200"/>
                  </a:lnTo>
                  <a:lnTo>
                    <a:pt x="0" y="76200"/>
                  </a:lnTo>
                  <a:lnTo>
                    <a:pt x="0" y="76962"/>
                  </a:lnTo>
                  <a:lnTo>
                    <a:pt x="2159089" y="76962"/>
                  </a:lnTo>
                  <a:close/>
                </a:path>
                <a:path w="2324100" h="180975">
                  <a:moveTo>
                    <a:pt x="2163940" y="80010"/>
                  </a:moveTo>
                  <a:lnTo>
                    <a:pt x="2162721" y="79248"/>
                  </a:lnTo>
                  <a:lnTo>
                    <a:pt x="0" y="79248"/>
                  </a:lnTo>
                  <a:lnTo>
                    <a:pt x="0" y="80010"/>
                  </a:lnTo>
                  <a:lnTo>
                    <a:pt x="2163940" y="80010"/>
                  </a:lnTo>
                  <a:close/>
                </a:path>
                <a:path w="2324100" h="180975">
                  <a:moveTo>
                    <a:pt x="2168779" y="83058"/>
                  </a:moveTo>
                  <a:lnTo>
                    <a:pt x="2167559" y="82296"/>
                  </a:lnTo>
                  <a:lnTo>
                    <a:pt x="0" y="82296"/>
                  </a:lnTo>
                  <a:lnTo>
                    <a:pt x="0" y="83058"/>
                  </a:lnTo>
                  <a:lnTo>
                    <a:pt x="2168779" y="83058"/>
                  </a:lnTo>
                  <a:close/>
                </a:path>
                <a:path w="2324100" h="180975">
                  <a:moveTo>
                    <a:pt x="2173617" y="86106"/>
                  </a:moveTo>
                  <a:lnTo>
                    <a:pt x="2172411" y="85344"/>
                  </a:lnTo>
                  <a:lnTo>
                    <a:pt x="0" y="85344"/>
                  </a:lnTo>
                  <a:lnTo>
                    <a:pt x="0" y="86106"/>
                  </a:lnTo>
                  <a:lnTo>
                    <a:pt x="2173617" y="86106"/>
                  </a:lnTo>
                  <a:close/>
                </a:path>
                <a:path w="2324100" h="180975">
                  <a:moveTo>
                    <a:pt x="2178456" y="89154"/>
                  </a:moveTo>
                  <a:lnTo>
                    <a:pt x="2177250" y="88392"/>
                  </a:lnTo>
                  <a:lnTo>
                    <a:pt x="0" y="88392"/>
                  </a:lnTo>
                  <a:lnTo>
                    <a:pt x="0" y="89154"/>
                  </a:lnTo>
                  <a:lnTo>
                    <a:pt x="2178456" y="89154"/>
                  </a:lnTo>
                  <a:close/>
                </a:path>
                <a:path w="2324100" h="180975">
                  <a:moveTo>
                    <a:pt x="2183295" y="92202"/>
                  </a:moveTo>
                  <a:lnTo>
                    <a:pt x="2182088" y="91440"/>
                  </a:lnTo>
                  <a:lnTo>
                    <a:pt x="0" y="91440"/>
                  </a:lnTo>
                  <a:lnTo>
                    <a:pt x="0" y="92202"/>
                  </a:lnTo>
                  <a:lnTo>
                    <a:pt x="2183295" y="92202"/>
                  </a:lnTo>
                  <a:close/>
                </a:path>
                <a:path w="2324100" h="180975">
                  <a:moveTo>
                    <a:pt x="2188146" y="95262"/>
                  </a:moveTo>
                  <a:lnTo>
                    <a:pt x="2186927" y="94488"/>
                  </a:lnTo>
                  <a:lnTo>
                    <a:pt x="0" y="94488"/>
                  </a:lnTo>
                  <a:lnTo>
                    <a:pt x="0" y="95262"/>
                  </a:lnTo>
                  <a:lnTo>
                    <a:pt x="2188146" y="95262"/>
                  </a:lnTo>
                  <a:close/>
                </a:path>
                <a:path w="2324100" h="180975">
                  <a:moveTo>
                    <a:pt x="2192985" y="98298"/>
                  </a:moveTo>
                  <a:lnTo>
                    <a:pt x="2191766" y="97536"/>
                  </a:lnTo>
                  <a:lnTo>
                    <a:pt x="0" y="97536"/>
                  </a:lnTo>
                  <a:lnTo>
                    <a:pt x="0" y="98298"/>
                  </a:lnTo>
                  <a:lnTo>
                    <a:pt x="2192985" y="98298"/>
                  </a:lnTo>
                  <a:close/>
                </a:path>
                <a:path w="2324100" h="180975">
                  <a:moveTo>
                    <a:pt x="2197824" y="101346"/>
                  </a:moveTo>
                  <a:lnTo>
                    <a:pt x="2196617" y="100584"/>
                  </a:lnTo>
                  <a:lnTo>
                    <a:pt x="0" y="100584"/>
                  </a:lnTo>
                  <a:lnTo>
                    <a:pt x="0" y="101346"/>
                  </a:lnTo>
                  <a:lnTo>
                    <a:pt x="2197824" y="101346"/>
                  </a:lnTo>
                  <a:close/>
                </a:path>
                <a:path w="2324100" h="180975">
                  <a:moveTo>
                    <a:pt x="2202662" y="104394"/>
                  </a:moveTo>
                  <a:lnTo>
                    <a:pt x="2201456" y="103632"/>
                  </a:lnTo>
                  <a:lnTo>
                    <a:pt x="0" y="103632"/>
                  </a:lnTo>
                  <a:lnTo>
                    <a:pt x="0" y="104394"/>
                  </a:lnTo>
                  <a:lnTo>
                    <a:pt x="2202662" y="104394"/>
                  </a:lnTo>
                  <a:close/>
                </a:path>
                <a:path w="2324100" h="180975">
                  <a:moveTo>
                    <a:pt x="2207501" y="107442"/>
                  </a:moveTo>
                  <a:lnTo>
                    <a:pt x="2206294" y="106680"/>
                  </a:lnTo>
                  <a:lnTo>
                    <a:pt x="0" y="106680"/>
                  </a:lnTo>
                  <a:lnTo>
                    <a:pt x="0" y="107442"/>
                  </a:lnTo>
                  <a:lnTo>
                    <a:pt x="2207501" y="107442"/>
                  </a:lnTo>
                  <a:close/>
                </a:path>
                <a:path w="2324100" h="180975">
                  <a:moveTo>
                    <a:pt x="2212340" y="110490"/>
                  </a:moveTo>
                  <a:lnTo>
                    <a:pt x="2211133" y="109728"/>
                  </a:lnTo>
                  <a:lnTo>
                    <a:pt x="0" y="109728"/>
                  </a:lnTo>
                  <a:lnTo>
                    <a:pt x="0" y="110490"/>
                  </a:lnTo>
                  <a:lnTo>
                    <a:pt x="2212340" y="110490"/>
                  </a:lnTo>
                  <a:close/>
                </a:path>
                <a:path w="2324100" h="180975">
                  <a:moveTo>
                    <a:pt x="2217191" y="113538"/>
                  </a:moveTo>
                  <a:lnTo>
                    <a:pt x="2215972" y="112776"/>
                  </a:lnTo>
                  <a:lnTo>
                    <a:pt x="0" y="112776"/>
                  </a:lnTo>
                  <a:lnTo>
                    <a:pt x="0" y="113538"/>
                  </a:lnTo>
                  <a:lnTo>
                    <a:pt x="2217191" y="113538"/>
                  </a:lnTo>
                  <a:close/>
                </a:path>
                <a:path w="2324100" h="180975">
                  <a:moveTo>
                    <a:pt x="2222030" y="116586"/>
                  </a:moveTo>
                  <a:lnTo>
                    <a:pt x="2220823" y="115824"/>
                  </a:lnTo>
                  <a:lnTo>
                    <a:pt x="0" y="115824"/>
                  </a:lnTo>
                  <a:lnTo>
                    <a:pt x="0" y="116586"/>
                  </a:lnTo>
                  <a:lnTo>
                    <a:pt x="2222030" y="116586"/>
                  </a:lnTo>
                  <a:close/>
                </a:path>
                <a:path w="2324100" h="180975">
                  <a:moveTo>
                    <a:pt x="2226868" y="119634"/>
                  </a:moveTo>
                  <a:lnTo>
                    <a:pt x="2225662" y="118872"/>
                  </a:lnTo>
                  <a:lnTo>
                    <a:pt x="0" y="118872"/>
                  </a:lnTo>
                  <a:lnTo>
                    <a:pt x="0" y="119634"/>
                  </a:lnTo>
                  <a:lnTo>
                    <a:pt x="2226868" y="119634"/>
                  </a:lnTo>
                  <a:close/>
                </a:path>
                <a:path w="2324100" h="180975">
                  <a:moveTo>
                    <a:pt x="2231707" y="122682"/>
                  </a:moveTo>
                  <a:lnTo>
                    <a:pt x="2230501" y="121920"/>
                  </a:lnTo>
                  <a:lnTo>
                    <a:pt x="0" y="121920"/>
                  </a:lnTo>
                  <a:lnTo>
                    <a:pt x="0" y="122682"/>
                  </a:lnTo>
                  <a:lnTo>
                    <a:pt x="2231707" y="122682"/>
                  </a:lnTo>
                  <a:close/>
                </a:path>
                <a:path w="2324100" h="180975">
                  <a:moveTo>
                    <a:pt x="2236546" y="125730"/>
                  </a:moveTo>
                  <a:lnTo>
                    <a:pt x="2235339" y="124968"/>
                  </a:lnTo>
                  <a:lnTo>
                    <a:pt x="0" y="124968"/>
                  </a:lnTo>
                  <a:lnTo>
                    <a:pt x="0" y="125730"/>
                  </a:lnTo>
                  <a:lnTo>
                    <a:pt x="2236546" y="125730"/>
                  </a:lnTo>
                  <a:close/>
                </a:path>
                <a:path w="2324100" h="180975">
                  <a:moveTo>
                    <a:pt x="2241397" y="128778"/>
                  </a:moveTo>
                  <a:lnTo>
                    <a:pt x="2240178" y="128016"/>
                  </a:lnTo>
                  <a:lnTo>
                    <a:pt x="0" y="128016"/>
                  </a:lnTo>
                  <a:lnTo>
                    <a:pt x="0" y="128778"/>
                  </a:lnTo>
                  <a:lnTo>
                    <a:pt x="2241397" y="128778"/>
                  </a:lnTo>
                  <a:close/>
                </a:path>
                <a:path w="2324100" h="180975">
                  <a:moveTo>
                    <a:pt x="2246236" y="131826"/>
                  </a:moveTo>
                  <a:lnTo>
                    <a:pt x="2245017" y="131064"/>
                  </a:lnTo>
                  <a:lnTo>
                    <a:pt x="0" y="131064"/>
                  </a:lnTo>
                  <a:lnTo>
                    <a:pt x="0" y="131826"/>
                  </a:lnTo>
                  <a:lnTo>
                    <a:pt x="2246236" y="131826"/>
                  </a:lnTo>
                  <a:close/>
                </a:path>
                <a:path w="2324100" h="180975">
                  <a:moveTo>
                    <a:pt x="2251075" y="134874"/>
                  </a:moveTo>
                  <a:lnTo>
                    <a:pt x="2249868" y="134112"/>
                  </a:lnTo>
                  <a:lnTo>
                    <a:pt x="0" y="134112"/>
                  </a:lnTo>
                  <a:lnTo>
                    <a:pt x="0" y="134874"/>
                  </a:lnTo>
                  <a:lnTo>
                    <a:pt x="2251075" y="134874"/>
                  </a:lnTo>
                  <a:close/>
                </a:path>
                <a:path w="2324100" h="180975">
                  <a:moveTo>
                    <a:pt x="2255913" y="137922"/>
                  </a:moveTo>
                  <a:lnTo>
                    <a:pt x="2254707" y="137160"/>
                  </a:lnTo>
                  <a:lnTo>
                    <a:pt x="0" y="137160"/>
                  </a:lnTo>
                  <a:lnTo>
                    <a:pt x="0" y="137922"/>
                  </a:lnTo>
                  <a:lnTo>
                    <a:pt x="2255913" y="137922"/>
                  </a:lnTo>
                  <a:close/>
                </a:path>
                <a:path w="2324100" h="180975">
                  <a:moveTo>
                    <a:pt x="2260752" y="140970"/>
                  </a:moveTo>
                  <a:lnTo>
                    <a:pt x="2259546" y="140208"/>
                  </a:lnTo>
                  <a:lnTo>
                    <a:pt x="0" y="140208"/>
                  </a:lnTo>
                  <a:lnTo>
                    <a:pt x="0" y="140970"/>
                  </a:lnTo>
                  <a:lnTo>
                    <a:pt x="2260752" y="140970"/>
                  </a:lnTo>
                  <a:close/>
                </a:path>
                <a:path w="2324100" h="180975">
                  <a:moveTo>
                    <a:pt x="2265603" y="144030"/>
                  </a:moveTo>
                  <a:lnTo>
                    <a:pt x="2264384" y="143256"/>
                  </a:lnTo>
                  <a:lnTo>
                    <a:pt x="0" y="143256"/>
                  </a:lnTo>
                  <a:lnTo>
                    <a:pt x="0" y="144030"/>
                  </a:lnTo>
                  <a:lnTo>
                    <a:pt x="2265603" y="144030"/>
                  </a:lnTo>
                  <a:close/>
                </a:path>
                <a:path w="2324100" h="180975">
                  <a:moveTo>
                    <a:pt x="2270442" y="147066"/>
                  </a:moveTo>
                  <a:lnTo>
                    <a:pt x="2269223" y="146304"/>
                  </a:lnTo>
                  <a:lnTo>
                    <a:pt x="0" y="146304"/>
                  </a:lnTo>
                  <a:lnTo>
                    <a:pt x="0" y="147066"/>
                  </a:lnTo>
                  <a:lnTo>
                    <a:pt x="2270442" y="147066"/>
                  </a:lnTo>
                  <a:close/>
                </a:path>
                <a:path w="2324100" h="180975">
                  <a:moveTo>
                    <a:pt x="2275281" y="150114"/>
                  </a:moveTo>
                  <a:lnTo>
                    <a:pt x="2274074" y="149352"/>
                  </a:lnTo>
                  <a:lnTo>
                    <a:pt x="0" y="149352"/>
                  </a:lnTo>
                  <a:lnTo>
                    <a:pt x="0" y="150114"/>
                  </a:lnTo>
                  <a:lnTo>
                    <a:pt x="2275281" y="150114"/>
                  </a:lnTo>
                  <a:close/>
                </a:path>
                <a:path w="2324100" h="180975">
                  <a:moveTo>
                    <a:pt x="2280120" y="153162"/>
                  </a:moveTo>
                  <a:lnTo>
                    <a:pt x="2278913" y="152400"/>
                  </a:lnTo>
                  <a:lnTo>
                    <a:pt x="0" y="152400"/>
                  </a:lnTo>
                  <a:lnTo>
                    <a:pt x="0" y="153162"/>
                  </a:lnTo>
                  <a:lnTo>
                    <a:pt x="2280120" y="153162"/>
                  </a:lnTo>
                  <a:close/>
                </a:path>
                <a:path w="2324100" h="180975">
                  <a:moveTo>
                    <a:pt x="2284958" y="156210"/>
                  </a:moveTo>
                  <a:lnTo>
                    <a:pt x="2283752" y="155448"/>
                  </a:lnTo>
                  <a:lnTo>
                    <a:pt x="0" y="155448"/>
                  </a:lnTo>
                  <a:lnTo>
                    <a:pt x="0" y="156210"/>
                  </a:lnTo>
                  <a:lnTo>
                    <a:pt x="2284958" y="156210"/>
                  </a:lnTo>
                  <a:close/>
                </a:path>
                <a:path w="2324100" h="180975">
                  <a:moveTo>
                    <a:pt x="2289797" y="159258"/>
                  </a:moveTo>
                  <a:lnTo>
                    <a:pt x="2288590" y="158496"/>
                  </a:lnTo>
                  <a:lnTo>
                    <a:pt x="0" y="158496"/>
                  </a:lnTo>
                  <a:lnTo>
                    <a:pt x="0" y="159258"/>
                  </a:lnTo>
                  <a:lnTo>
                    <a:pt x="2289797" y="159258"/>
                  </a:lnTo>
                  <a:close/>
                </a:path>
                <a:path w="2324100" h="180975">
                  <a:moveTo>
                    <a:pt x="2294648" y="162306"/>
                  </a:moveTo>
                  <a:lnTo>
                    <a:pt x="2293429" y="161544"/>
                  </a:lnTo>
                  <a:lnTo>
                    <a:pt x="0" y="161544"/>
                  </a:lnTo>
                  <a:lnTo>
                    <a:pt x="0" y="162306"/>
                  </a:lnTo>
                  <a:lnTo>
                    <a:pt x="2294648" y="162306"/>
                  </a:lnTo>
                  <a:close/>
                </a:path>
                <a:path w="2324100" h="180975">
                  <a:moveTo>
                    <a:pt x="2299487" y="165354"/>
                  </a:moveTo>
                  <a:lnTo>
                    <a:pt x="2298268" y="164592"/>
                  </a:lnTo>
                  <a:lnTo>
                    <a:pt x="0" y="164592"/>
                  </a:lnTo>
                  <a:lnTo>
                    <a:pt x="0" y="165354"/>
                  </a:lnTo>
                  <a:lnTo>
                    <a:pt x="2299487" y="165354"/>
                  </a:lnTo>
                  <a:close/>
                </a:path>
                <a:path w="2324100" h="180975">
                  <a:moveTo>
                    <a:pt x="2304326" y="168402"/>
                  </a:moveTo>
                  <a:lnTo>
                    <a:pt x="2303119" y="167640"/>
                  </a:lnTo>
                  <a:lnTo>
                    <a:pt x="0" y="167640"/>
                  </a:lnTo>
                  <a:lnTo>
                    <a:pt x="0" y="168402"/>
                  </a:lnTo>
                  <a:lnTo>
                    <a:pt x="2304326" y="168402"/>
                  </a:lnTo>
                  <a:close/>
                </a:path>
                <a:path w="2324100" h="180975">
                  <a:moveTo>
                    <a:pt x="2309164" y="171462"/>
                  </a:moveTo>
                  <a:lnTo>
                    <a:pt x="2307958" y="170688"/>
                  </a:lnTo>
                  <a:lnTo>
                    <a:pt x="0" y="170688"/>
                  </a:lnTo>
                  <a:lnTo>
                    <a:pt x="0" y="171462"/>
                  </a:lnTo>
                  <a:lnTo>
                    <a:pt x="2309164" y="171462"/>
                  </a:lnTo>
                  <a:close/>
                </a:path>
                <a:path w="2324100" h="180975">
                  <a:moveTo>
                    <a:pt x="2314003" y="174498"/>
                  </a:moveTo>
                  <a:lnTo>
                    <a:pt x="2312797" y="173736"/>
                  </a:lnTo>
                  <a:lnTo>
                    <a:pt x="0" y="173736"/>
                  </a:lnTo>
                  <a:lnTo>
                    <a:pt x="0" y="174498"/>
                  </a:lnTo>
                  <a:lnTo>
                    <a:pt x="2314003" y="174498"/>
                  </a:lnTo>
                  <a:close/>
                </a:path>
                <a:path w="2324100" h="180975">
                  <a:moveTo>
                    <a:pt x="2318842" y="177546"/>
                  </a:moveTo>
                  <a:lnTo>
                    <a:pt x="2317635" y="176784"/>
                  </a:lnTo>
                  <a:lnTo>
                    <a:pt x="0" y="176784"/>
                  </a:lnTo>
                  <a:lnTo>
                    <a:pt x="0" y="177546"/>
                  </a:lnTo>
                  <a:lnTo>
                    <a:pt x="2318842" y="177546"/>
                  </a:lnTo>
                  <a:close/>
                </a:path>
                <a:path w="2324100" h="180975">
                  <a:moveTo>
                    <a:pt x="2323693" y="180594"/>
                  </a:moveTo>
                  <a:lnTo>
                    <a:pt x="2322474" y="179832"/>
                  </a:lnTo>
                  <a:lnTo>
                    <a:pt x="0" y="179832"/>
                  </a:lnTo>
                  <a:lnTo>
                    <a:pt x="0" y="180594"/>
                  </a:lnTo>
                  <a:lnTo>
                    <a:pt x="2323693" y="180594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6277" y="4340352"/>
              <a:ext cx="2009139" cy="1114425"/>
            </a:xfrm>
            <a:custGeom>
              <a:avLst/>
              <a:gdLst/>
              <a:ahLst/>
              <a:cxnLst/>
              <a:rect l="l" t="t" r="r" b="b"/>
              <a:pathLst>
                <a:path w="2009140" h="1114425">
                  <a:moveTo>
                    <a:pt x="2008631" y="1114044"/>
                  </a:moveTo>
                  <a:lnTo>
                    <a:pt x="2008631" y="0"/>
                  </a:lnTo>
                  <a:lnTo>
                    <a:pt x="0" y="0"/>
                  </a:lnTo>
                  <a:lnTo>
                    <a:pt x="0" y="1114044"/>
                  </a:lnTo>
                  <a:lnTo>
                    <a:pt x="2008631" y="111404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6277" y="4340352"/>
              <a:ext cx="2009139" cy="1114425"/>
            </a:xfrm>
            <a:custGeom>
              <a:avLst/>
              <a:gdLst/>
              <a:ahLst/>
              <a:cxnLst/>
              <a:rect l="l" t="t" r="r" b="b"/>
              <a:pathLst>
                <a:path w="2009140" h="1114425">
                  <a:moveTo>
                    <a:pt x="2008631" y="1114044"/>
                  </a:moveTo>
                  <a:lnTo>
                    <a:pt x="2008631" y="0"/>
                  </a:lnTo>
                  <a:lnTo>
                    <a:pt x="0" y="0"/>
                  </a:lnTo>
                  <a:lnTo>
                    <a:pt x="0" y="1114044"/>
                  </a:lnTo>
                  <a:lnTo>
                    <a:pt x="2008631" y="1114044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1124" y="4282439"/>
              <a:ext cx="2372360" cy="214629"/>
            </a:xfrm>
            <a:custGeom>
              <a:avLst/>
              <a:gdLst/>
              <a:ahLst/>
              <a:cxnLst/>
              <a:rect l="l" t="t" r="r" b="b"/>
              <a:pathLst>
                <a:path w="2372359" h="214629">
                  <a:moveTo>
                    <a:pt x="2328532" y="762"/>
                  </a:moveTo>
                  <a:lnTo>
                    <a:pt x="2327325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2328532" y="762"/>
                  </a:lnTo>
                  <a:close/>
                </a:path>
                <a:path w="2372359" h="214629">
                  <a:moveTo>
                    <a:pt x="2333371" y="3810"/>
                  </a:moveTo>
                  <a:lnTo>
                    <a:pt x="2332164" y="3048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2333371" y="3810"/>
                  </a:lnTo>
                  <a:close/>
                </a:path>
                <a:path w="2372359" h="214629">
                  <a:moveTo>
                    <a:pt x="2338209" y="6858"/>
                  </a:moveTo>
                  <a:lnTo>
                    <a:pt x="2337003" y="6096"/>
                  </a:lnTo>
                  <a:lnTo>
                    <a:pt x="0" y="6096"/>
                  </a:lnTo>
                  <a:lnTo>
                    <a:pt x="0" y="6858"/>
                  </a:lnTo>
                  <a:lnTo>
                    <a:pt x="2338209" y="6858"/>
                  </a:lnTo>
                  <a:close/>
                </a:path>
                <a:path w="2372359" h="214629">
                  <a:moveTo>
                    <a:pt x="2343048" y="9906"/>
                  </a:moveTo>
                  <a:lnTo>
                    <a:pt x="2341842" y="9144"/>
                  </a:lnTo>
                  <a:lnTo>
                    <a:pt x="0" y="9144"/>
                  </a:lnTo>
                  <a:lnTo>
                    <a:pt x="0" y="9906"/>
                  </a:lnTo>
                  <a:lnTo>
                    <a:pt x="2343048" y="9906"/>
                  </a:lnTo>
                  <a:close/>
                </a:path>
                <a:path w="2372359" h="214629">
                  <a:moveTo>
                    <a:pt x="2347899" y="12954"/>
                  </a:moveTo>
                  <a:lnTo>
                    <a:pt x="2346680" y="12192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2347899" y="12954"/>
                  </a:lnTo>
                  <a:close/>
                </a:path>
                <a:path w="2372359" h="214629">
                  <a:moveTo>
                    <a:pt x="2352738" y="16002"/>
                  </a:moveTo>
                  <a:lnTo>
                    <a:pt x="2351519" y="15240"/>
                  </a:lnTo>
                  <a:lnTo>
                    <a:pt x="0" y="15240"/>
                  </a:lnTo>
                  <a:lnTo>
                    <a:pt x="0" y="16002"/>
                  </a:lnTo>
                  <a:lnTo>
                    <a:pt x="2352738" y="16002"/>
                  </a:lnTo>
                  <a:close/>
                </a:path>
                <a:path w="2372359" h="214629">
                  <a:moveTo>
                    <a:pt x="2357577" y="19050"/>
                  </a:moveTo>
                  <a:lnTo>
                    <a:pt x="2356370" y="18288"/>
                  </a:lnTo>
                  <a:lnTo>
                    <a:pt x="0" y="18288"/>
                  </a:lnTo>
                  <a:lnTo>
                    <a:pt x="0" y="19050"/>
                  </a:lnTo>
                  <a:lnTo>
                    <a:pt x="2357577" y="19050"/>
                  </a:lnTo>
                  <a:close/>
                </a:path>
                <a:path w="2372359" h="214629">
                  <a:moveTo>
                    <a:pt x="2362416" y="22098"/>
                  </a:moveTo>
                  <a:lnTo>
                    <a:pt x="2361209" y="21336"/>
                  </a:lnTo>
                  <a:lnTo>
                    <a:pt x="0" y="21336"/>
                  </a:lnTo>
                  <a:lnTo>
                    <a:pt x="0" y="22098"/>
                  </a:lnTo>
                  <a:lnTo>
                    <a:pt x="2362416" y="22098"/>
                  </a:lnTo>
                  <a:close/>
                </a:path>
                <a:path w="2372359" h="214629">
                  <a:moveTo>
                    <a:pt x="2367254" y="25146"/>
                  </a:moveTo>
                  <a:lnTo>
                    <a:pt x="2366048" y="24384"/>
                  </a:lnTo>
                  <a:lnTo>
                    <a:pt x="0" y="24384"/>
                  </a:lnTo>
                  <a:lnTo>
                    <a:pt x="0" y="25146"/>
                  </a:lnTo>
                  <a:lnTo>
                    <a:pt x="2367254" y="25146"/>
                  </a:lnTo>
                  <a:close/>
                </a:path>
                <a:path w="2372359" h="214629">
                  <a:moveTo>
                    <a:pt x="2372093" y="28194"/>
                  </a:moveTo>
                  <a:lnTo>
                    <a:pt x="2370886" y="27432"/>
                  </a:lnTo>
                  <a:lnTo>
                    <a:pt x="0" y="27432"/>
                  </a:lnTo>
                  <a:lnTo>
                    <a:pt x="0" y="28194"/>
                  </a:lnTo>
                  <a:lnTo>
                    <a:pt x="2372093" y="28194"/>
                  </a:lnTo>
                  <a:close/>
                </a:path>
                <a:path w="2372359" h="214629">
                  <a:moveTo>
                    <a:pt x="2372106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2372106" y="214122"/>
                  </a:lnTo>
                  <a:lnTo>
                    <a:pt x="2372106" y="213360"/>
                  </a:lnTo>
                  <a:close/>
                </a:path>
                <a:path w="2372359" h="214629">
                  <a:moveTo>
                    <a:pt x="237210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2372106" y="211074"/>
                  </a:lnTo>
                  <a:lnTo>
                    <a:pt x="2372106" y="210312"/>
                  </a:lnTo>
                  <a:close/>
                </a:path>
                <a:path w="2372359" h="214629">
                  <a:moveTo>
                    <a:pt x="2372106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2372106" y="208026"/>
                  </a:lnTo>
                  <a:lnTo>
                    <a:pt x="2372106" y="207264"/>
                  </a:lnTo>
                  <a:close/>
                </a:path>
                <a:path w="2372359" h="214629">
                  <a:moveTo>
                    <a:pt x="2372106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2372106" y="204978"/>
                  </a:lnTo>
                  <a:lnTo>
                    <a:pt x="2372106" y="204216"/>
                  </a:lnTo>
                  <a:close/>
                </a:path>
                <a:path w="2372359" h="214629">
                  <a:moveTo>
                    <a:pt x="2372106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2372106" y="201930"/>
                  </a:lnTo>
                  <a:lnTo>
                    <a:pt x="2372106" y="201168"/>
                  </a:lnTo>
                  <a:close/>
                </a:path>
                <a:path w="2372359" h="214629">
                  <a:moveTo>
                    <a:pt x="2372106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2372106" y="198882"/>
                  </a:lnTo>
                  <a:lnTo>
                    <a:pt x="2372106" y="198120"/>
                  </a:lnTo>
                  <a:close/>
                </a:path>
                <a:path w="2372359" h="214629">
                  <a:moveTo>
                    <a:pt x="2372106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2372106" y="195834"/>
                  </a:lnTo>
                  <a:lnTo>
                    <a:pt x="2372106" y="195072"/>
                  </a:lnTo>
                  <a:close/>
                </a:path>
                <a:path w="2372359" h="214629">
                  <a:moveTo>
                    <a:pt x="2372106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2372106" y="192786"/>
                  </a:lnTo>
                  <a:lnTo>
                    <a:pt x="2372106" y="192024"/>
                  </a:lnTo>
                  <a:close/>
                </a:path>
                <a:path w="2372359" h="214629">
                  <a:moveTo>
                    <a:pt x="2372106" y="188976"/>
                  </a:moveTo>
                  <a:lnTo>
                    <a:pt x="0" y="188976"/>
                  </a:lnTo>
                  <a:lnTo>
                    <a:pt x="0" y="189750"/>
                  </a:lnTo>
                  <a:lnTo>
                    <a:pt x="2372106" y="189750"/>
                  </a:lnTo>
                  <a:lnTo>
                    <a:pt x="2372106" y="188976"/>
                  </a:lnTo>
                  <a:close/>
                </a:path>
                <a:path w="2372359" h="214629">
                  <a:moveTo>
                    <a:pt x="2372106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2372106" y="186690"/>
                  </a:lnTo>
                  <a:lnTo>
                    <a:pt x="2372106" y="185928"/>
                  </a:lnTo>
                  <a:close/>
                </a:path>
                <a:path w="2372359" h="214629">
                  <a:moveTo>
                    <a:pt x="2372106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2372106" y="183642"/>
                  </a:lnTo>
                  <a:lnTo>
                    <a:pt x="2372106" y="182880"/>
                  </a:lnTo>
                  <a:close/>
                </a:path>
                <a:path w="2372359" h="214629">
                  <a:moveTo>
                    <a:pt x="2372106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2372106" y="180594"/>
                  </a:lnTo>
                  <a:lnTo>
                    <a:pt x="2372106" y="179832"/>
                  </a:lnTo>
                  <a:close/>
                </a:path>
                <a:path w="2372359" h="214629">
                  <a:moveTo>
                    <a:pt x="237210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2372106" y="177546"/>
                  </a:lnTo>
                  <a:lnTo>
                    <a:pt x="2372106" y="176784"/>
                  </a:lnTo>
                  <a:close/>
                </a:path>
                <a:path w="2372359" h="214629">
                  <a:moveTo>
                    <a:pt x="2372106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2372106" y="174498"/>
                  </a:lnTo>
                  <a:lnTo>
                    <a:pt x="2372106" y="173736"/>
                  </a:lnTo>
                  <a:close/>
                </a:path>
                <a:path w="2372359" h="214629">
                  <a:moveTo>
                    <a:pt x="2372106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2372106" y="171450"/>
                  </a:lnTo>
                  <a:lnTo>
                    <a:pt x="2372106" y="170688"/>
                  </a:lnTo>
                  <a:close/>
                </a:path>
                <a:path w="2372359" h="214629">
                  <a:moveTo>
                    <a:pt x="2372106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2372106" y="168402"/>
                  </a:lnTo>
                  <a:lnTo>
                    <a:pt x="2372106" y="167640"/>
                  </a:lnTo>
                  <a:close/>
                </a:path>
                <a:path w="2372359" h="214629">
                  <a:moveTo>
                    <a:pt x="2372106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2372106" y="165354"/>
                  </a:lnTo>
                  <a:lnTo>
                    <a:pt x="2372106" y="164592"/>
                  </a:lnTo>
                  <a:close/>
                </a:path>
                <a:path w="2372359" h="214629">
                  <a:moveTo>
                    <a:pt x="2372106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2372106" y="162306"/>
                  </a:lnTo>
                  <a:lnTo>
                    <a:pt x="2372106" y="161544"/>
                  </a:lnTo>
                  <a:close/>
                </a:path>
                <a:path w="2372359" h="214629">
                  <a:moveTo>
                    <a:pt x="2372106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2372106" y="159258"/>
                  </a:lnTo>
                  <a:lnTo>
                    <a:pt x="2372106" y="158496"/>
                  </a:lnTo>
                  <a:close/>
                </a:path>
                <a:path w="2372359" h="214629">
                  <a:moveTo>
                    <a:pt x="2372106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2372106" y="156210"/>
                  </a:lnTo>
                  <a:lnTo>
                    <a:pt x="2372106" y="155448"/>
                  </a:lnTo>
                  <a:close/>
                </a:path>
                <a:path w="2372359" h="214629">
                  <a:moveTo>
                    <a:pt x="2372106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2372106" y="153162"/>
                  </a:lnTo>
                  <a:lnTo>
                    <a:pt x="2372106" y="152400"/>
                  </a:lnTo>
                  <a:close/>
                </a:path>
                <a:path w="2372359" h="214629">
                  <a:moveTo>
                    <a:pt x="2372106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2372106" y="150114"/>
                  </a:lnTo>
                  <a:lnTo>
                    <a:pt x="2372106" y="149352"/>
                  </a:lnTo>
                  <a:close/>
                </a:path>
                <a:path w="2372359" h="214629">
                  <a:moveTo>
                    <a:pt x="2372106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2372106" y="147066"/>
                  </a:lnTo>
                  <a:lnTo>
                    <a:pt x="2372106" y="146304"/>
                  </a:lnTo>
                  <a:close/>
                </a:path>
                <a:path w="2372359" h="214629">
                  <a:moveTo>
                    <a:pt x="2372106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2372106" y="144018"/>
                  </a:lnTo>
                  <a:lnTo>
                    <a:pt x="2372106" y="143256"/>
                  </a:lnTo>
                  <a:close/>
                </a:path>
                <a:path w="2372359" h="214629">
                  <a:moveTo>
                    <a:pt x="2372106" y="140208"/>
                  </a:moveTo>
                  <a:lnTo>
                    <a:pt x="0" y="140208"/>
                  </a:lnTo>
                  <a:lnTo>
                    <a:pt x="0" y="140982"/>
                  </a:lnTo>
                  <a:lnTo>
                    <a:pt x="2372106" y="140982"/>
                  </a:lnTo>
                  <a:lnTo>
                    <a:pt x="2372106" y="140208"/>
                  </a:lnTo>
                  <a:close/>
                </a:path>
                <a:path w="2372359" h="214629">
                  <a:moveTo>
                    <a:pt x="2372106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372106" y="137922"/>
                  </a:lnTo>
                  <a:lnTo>
                    <a:pt x="2372106" y="137160"/>
                  </a:lnTo>
                  <a:close/>
                </a:path>
                <a:path w="2372359" h="214629">
                  <a:moveTo>
                    <a:pt x="2372106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372106" y="134874"/>
                  </a:lnTo>
                  <a:lnTo>
                    <a:pt x="2372106" y="134112"/>
                  </a:lnTo>
                  <a:close/>
                </a:path>
                <a:path w="2372359" h="214629">
                  <a:moveTo>
                    <a:pt x="2372106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2372106" y="131826"/>
                  </a:lnTo>
                  <a:lnTo>
                    <a:pt x="2372106" y="131064"/>
                  </a:lnTo>
                  <a:close/>
                </a:path>
                <a:path w="2372359" h="214629">
                  <a:moveTo>
                    <a:pt x="2372106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2372106" y="128778"/>
                  </a:lnTo>
                  <a:lnTo>
                    <a:pt x="2372106" y="128016"/>
                  </a:lnTo>
                  <a:close/>
                </a:path>
                <a:path w="2372359" h="214629">
                  <a:moveTo>
                    <a:pt x="2372106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372106" y="125730"/>
                  </a:lnTo>
                  <a:lnTo>
                    <a:pt x="2372106" y="124968"/>
                  </a:lnTo>
                  <a:close/>
                </a:path>
                <a:path w="2372359" h="214629">
                  <a:moveTo>
                    <a:pt x="237210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372106" y="122682"/>
                  </a:lnTo>
                  <a:lnTo>
                    <a:pt x="2372106" y="121920"/>
                  </a:lnTo>
                  <a:close/>
                </a:path>
                <a:path w="2372359" h="214629">
                  <a:moveTo>
                    <a:pt x="2372106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372106" y="119634"/>
                  </a:lnTo>
                  <a:lnTo>
                    <a:pt x="2372106" y="118872"/>
                  </a:lnTo>
                  <a:close/>
                </a:path>
                <a:path w="2372359" h="214629">
                  <a:moveTo>
                    <a:pt x="2372106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372106" y="116586"/>
                  </a:lnTo>
                  <a:lnTo>
                    <a:pt x="2372106" y="115824"/>
                  </a:lnTo>
                  <a:close/>
                </a:path>
                <a:path w="2372359" h="214629">
                  <a:moveTo>
                    <a:pt x="2372106" y="112776"/>
                  </a:moveTo>
                  <a:lnTo>
                    <a:pt x="0" y="112776"/>
                  </a:lnTo>
                  <a:lnTo>
                    <a:pt x="0" y="113550"/>
                  </a:lnTo>
                  <a:lnTo>
                    <a:pt x="2372106" y="113550"/>
                  </a:lnTo>
                  <a:lnTo>
                    <a:pt x="2372106" y="112776"/>
                  </a:lnTo>
                  <a:close/>
                </a:path>
                <a:path w="2372359" h="214629">
                  <a:moveTo>
                    <a:pt x="2372106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372106" y="110490"/>
                  </a:lnTo>
                  <a:lnTo>
                    <a:pt x="2372106" y="109728"/>
                  </a:lnTo>
                  <a:close/>
                </a:path>
                <a:path w="2372359" h="214629">
                  <a:moveTo>
                    <a:pt x="2372106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372106" y="107442"/>
                  </a:lnTo>
                  <a:lnTo>
                    <a:pt x="2372106" y="106680"/>
                  </a:lnTo>
                  <a:close/>
                </a:path>
                <a:path w="2372359" h="214629">
                  <a:moveTo>
                    <a:pt x="237210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372106" y="104394"/>
                  </a:lnTo>
                  <a:lnTo>
                    <a:pt x="2372106" y="103632"/>
                  </a:lnTo>
                  <a:close/>
                </a:path>
                <a:path w="2372359" h="214629">
                  <a:moveTo>
                    <a:pt x="2372106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372106" y="101346"/>
                  </a:lnTo>
                  <a:lnTo>
                    <a:pt x="2372106" y="100584"/>
                  </a:lnTo>
                  <a:close/>
                </a:path>
                <a:path w="2372359" h="214629">
                  <a:moveTo>
                    <a:pt x="2372106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372106" y="98298"/>
                  </a:lnTo>
                  <a:lnTo>
                    <a:pt x="2372106" y="97536"/>
                  </a:lnTo>
                  <a:close/>
                </a:path>
                <a:path w="2372359" h="214629">
                  <a:moveTo>
                    <a:pt x="2372106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372106" y="95250"/>
                  </a:lnTo>
                  <a:lnTo>
                    <a:pt x="2372106" y="94488"/>
                  </a:lnTo>
                  <a:close/>
                </a:path>
                <a:path w="2372359" h="214629">
                  <a:moveTo>
                    <a:pt x="2372106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372106" y="92202"/>
                  </a:lnTo>
                  <a:lnTo>
                    <a:pt x="2372106" y="91440"/>
                  </a:lnTo>
                  <a:close/>
                </a:path>
                <a:path w="2372359" h="214629">
                  <a:moveTo>
                    <a:pt x="237210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372106" y="89154"/>
                  </a:lnTo>
                  <a:lnTo>
                    <a:pt x="2372106" y="88392"/>
                  </a:lnTo>
                  <a:close/>
                </a:path>
                <a:path w="2372359" h="214629">
                  <a:moveTo>
                    <a:pt x="2372106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372106" y="86106"/>
                  </a:lnTo>
                  <a:lnTo>
                    <a:pt x="2372106" y="85344"/>
                  </a:lnTo>
                  <a:close/>
                </a:path>
                <a:path w="2372359" h="214629">
                  <a:moveTo>
                    <a:pt x="2372106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372106" y="83058"/>
                  </a:lnTo>
                  <a:lnTo>
                    <a:pt x="2372106" y="82296"/>
                  </a:lnTo>
                  <a:close/>
                </a:path>
                <a:path w="2372359" h="214629">
                  <a:moveTo>
                    <a:pt x="2372106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372106" y="80010"/>
                  </a:lnTo>
                  <a:lnTo>
                    <a:pt x="2372106" y="79248"/>
                  </a:lnTo>
                  <a:close/>
                </a:path>
                <a:path w="2372359" h="214629">
                  <a:moveTo>
                    <a:pt x="2372106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372106" y="76962"/>
                  </a:lnTo>
                  <a:lnTo>
                    <a:pt x="2372106" y="76200"/>
                  </a:lnTo>
                  <a:close/>
                </a:path>
                <a:path w="2372359" h="214629">
                  <a:moveTo>
                    <a:pt x="2372106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372106" y="73914"/>
                  </a:lnTo>
                  <a:lnTo>
                    <a:pt x="2372106" y="73152"/>
                  </a:lnTo>
                  <a:close/>
                </a:path>
                <a:path w="2372359" h="214629">
                  <a:moveTo>
                    <a:pt x="2372106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372106" y="70866"/>
                  </a:lnTo>
                  <a:lnTo>
                    <a:pt x="2372106" y="70104"/>
                  </a:lnTo>
                  <a:close/>
                </a:path>
                <a:path w="2372359" h="214629">
                  <a:moveTo>
                    <a:pt x="2372106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372106" y="67818"/>
                  </a:lnTo>
                  <a:lnTo>
                    <a:pt x="2372106" y="67056"/>
                  </a:lnTo>
                  <a:close/>
                </a:path>
                <a:path w="2372359" h="214629">
                  <a:moveTo>
                    <a:pt x="2372106" y="64008"/>
                  </a:moveTo>
                  <a:lnTo>
                    <a:pt x="0" y="64008"/>
                  </a:lnTo>
                  <a:lnTo>
                    <a:pt x="0" y="64782"/>
                  </a:lnTo>
                  <a:lnTo>
                    <a:pt x="2372106" y="64782"/>
                  </a:lnTo>
                  <a:lnTo>
                    <a:pt x="2372106" y="64008"/>
                  </a:lnTo>
                  <a:close/>
                </a:path>
                <a:path w="2372359" h="214629">
                  <a:moveTo>
                    <a:pt x="2372106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372106" y="61722"/>
                  </a:lnTo>
                  <a:lnTo>
                    <a:pt x="2372106" y="60960"/>
                  </a:lnTo>
                  <a:close/>
                </a:path>
                <a:path w="2372359" h="214629">
                  <a:moveTo>
                    <a:pt x="2372106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372106" y="58674"/>
                  </a:lnTo>
                  <a:lnTo>
                    <a:pt x="2372106" y="57912"/>
                  </a:lnTo>
                  <a:close/>
                </a:path>
                <a:path w="2372359" h="214629">
                  <a:moveTo>
                    <a:pt x="2372106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372106" y="55626"/>
                  </a:lnTo>
                  <a:lnTo>
                    <a:pt x="2372106" y="54864"/>
                  </a:lnTo>
                  <a:close/>
                </a:path>
                <a:path w="2372359" h="214629">
                  <a:moveTo>
                    <a:pt x="2372106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372106" y="52578"/>
                  </a:lnTo>
                  <a:lnTo>
                    <a:pt x="2372106" y="51816"/>
                  </a:lnTo>
                  <a:close/>
                </a:path>
                <a:path w="2372359" h="214629">
                  <a:moveTo>
                    <a:pt x="2372106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372106" y="49530"/>
                  </a:lnTo>
                  <a:lnTo>
                    <a:pt x="2372106" y="48768"/>
                  </a:lnTo>
                  <a:close/>
                </a:path>
                <a:path w="2372359" h="214629">
                  <a:moveTo>
                    <a:pt x="2372106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372106" y="46482"/>
                  </a:lnTo>
                  <a:lnTo>
                    <a:pt x="2372106" y="45720"/>
                  </a:lnTo>
                  <a:close/>
                </a:path>
                <a:path w="2372359" h="214629">
                  <a:moveTo>
                    <a:pt x="2372106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372106" y="43434"/>
                  </a:lnTo>
                  <a:lnTo>
                    <a:pt x="2372106" y="42672"/>
                  </a:lnTo>
                  <a:close/>
                </a:path>
                <a:path w="2372359" h="214629">
                  <a:moveTo>
                    <a:pt x="2372106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372106" y="40386"/>
                  </a:lnTo>
                  <a:lnTo>
                    <a:pt x="2372106" y="39624"/>
                  </a:lnTo>
                  <a:close/>
                </a:path>
                <a:path w="2372359" h="214629">
                  <a:moveTo>
                    <a:pt x="2372106" y="36576"/>
                  </a:moveTo>
                  <a:lnTo>
                    <a:pt x="0" y="36576"/>
                  </a:lnTo>
                  <a:lnTo>
                    <a:pt x="0" y="37350"/>
                  </a:lnTo>
                  <a:lnTo>
                    <a:pt x="2372106" y="37350"/>
                  </a:lnTo>
                  <a:lnTo>
                    <a:pt x="2372106" y="36576"/>
                  </a:lnTo>
                  <a:close/>
                </a:path>
                <a:path w="2372359" h="214629">
                  <a:moveTo>
                    <a:pt x="237210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372106" y="34290"/>
                  </a:lnTo>
                  <a:lnTo>
                    <a:pt x="2372106" y="33528"/>
                  </a:lnTo>
                  <a:close/>
                </a:path>
                <a:path w="2372359" h="214629">
                  <a:moveTo>
                    <a:pt x="2372106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372106" y="31242"/>
                  </a:lnTo>
                  <a:lnTo>
                    <a:pt x="2372106" y="3048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1124" y="4495799"/>
              <a:ext cx="2372360" cy="214629"/>
            </a:xfrm>
            <a:custGeom>
              <a:avLst/>
              <a:gdLst/>
              <a:ahLst/>
              <a:cxnLst/>
              <a:rect l="l" t="t" r="r" b="b"/>
              <a:pathLst>
                <a:path w="2372359" h="214629">
                  <a:moveTo>
                    <a:pt x="2372106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2372106" y="214122"/>
                  </a:lnTo>
                  <a:lnTo>
                    <a:pt x="2372106" y="213360"/>
                  </a:lnTo>
                  <a:close/>
                </a:path>
                <a:path w="2372359" h="214629">
                  <a:moveTo>
                    <a:pt x="237210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2372106" y="211074"/>
                  </a:lnTo>
                  <a:lnTo>
                    <a:pt x="2372106" y="210312"/>
                  </a:lnTo>
                  <a:close/>
                </a:path>
                <a:path w="2372359" h="214629">
                  <a:moveTo>
                    <a:pt x="2372106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2372106" y="208026"/>
                  </a:lnTo>
                  <a:lnTo>
                    <a:pt x="2372106" y="207264"/>
                  </a:lnTo>
                  <a:close/>
                </a:path>
                <a:path w="2372359" h="214629">
                  <a:moveTo>
                    <a:pt x="2372106" y="204216"/>
                  </a:moveTo>
                  <a:lnTo>
                    <a:pt x="0" y="204216"/>
                  </a:lnTo>
                  <a:lnTo>
                    <a:pt x="0" y="204990"/>
                  </a:lnTo>
                  <a:lnTo>
                    <a:pt x="2372106" y="204990"/>
                  </a:lnTo>
                  <a:lnTo>
                    <a:pt x="2372106" y="204216"/>
                  </a:lnTo>
                  <a:close/>
                </a:path>
                <a:path w="2372359" h="214629">
                  <a:moveTo>
                    <a:pt x="2372106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2372106" y="201930"/>
                  </a:lnTo>
                  <a:lnTo>
                    <a:pt x="2372106" y="201168"/>
                  </a:lnTo>
                  <a:close/>
                </a:path>
                <a:path w="2372359" h="214629">
                  <a:moveTo>
                    <a:pt x="2372106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2372106" y="198882"/>
                  </a:lnTo>
                  <a:lnTo>
                    <a:pt x="2372106" y="198120"/>
                  </a:lnTo>
                  <a:close/>
                </a:path>
                <a:path w="2372359" h="214629">
                  <a:moveTo>
                    <a:pt x="2372106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2372106" y="195834"/>
                  </a:lnTo>
                  <a:lnTo>
                    <a:pt x="2372106" y="195072"/>
                  </a:lnTo>
                  <a:close/>
                </a:path>
                <a:path w="2372359" h="214629">
                  <a:moveTo>
                    <a:pt x="2372106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2372106" y="192786"/>
                  </a:lnTo>
                  <a:lnTo>
                    <a:pt x="2372106" y="192024"/>
                  </a:lnTo>
                  <a:close/>
                </a:path>
                <a:path w="2372359" h="214629">
                  <a:moveTo>
                    <a:pt x="2372106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2372106" y="189738"/>
                  </a:lnTo>
                  <a:lnTo>
                    <a:pt x="2372106" y="188976"/>
                  </a:lnTo>
                  <a:close/>
                </a:path>
                <a:path w="2372359" h="214629">
                  <a:moveTo>
                    <a:pt x="2372106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2372106" y="186690"/>
                  </a:lnTo>
                  <a:lnTo>
                    <a:pt x="2372106" y="185928"/>
                  </a:lnTo>
                  <a:close/>
                </a:path>
                <a:path w="2372359" h="214629">
                  <a:moveTo>
                    <a:pt x="2372106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2372106" y="183642"/>
                  </a:lnTo>
                  <a:lnTo>
                    <a:pt x="2372106" y="182880"/>
                  </a:lnTo>
                  <a:close/>
                </a:path>
                <a:path w="2372359" h="214629">
                  <a:moveTo>
                    <a:pt x="2372106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2372106" y="180594"/>
                  </a:lnTo>
                  <a:lnTo>
                    <a:pt x="2372106" y="179832"/>
                  </a:lnTo>
                  <a:close/>
                </a:path>
                <a:path w="2372359" h="214629">
                  <a:moveTo>
                    <a:pt x="237210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2372106" y="177546"/>
                  </a:lnTo>
                  <a:lnTo>
                    <a:pt x="2372106" y="176784"/>
                  </a:lnTo>
                  <a:close/>
                </a:path>
                <a:path w="2372359" h="214629">
                  <a:moveTo>
                    <a:pt x="2372106" y="173736"/>
                  </a:moveTo>
                  <a:lnTo>
                    <a:pt x="0" y="173736"/>
                  </a:lnTo>
                  <a:lnTo>
                    <a:pt x="0" y="174510"/>
                  </a:lnTo>
                  <a:lnTo>
                    <a:pt x="2372106" y="174510"/>
                  </a:lnTo>
                  <a:lnTo>
                    <a:pt x="2372106" y="173736"/>
                  </a:lnTo>
                  <a:close/>
                </a:path>
                <a:path w="2372359" h="214629">
                  <a:moveTo>
                    <a:pt x="2372106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2372106" y="171450"/>
                  </a:lnTo>
                  <a:lnTo>
                    <a:pt x="2372106" y="170688"/>
                  </a:lnTo>
                  <a:close/>
                </a:path>
                <a:path w="2372359" h="214629">
                  <a:moveTo>
                    <a:pt x="2372106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2372106" y="168402"/>
                  </a:lnTo>
                  <a:lnTo>
                    <a:pt x="2372106" y="167640"/>
                  </a:lnTo>
                  <a:close/>
                </a:path>
                <a:path w="2372359" h="214629">
                  <a:moveTo>
                    <a:pt x="2372106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2372106" y="165354"/>
                  </a:lnTo>
                  <a:lnTo>
                    <a:pt x="2372106" y="164592"/>
                  </a:lnTo>
                  <a:close/>
                </a:path>
                <a:path w="2372359" h="214629">
                  <a:moveTo>
                    <a:pt x="2372106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2372106" y="162306"/>
                  </a:lnTo>
                  <a:lnTo>
                    <a:pt x="2372106" y="161544"/>
                  </a:lnTo>
                  <a:close/>
                </a:path>
                <a:path w="2372359" h="214629">
                  <a:moveTo>
                    <a:pt x="2372106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2372106" y="159258"/>
                  </a:lnTo>
                  <a:lnTo>
                    <a:pt x="2372106" y="158496"/>
                  </a:lnTo>
                  <a:close/>
                </a:path>
                <a:path w="2372359" h="214629">
                  <a:moveTo>
                    <a:pt x="2372106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2372106" y="156210"/>
                  </a:lnTo>
                  <a:lnTo>
                    <a:pt x="2372106" y="155448"/>
                  </a:lnTo>
                  <a:close/>
                </a:path>
                <a:path w="2372359" h="214629">
                  <a:moveTo>
                    <a:pt x="2372106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2372106" y="153162"/>
                  </a:lnTo>
                  <a:lnTo>
                    <a:pt x="2372106" y="152400"/>
                  </a:lnTo>
                  <a:close/>
                </a:path>
                <a:path w="2372359" h="214629">
                  <a:moveTo>
                    <a:pt x="2372106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2372106" y="150114"/>
                  </a:lnTo>
                  <a:lnTo>
                    <a:pt x="2372106" y="149352"/>
                  </a:lnTo>
                  <a:close/>
                </a:path>
                <a:path w="2372359" h="214629">
                  <a:moveTo>
                    <a:pt x="2372106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2372106" y="147066"/>
                  </a:lnTo>
                  <a:lnTo>
                    <a:pt x="2372106" y="146304"/>
                  </a:lnTo>
                  <a:close/>
                </a:path>
                <a:path w="2372359" h="214629">
                  <a:moveTo>
                    <a:pt x="2372106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2372106" y="144018"/>
                  </a:lnTo>
                  <a:lnTo>
                    <a:pt x="2372106" y="143256"/>
                  </a:lnTo>
                  <a:close/>
                </a:path>
                <a:path w="2372359" h="214629">
                  <a:moveTo>
                    <a:pt x="2372106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2372106" y="140970"/>
                  </a:lnTo>
                  <a:lnTo>
                    <a:pt x="2372106" y="140208"/>
                  </a:lnTo>
                  <a:close/>
                </a:path>
                <a:path w="2372359" h="214629">
                  <a:moveTo>
                    <a:pt x="2372106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372106" y="137922"/>
                  </a:lnTo>
                  <a:lnTo>
                    <a:pt x="2372106" y="137160"/>
                  </a:lnTo>
                  <a:close/>
                </a:path>
                <a:path w="2372359" h="214629">
                  <a:moveTo>
                    <a:pt x="2372106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372106" y="134874"/>
                  </a:lnTo>
                  <a:lnTo>
                    <a:pt x="2372106" y="134112"/>
                  </a:lnTo>
                  <a:close/>
                </a:path>
                <a:path w="2372359" h="214629">
                  <a:moveTo>
                    <a:pt x="2372106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2372106" y="131826"/>
                  </a:lnTo>
                  <a:lnTo>
                    <a:pt x="2372106" y="131064"/>
                  </a:lnTo>
                  <a:close/>
                </a:path>
                <a:path w="2372359" h="214629">
                  <a:moveTo>
                    <a:pt x="2372106" y="128016"/>
                  </a:moveTo>
                  <a:lnTo>
                    <a:pt x="0" y="128016"/>
                  </a:lnTo>
                  <a:lnTo>
                    <a:pt x="0" y="128790"/>
                  </a:lnTo>
                  <a:lnTo>
                    <a:pt x="2372106" y="128790"/>
                  </a:lnTo>
                  <a:lnTo>
                    <a:pt x="2372106" y="128016"/>
                  </a:lnTo>
                  <a:close/>
                </a:path>
                <a:path w="2372359" h="214629">
                  <a:moveTo>
                    <a:pt x="2372106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372106" y="125730"/>
                  </a:lnTo>
                  <a:lnTo>
                    <a:pt x="2372106" y="124968"/>
                  </a:lnTo>
                  <a:close/>
                </a:path>
                <a:path w="2372359" h="214629">
                  <a:moveTo>
                    <a:pt x="237210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372106" y="122682"/>
                  </a:lnTo>
                  <a:lnTo>
                    <a:pt x="2372106" y="121920"/>
                  </a:lnTo>
                  <a:close/>
                </a:path>
                <a:path w="2372359" h="214629">
                  <a:moveTo>
                    <a:pt x="2372106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372106" y="119634"/>
                  </a:lnTo>
                  <a:lnTo>
                    <a:pt x="2372106" y="118872"/>
                  </a:lnTo>
                  <a:close/>
                </a:path>
                <a:path w="2372359" h="214629">
                  <a:moveTo>
                    <a:pt x="2372106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372106" y="116586"/>
                  </a:lnTo>
                  <a:lnTo>
                    <a:pt x="2372106" y="115824"/>
                  </a:lnTo>
                  <a:close/>
                </a:path>
                <a:path w="2372359" h="214629">
                  <a:moveTo>
                    <a:pt x="2372106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2372106" y="113538"/>
                  </a:lnTo>
                  <a:lnTo>
                    <a:pt x="2372106" y="112776"/>
                  </a:lnTo>
                  <a:close/>
                </a:path>
                <a:path w="2372359" h="214629">
                  <a:moveTo>
                    <a:pt x="2372106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372106" y="110490"/>
                  </a:lnTo>
                  <a:lnTo>
                    <a:pt x="2372106" y="109728"/>
                  </a:lnTo>
                  <a:close/>
                </a:path>
                <a:path w="2372359" h="214629">
                  <a:moveTo>
                    <a:pt x="2372106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372106" y="107442"/>
                  </a:lnTo>
                  <a:lnTo>
                    <a:pt x="2372106" y="106680"/>
                  </a:lnTo>
                  <a:close/>
                </a:path>
                <a:path w="2372359" h="214629">
                  <a:moveTo>
                    <a:pt x="237210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372106" y="104394"/>
                  </a:lnTo>
                  <a:lnTo>
                    <a:pt x="2372106" y="103632"/>
                  </a:lnTo>
                  <a:close/>
                </a:path>
                <a:path w="2372359" h="214629">
                  <a:moveTo>
                    <a:pt x="2372106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372106" y="101346"/>
                  </a:lnTo>
                  <a:lnTo>
                    <a:pt x="2372106" y="100584"/>
                  </a:lnTo>
                  <a:close/>
                </a:path>
                <a:path w="2372359" h="214629">
                  <a:moveTo>
                    <a:pt x="2372106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372106" y="98298"/>
                  </a:lnTo>
                  <a:lnTo>
                    <a:pt x="2372106" y="97536"/>
                  </a:lnTo>
                  <a:close/>
                </a:path>
                <a:path w="2372359" h="214629">
                  <a:moveTo>
                    <a:pt x="2372106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372106" y="95250"/>
                  </a:lnTo>
                  <a:lnTo>
                    <a:pt x="2372106" y="94488"/>
                  </a:lnTo>
                  <a:close/>
                </a:path>
                <a:path w="2372359" h="214629">
                  <a:moveTo>
                    <a:pt x="2372106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372106" y="92202"/>
                  </a:lnTo>
                  <a:lnTo>
                    <a:pt x="2372106" y="91440"/>
                  </a:lnTo>
                  <a:close/>
                </a:path>
                <a:path w="2372359" h="214629">
                  <a:moveTo>
                    <a:pt x="237210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372106" y="89154"/>
                  </a:lnTo>
                  <a:lnTo>
                    <a:pt x="2372106" y="88392"/>
                  </a:lnTo>
                  <a:close/>
                </a:path>
                <a:path w="2372359" h="214629">
                  <a:moveTo>
                    <a:pt x="2372106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372106" y="86106"/>
                  </a:lnTo>
                  <a:lnTo>
                    <a:pt x="2372106" y="85344"/>
                  </a:lnTo>
                  <a:close/>
                </a:path>
                <a:path w="2372359" h="214629">
                  <a:moveTo>
                    <a:pt x="2372106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372106" y="83058"/>
                  </a:lnTo>
                  <a:lnTo>
                    <a:pt x="2372106" y="82296"/>
                  </a:lnTo>
                  <a:close/>
                </a:path>
                <a:path w="2372359" h="214629">
                  <a:moveTo>
                    <a:pt x="2372106" y="79248"/>
                  </a:moveTo>
                  <a:lnTo>
                    <a:pt x="0" y="79248"/>
                  </a:lnTo>
                  <a:lnTo>
                    <a:pt x="0" y="80022"/>
                  </a:lnTo>
                  <a:lnTo>
                    <a:pt x="2372106" y="80022"/>
                  </a:lnTo>
                  <a:lnTo>
                    <a:pt x="2372106" y="79248"/>
                  </a:lnTo>
                  <a:close/>
                </a:path>
                <a:path w="2372359" h="214629">
                  <a:moveTo>
                    <a:pt x="2372106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372106" y="76962"/>
                  </a:lnTo>
                  <a:lnTo>
                    <a:pt x="2372106" y="76200"/>
                  </a:lnTo>
                  <a:close/>
                </a:path>
                <a:path w="2372359" h="214629">
                  <a:moveTo>
                    <a:pt x="2372106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372106" y="73914"/>
                  </a:lnTo>
                  <a:lnTo>
                    <a:pt x="2372106" y="73152"/>
                  </a:lnTo>
                  <a:close/>
                </a:path>
                <a:path w="2372359" h="214629">
                  <a:moveTo>
                    <a:pt x="2372106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372106" y="70866"/>
                  </a:lnTo>
                  <a:lnTo>
                    <a:pt x="2372106" y="70104"/>
                  </a:lnTo>
                  <a:close/>
                </a:path>
                <a:path w="2372359" h="214629">
                  <a:moveTo>
                    <a:pt x="2372106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372106" y="67818"/>
                  </a:lnTo>
                  <a:lnTo>
                    <a:pt x="2372106" y="67056"/>
                  </a:lnTo>
                  <a:close/>
                </a:path>
                <a:path w="2372359" h="214629">
                  <a:moveTo>
                    <a:pt x="2372106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372106" y="64770"/>
                  </a:lnTo>
                  <a:lnTo>
                    <a:pt x="2372106" y="64008"/>
                  </a:lnTo>
                  <a:close/>
                </a:path>
                <a:path w="2372359" h="214629">
                  <a:moveTo>
                    <a:pt x="2372106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372106" y="61722"/>
                  </a:lnTo>
                  <a:lnTo>
                    <a:pt x="2372106" y="60960"/>
                  </a:lnTo>
                  <a:close/>
                </a:path>
                <a:path w="2372359" h="214629">
                  <a:moveTo>
                    <a:pt x="2372106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372106" y="58674"/>
                  </a:lnTo>
                  <a:lnTo>
                    <a:pt x="2372106" y="57912"/>
                  </a:lnTo>
                  <a:close/>
                </a:path>
                <a:path w="2372359" h="214629">
                  <a:moveTo>
                    <a:pt x="2372106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372106" y="55626"/>
                  </a:lnTo>
                  <a:lnTo>
                    <a:pt x="2372106" y="54864"/>
                  </a:lnTo>
                  <a:close/>
                </a:path>
                <a:path w="2372359" h="214629">
                  <a:moveTo>
                    <a:pt x="2372106" y="51816"/>
                  </a:moveTo>
                  <a:lnTo>
                    <a:pt x="0" y="51816"/>
                  </a:lnTo>
                  <a:lnTo>
                    <a:pt x="0" y="52590"/>
                  </a:lnTo>
                  <a:lnTo>
                    <a:pt x="2372106" y="52590"/>
                  </a:lnTo>
                  <a:lnTo>
                    <a:pt x="2372106" y="51816"/>
                  </a:lnTo>
                  <a:close/>
                </a:path>
                <a:path w="2372359" h="214629">
                  <a:moveTo>
                    <a:pt x="2372106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372106" y="49530"/>
                  </a:lnTo>
                  <a:lnTo>
                    <a:pt x="2372106" y="48768"/>
                  </a:lnTo>
                  <a:close/>
                </a:path>
                <a:path w="2372359" h="214629">
                  <a:moveTo>
                    <a:pt x="2372106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372106" y="46482"/>
                  </a:lnTo>
                  <a:lnTo>
                    <a:pt x="2372106" y="45720"/>
                  </a:lnTo>
                  <a:close/>
                </a:path>
                <a:path w="2372359" h="214629">
                  <a:moveTo>
                    <a:pt x="2372106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372106" y="43434"/>
                  </a:lnTo>
                  <a:lnTo>
                    <a:pt x="2372106" y="42672"/>
                  </a:lnTo>
                  <a:close/>
                </a:path>
                <a:path w="2372359" h="214629">
                  <a:moveTo>
                    <a:pt x="2372106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372106" y="40386"/>
                  </a:lnTo>
                  <a:lnTo>
                    <a:pt x="2372106" y="39624"/>
                  </a:lnTo>
                  <a:close/>
                </a:path>
                <a:path w="2372359" h="214629">
                  <a:moveTo>
                    <a:pt x="2372106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2372106" y="37338"/>
                  </a:lnTo>
                  <a:lnTo>
                    <a:pt x="2372106" y="36576"/>
                  </a:lnTo>
                  <a:close/>
                </a:path>
                <a:path w="2372359" h="214629">
                  <a:moveTo>
                    <a:pt x="237210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372106" y="34290"/>
                  </a:lnTo>
                  <a:lnTo>
                    <a:pt x="2372106" y="33528"/>
                  </a:lnTo>
                  <a:close/>
                </a:path>
                <a:path w="2372359" h="214629">
                  <a:moveTo>
                    <a:pt x="2372106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372106" y="31242"/>
                  </a:lnTo>
                  <a:lnTo>
                    <a:pt x="2372106" y="30480"/>
                  </a:lnTo>
                  <a:close/>
                </a:path>
                <a:path w="2372359" h="214629">
                  <a:moveTo>
                    <a:pt x="2372106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372106" y="28194"/>
                  </a:lnTo>
                  <a:lnTo>
                    <a:pt x="2372106" y="27432"/>
                  </a:lnTo>
                  <a:close/>
                </a:path>
                <a:path w="2372359" h="214629">
                  <a:moveTo>
                    <a:pt x="2372106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2372106" y="25146"/>
                  </a:lnTo>
                  <a:lnTo>
                    <a:pt x="2372106" y="24384"/>
                  </a:lnTo>
                  <a:close/>
                </a:path>
                <a:path w="2372359" h="214629">
                  <a:moveTo>
                    <a:pt x="2372106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372106" y="22098"/>
                  </a:lnTo>
                  <a:lnTo>
                    <a:pt x="2372106" y="21336"/>
                  </a:lnTo>
                  <a:close/>
                </a:path>
                <a:path w="2372359" h="214629">
                  <a:moveTo>
                    <a:pt x="2372106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372106" y="19050"/>
                  </a:lnTo>
                  <a:lnTo>
                    <a:pt x="2372106" y="18288"/>
                  </a:lnTo>
                  <a:close/>
                </a:path>
                <a:path w="2372359" h="214629">
                  <a:moveTo>
                    <a:pt x="2372106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372106" y="16002"/>
                  </a:lnTo>
                  <a:lnTo>
                    <a:pt x="2372106" y="15240"/>
                  </a:lnTo>
                  <a:close/>
                </a:path>
                <a:path w="2372359" h="214629">
                  <a:moveTo>
                    <a:pt x="2372106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372106" y="12954"/>
                  </a:lnTo>
                  <a:lnTo>
                    <a:pt x="2372106" y="12192"/>
                  </a:lnTo>
                  <a:close/>
                </a:path>
                <a:path w="2372359" h="214629">
                  <a:moveTo>
                    <a:pt x="2372106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372106" y="9906"/>
                  </a:lnTo>
                  <a:lnTo>
                    <a:pt x="2372106" y="9144"/>
                  </a:lnTo>
                  <a:close/>
                </a:path>
                <a:path w="2372359" h="214629">
                  <a:moveTo>
                    <a:pt x="2372106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372106" y="6858"/>
                  </a:lnTo>
                  <a:lnTo>
                    <a:pt x="2372106" y="6096"/>
                  </a:lnTo>
                  <a:close/>
                </a:path>
                <a:path w="2372359" h="214629">
                  <a:moveTo>
                    <a:pt x="2372106" y="3048"/>
                  </a:moveTo>
                  <a:lnTo>
                    <a:pt x="0" y="3048"/>
                  </a:lnTo>
                  <a:lnTo>
                    <a:pt x="0" y="3822"/>
                  </a:lnTo>
                  <a:lnTo>
                    <a:pt x="2372106" y="3822"/>
                  </a:lnTo>
                  <a:lnTo>
                    <a:pt x="2372106" y="3048"/>
                  </a:lnTo>
                  <a:close/>
                </a:path>
                <a:path w="2372359" h="214629">
                  <a:moveTo>
                    <a:pt x="237210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372106" y="762"/>
                  </a:lnTo>
                  <a:lnTo>
                    <a:pt x="2372106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1124" y="4709159"/>
              <a:ext cx="2372360" cy="214629"/>
            </a:xfrm>
            <a:custGeom>
              <a:avLst/>
              <a:gdLst/>
              <a:ahLst/>
              <a:cxnLst/>
              <a:rect l="l" t="t" r="r" b="b"/>
              <a:pathLst>
                <a:path w="2372359" h="214629">
                  <a:moveTo>
                    <a:pt x="2372106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2372106" y="214122"/>
                  </a:lnTo>
                  <a:lnTo>
                    <a:pt x="2372106" y="213360"/>
                  </a:lnTo>
                  <a:close/>
                </a:path>
                <a:path w="2372359" h="214629">
                  <a:moveTo>
                    <a:pt x="237210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2372106" y="211074"/>
                  </a:lnTo>
                  <a:lnTo>
                    <a:pt x="2372106" y="210312"/>
                  </a:lnTo>
                  <a:close/>
                </a:path>
                <a:path w="2372359" h="214629">
                  <a:moveTo>
                    <a:pt x="2372106" y="207264"/>
                  </a:moveTo>
                  <a:lnTo>
                    <a:pt x="0" y="207264"/>
                  </a:lnTo>
                  <a:lnTo>
                    <a:pt x="0" y="208038"/>
                  </a:lnTo>
                  <a:lnTo>
                    <a:pt x="2372106" y="208038"/>
                  </a:lnTo>
                  <a:lnTo>
                    <a:pt x="2372106" y="207264"/>
                  </a:lnTo>
                  <a:close/>
                </a:path>
                <a:path w="2372359" h="214629">
                  <a:moveTo>
                    <a:pt x="2372106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2372106" y="204978"/>
                  </a:lnTo>
                  <a:lnTo>
                    <a:pt x="2372106" y="204216"/>
                  </a:lnTo>
                  <a:close/>
                </a:path>
                <a:path w="2372359" h="214629">
                  <a:moveTo>
                    <a:pt x="2372106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2372106" y="201930"/>
                  </a:lnTo>
                  <a:lnTo>
                    <a:pt x="2372106" y="201168"/>
                  </a:lnTo>
                  <a:close/>
                </a:path>
                <a:path w="2372359" h="214629">
                  <a:moveTo>
                    <a:pt x="2372106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2372106" y="198882"/>
                  </a:lnTo>
                  <a:lnTo>
                    <a:pt x="2372106" y="198120"/>
                  </a:lnTo>
                  <a:close/>
                </a:path>
                <a:path w="2372359" h="214629">
                  <a:moveTo>
                    <a:pt x="2372106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2372106" y="195834"/>
                  </a:lnTo>
                  <a:lnTo>
                    <a:pt x="2372106" y="195072"/>
                  </a:lnTo>
                  <a:close/>
                </a:path>
                <a:path w="2372359" h="214629">
                  <a:moveTo>
                    <a:pt x="2372106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2372106" y="192786"/>
                  </a:lnTo>
                  <a:lnTo>
                    <a:pt x="2372106" y="192024"/>
                  </a:lnTo>
                  <a:close/>
                </a:path>
                <a:path w="2372359" h="214629">
                  <a:moveTo>
                    <a:pt x="2372106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2372106" y="189738"/>
                  </a:lnTo>
                  <a:lnTo>
                    <a:pt x="2372106" y="188976"/>
                  </a:lnTo>
                  <a:close/>
                </a:path>
                <a:path w="2372359" h="214629">
                  <a:moveTo>
                    <a:pt x="2372106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2372106" y="186690"/>
                  </a:lnTo>
                  <a:lnTo>
                    <a:pt x="2372106" y="185928"/>
                  </a:lnTo>
                  <a:close/>
                </a:path>
                <a:path w="2372359" h="214629">
                  <a:moveTo>
                    <a:pt x="2372106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2372106" y="183642"/>
                  </a:lnTo>
                  <a:lnTo>
                    <a:pt x="2372106" y="182880"/>
                  </a:lnTo>
                  <a:close/>
                </a:path>
                <a:path w="2372359" h="214629">
                  <a:moveTo>
                    <a:pt x="2372106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2372106" y="180594"/>
                  </a:lnTo>
                  <a:lnTo>
                    <a:pt x="2372106" y="179832"/>
                  </a:lnTo>
                  <a:close/>
                </a:path>
                <a:path w="2372359" h="214629">
                  <a:moveTo>
                    <a:pt x="237210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2372106" y="177546"/>
                  </a:lnTo>
                  <a:lnTo>
                    <a:pt x="2372106" y="176784"/>
                  </a:lnTo>
                  <a:close/>
                </a:path>
                <a:path w="2372359" h="214629">
                  <a:moveTo>
                    <a:pt x="2372106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2372106" y="174498"/>
                  </a:lnTo>
                  <a:lnTo>
                    <a:pt x="2372106" y="173736"/>
                  </a:lnTo>
                  <a:close/>
                </a:path>
                <a:path w="2372359" h="214629">
                  <a:moveTo>
                    <a:pt x="2372106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2372106" y="171450"/>
                  </a:lnTo>
                  <a:lnTo>
                    <a:pt x="2372106" y="170688"/>
                  </a:lnTo>
                  <a:close/>
                </a:path>
                <a:path w="2372359" h="214629">
                  <a:moveTo>
                    <a:pt x="2372106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2372106" y="168402"/>
                  </a:lnTo>
                  <a:lnTo>
                    <a:pt x="2372106" y="167640"/>
                  </a:lnTo>
                  <a:close/>
                </a:path>
                <a:path w="2372359" h="214629">
                  <a:moveTo>
                    <a:pt x="2372106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2372106" y="165354"/>
                  </a:lnTo>
                  <a:lnTo>
                    <a:pt x="2372106" y="164592"/>
                  </a:lnTo>
                  <a:close/>
                </a:path>
                <a:path w="2372359" h="214629">
                  <a:moveTo>
                    <a:pt x="2372106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2372106" y="162306"/>
                  </a:lnTo>
                  <a:lnTo>
                    <a:pt x="2372106" y="161544"/>
                  </a:lnTo>
                  <a:close/>
                </a:path>
                <a:path w="2372359" h="214629">
                  <a:moveTo>
                    <a:pt x="2372106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2372106" y="159258"/>
                  </a:lnTo>
                  <a:lnTo>
                    <a:pt x="2372106" y="158496"/>
                  </a:lnTo>
                  <a:close/>
                </a:path>
                <a:path w="2372359" h="214629">
                  <a:moveTo>
                    <a:pt x="2372106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2372106" y="156210"/>
                  </a:lnTo>
                  <a:lnTo>
                    <a:pt x="2372106" y="155448"/>
                  </a:lnTo>
                  <a:close/>
                </a:path>
                <a:path w="2372359" h="214629">
                  <a:moveTo>
                    <a:pt x="2372106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2372106" y="153162"/>
                  </a:lnTo>
                  <a:lnTo>
                    <a:pt x="2372106" y="152400"/>
                  </a:lnTo>
                  <a:close/>
                </a:path>
                <a:path w="2372359" h="214629">
                  <a:moveTo>
                    <a:pt x="2372106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2372106" y="150114"/>
                  </a:lnTo>
                  <a:lnTo>
                    <a:pt x="2372106" y="149352"/>
                  </a:lnTo>
                  <a:close/>
                </a:path>
                <a:path w="2372359" h="214629">
                  <a:moveTo>
                    <a:pt x="2372106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2372106" y="147066"/>
                  </a:lnTo>
                  <a:lnTo>
                    <a:pt x="2372106" y="146304"/>
                  </a:lnTo>
                  <a:close/>
                </a:path>
                <a:path w="2372359" h="214629">
                  <a:moveTo>
                    <a:pt x="2372106" y="143256"/>
                  </a:moveTo>
                  <a:lnTo>
                    <a:pt x="0" y="143256"/>
                  </a:lnTo>
                  <a:lnTo>
                    <a:pt x="0" y="144030"/>
                  </a:lnTo>
                  <a:lnTo>
                    <a:pt x="2372106" y="144030"/>
                  </a:lnTo>
                  <a:lnTo>
                    <a:pt x="2372106" y="143256"/>
                  </a:lnTo>
                  <a:close/>
                </a:path>
                <a:path w="2372359" h="214629">
                  <a:moveTo>
                    <a:pt x="2372106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2372106" y="140970"/>
                  </a:lnTo>
                  <a:lnTo>
                    <a:pt x="2372106" y="140208"/>
                  </a:lnTo>
                  <a:close/>
                </a:path>
                <a:path w="2372359" h="214629">
                  <a:moveTo>
                    <a:pt x="2372106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372106" y="137922"/>
                  </a:lnTo>
                  <a:lnTo>
                    <a:pt x="2372106" y="137160"/>
                  </a:lnTo>
                  <a:close/>
                </a:path>
                <a:path w="2372359" h="214629">
                  <a:moveTo>
                    <a:pt x="2372106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372106" y="134874"/>
                  </a:lnTo>
                  <a:lnTo>
                    <a:pt x="2372106" y="134112"/>
                  </a:lnTo>
                  <a:close/>
                </a:path>
                <a:path w="2372359" h="214629">
                  <a:moveTo>
                    <a:pt x="2372106" y="131064"/>
                  </a:moveTo>
                  <a:lnTo>
                    <a:pt x="0" y="131064"/>
                  </a:lnTo>
                  <a:lnTo>
                    <a:pt x="0" y="131838"/>
                  </a:lnTo>
                  <a:lnTo>
                    <a:pt x="2372106" y="131838"/>
                  </a:lnTo>
                  <a:lnTo>
                    <a:pt x="2372106" y="131064"/>
                  </a:lnTo>
                  <a:close/>
                </a:path>
                <a:path w="2372359" h="214629">
                  <a:moveTo>
                    <a:pt x="2372106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2372106" y="128778"/>
                  </a:lnTo>
                  <a:lnTo>
                    <a:pt x="2372106" y="128016"/>
                  </a:lnTo>
                  <a:close/>
                </a:path>
                <a:path w="2372359" h="214629">
                  <a:moveTo>
                    <a:pt x="2372106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372106" y="125730"/>
                  </a:lnTo>
                  <a:lnTo>
                    <a:pt x="2372106" y="124968"/>
                  </a:lnTo>
                  <a:close/>
                </a:path>
                <a:path w="2372359" h="214629">
                  <a:moveTo>
                    <a:pt x="237210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372106" y="122682"/>
                  </a:lnTo>
                  <a:lnTo>
                    <a:pt x="2372106" y="121920"/>
                  </a:lnTo>
                  <a:close/>
                </a:path>
                <a:path w="2372359" h="214629">
                  <a:moveTo>
                    <a:pt x="2372106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372106" y="119634"/>
                  </a:lnTo>
                  <a:lnTo>
                    <a:pt x="2372106" y="118872"/>
                  </a:lnTo>
                  <a:close/>
                </a:path>
                <a:path w="2372359" h="214629">
                  <a:moveTo>
                    <a:pt x="2372106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372106" y="116586"/>
                  </a:lnTo>
                  <a:lnTo>
                    <a:pt x="2372106" y="115824"/>
                  </a:lnTo>
                  <a:close/>
                </a:path>
                <a:path w="2372359" h="214629">
                  <a:moveTo>
                    <a:pt x="2372106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2372106" y="113538"/>
                  </a:lnTo>
                  <a:lnTo>
                    <a:pt x="2372106" y="112776"/>
                  </a:lnTo>
                  <a:close/>
                </a:path>
                <a:path w="2372359" h="214629">
                  <a:moveTo>
                    <a:pt x="2372106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372106" y="110490"/>
                  </a:lnTo>
                  <a:lnTo>
                    <a:pt x="2372106" y="109728"/>
                  </a:lnTo>
                  <a:close/>
                </a:path>
                <a:path w="2372359" h="214629">
                  <a:moveTo>
                    <a:pt x="2372106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372106" y="107442"/>
                  </a:lnTo>
                  <a:lnTo>
                    <a:pt x="2372106" y="106680"/>
                  </a:lnTo>
                  <a:close/>
                </a:path>
                <a:path w="2372359" h="214629">
                  <a:moveTo>
                    <a:pt x="237210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372106" y="104394"/>
                  </a:lnTo>
                  <a:lnTo>
                    <a:pt x="2372106" y="103632"/>
                  </a:lnTo>
                  <a:close/>
                </a:path>
                <a:path w="2372359" h="214629">
                  <a:moveTo>
                    <a:pt x="2372106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372106" y="101346"/>
                  </a:lnTo>
                  <a:lnTo>
                    <a:pt x="2372106" y="100584"/>
                  </a:lnTo>
                  <a:close/>
                </a:path>
                <a:path w="2372359" h="214629">
                  <a:moveTo>
                    <a:pt x="2372106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372106" y="98298"/>
                  </a:lnTo>
                  <a:lnTo>
                    <a:pt x="2372106" y="97536"/>
                  </a:lnTo>
                  <a:close/>
                </a:path>
                <a:path w="2372359" h="214629">
                  <a:moveTo>
                    <a:pt x="2372106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372106" y="95250"/>
                  </a:lnTo>
                  <a:lnTo>
                    <a:pt x="2372106" y="94488"/>
                  </a:lnTo>
                  <a:close/>
                </a:path>
                <a:path w="2372359" h="214629">
                  <a:moveTo>
                    <a:pt x="2372106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372106" y="92202"/>
                  </a:lnTo>
                  <a:lnTo>
                    <a:pt x="2372106" y="91440"/>
                  </a:lnTo>
                  <a:close/>
                </a:path>
                <a:path w="2372359" h="214629">
                  <a:moveTo>
                    <a:pt x="237210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372106" y="89154"/>
                  </a:lnTo>
                  <a:lnTo>
                    <a:pt x="2372106" y="88392"/>
                  </a:lnTo>
                  <a:close/>
                </a:path>
                <a:path w="2372359" h="214629">
                  <a:moveTo>
                    <a:pt x="2372106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372106" y="86106"/>
                  </a:lnTo>
                  <a:lnTo>
                    <a:pt x="2372106" y="85344"/>
                  </a:lnTo>
                  <a:close/>
                </a:path>
                <a:path w="2372359" h="214629">
                  <a:moveTo>
                    <a:pt x="2372106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372106" y="83058"/>
                  </a:lnTo>
                  <a:lnTo>
                    <a:pt x="2372106" y="82296"/>
                  </a:lnTo>
                  <a:close/>
                </a:path>
                <a:path w="2372359" h="214629">
                  <a:moveTo>
                    <a:pt x="2372106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372106" y="80010"/>
                  </a:lnTo>
                  <a:lnTo>
                    <a:pt x="2372106" y="79248"/>
                  </a:lnTo>
                  <a:close/>
                </a:path>
                <a:path w="2372359" h="214629">
                  <a:moveTo>
                    <a:pt x="2372106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372106" y="76962"/>
                  </a:lnTo>
                  <a:lnTo>
                    <a:pt x="2372106" y="76200"/>
                  </a:lnTo>
                  <a:close/>
                </a:path>
                <a:path w="2372359" h="214629">
                  <a:moveTo>
                    <a:pt x="2372106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372106" y="73914"/>
                  </a:lnTo>
                  <a:lnTo>
                    <a:pt x="2372106" y="73152"/>
                  </a:lnTo>
                  <a:close/>
                </a:path>
                <a:path w="2372359" h="214629">
                  <a:moveTo>
                    <a:pt x="2372106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372106" y="70866"/>
                  </a:lnTo>
                  <a:lnTo>
                    <a:pt x="2372106" y="70104"/>
                  </a:lnTo>
                  <a:close/>
                </a:path>
                <a:path w="2372359" h="214629">
                  <a:moveTo>
                    <a:pt x="2372106" y="67056"/>
                  </a:moveTo>
                  <a:lnTo>
                    <a:pt x="0" y="67056"/>
                  </a:lnTo>
                  <a:lnTo>
                    <a:pt x="0" y="67830"/>
                  </a:lnTo>
                  <a:lnTo>
                    <a:pt x="2372106" y="67830"/>
                  </a:lnTo>
                  <a:lnTo>
                    <a:pt x="2372106" y="67056"/>
                  </a:lnTo>
                  <a:close/>
                </a:path>
                <a:path w="2372359" h="214629">
                  <a:moveTo>
                    <a:pt x="2372106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372106" y="64770"/>
                  </a:lnTo>
                  <a:lnTo>
                    <a:pt x="2372106" y="64008"/>
                  </a:lnTo>
                  <a:close/>
                </a:path>
                <a:path w="2372359" h="214629">
                  <a:moveTo>
                    <a:pt x="2372106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372106" y="61722"/>
                  </a:lnTo>
                  <a:lnTo>
                    <a:pt x="2372106" y="60960"/>
                  </a:lnTo>
                  <a:close/>
                </a:path>
                <a:path w="2372359" h="214629">
                  <a:moveTo>
                    <a:pt x="2372106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372106" y="58674"/>
                  </a:lnTo>
                  <a:lnTo>
                    <a:pt x="2372106" y="57912"/>
                  </a:lnTo>
                  <a:close/>
                </a:path>
                <a:path w="2372359" h="214629">
                  <a:moveTo>
                    <a:pt x="2372106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372106" y="55626"/>
                  </a:lnTo>
                  <a:lnTo>
                    <a:pt x="2372106" y="54864"/>
                  </a:lnTo>
                  <a:close/>
                </a:path>
                <a:path w="2372359" h="214629">
                  <a:moveTo>
                    <a:pt x="2372106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372106" y="52578"/>
                  </a:lnTo>
                  <a:lnTo>
                    <a:pt x="2372106" y="51816"/>
                  </a:lnTo>
                  <a:close/>
                </a:path>
                <a:path w="2372359" h="214629">
                  <a:moveTo>
                    <a:pt x="2372106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372106" y="49530"/>
                  </a:lnTo>
                  <a:lnTo>
                    <a:pt x="2372106" y="48768"/>
                  </a:lnTo>
                  <a:close/>
                </a:path>
                <a:path w="2372359" h="214629">
                  <a:moveTo>
                    <a:pt x="2372106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372106" y="46482"/>
                  </a:lnTo>
                  <a:lnTo>
                    <a:pt x="2372106" y="45720"/>
                  </a:lnTo>
                  <a:close/>
                </a:path>
                <a:path w="2372359" h="214629">
                  <a:moveTo>
                    <a:pt x="2372106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372106" y="43434"/>
                  </a:lnTo>
                  <a:lnTo>
                    <a:pt x="2372106" y="42672"/>
                  </a:lnTo>
                  <a:close/>
                </a:path>
                <a:path w="2372359" h="214629">
                  <a:moveTo>
                    <a:pt x="2372106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372106" y="40386"/>
                  </a:lnTo>
                  <a:lnTo>
                    <a:pt x="2372106" y="39624"/>
                  </a:lnTo>
                  <a:close/>
                </a:path>
                <a:path w="2372359" h="214629">
                  <a:moveTo>
                    <a:pt x="2372106" y="36576"/>
                  </a:moveTo>
                  <a:lnTo>
                    <a:pt x="0" y="36576"/>
                  </a:lnTo>
                  <a:lnTo>
                    <a:pt x="0" y="37350"/>
                  </a:lnTo>
                  <a:lnTo>
                    <a:pt x="2372106" y="37350"/>
                  </a:lnTo>
                  <a:lnTo>
                    <a:pt x="2372106" y="36576"/>
                  </a:lnTo>
                  <a:close/>
                </a:path>
                <a:path w="2372359" h="214629">
                  <a:moveTo>
                    <a:pt x="237210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372106" y="34290"/>
                  </a:lnTo>
                  <a:lnTo>
                    <a:pt x="2372106" y="33528"/>
                  </a:lnTo>
                  <a:close/>
                </a:path>
                <a:path w="2372359" h="214629">
                  <a:moveTo>
                    <a:pt x="2372106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372106" y="31242"/>
                  </a:lnTo>
                  <a:lnTo>
                    <a:pt x="2372106" y="30480"/>
                  </a:lnTo>
                  <a:close/>
                </a:path>
                <a:path w="2372359" h="214629">
                  <a:moveTo>
                    <a:pt x="2372106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372106" y="28194"/>
                  </a:lnTo>
                  <a:lnTo>
                    <a:pt x="2372106" y="27432"/>
                  </a:lnTo>
                  <a:close/>
                </a:path>
                <a:path w="2372359" h="214629">
                  <a:moveTo>
                    <a:pt x="2372106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2372106" y="25146"/>
                  </a:lnTo>
                  <a:lnTo>
                    <a:pt x="2372106" y="24384"/>
                  </a:lnTo>
                  <a:close/>
                </a:path>
                <a:path w="2372359" h="214629">
                  <a:moveTo>
                    <a:pt x="2372106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372106" y="22098"/>
                  </a:lnTo>
                  <a:lnTo>
                    <a:pt x="2372106" y="21336"/>
                  </a:lnTo>
                  <a:close/>
                </a:path>
                <a:path w="2372359" h="214629">
                  <a:moveTo>
                    <a:pt x="2372106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372106" y="19050"/>
                  </a:lnTo>
                  <a:lnTo>
                    <a:pt x="2372106" y="18288"/>
                  </a:lnTo>
                  <a:close/>
                </a:path>
                <a:path w="2372359" h="214629">
                  <a:moveTo>
                    <a:pt x="2372106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372106" y="16002"/>
                  </a:lnTo>
                  <a:lnTo>
                    <a:pt x="2372106" y="15240"/>
                  </a:lnTo>
                  <a:close/>
                </a:path>
                <a:path w="2372359" h="214629">
                  <a:moveTo>
                    <a:pt x="2372106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372106" y="12954"/>
                  </a:lnTo>
                  <a:lnTo>
                    <a:pt x="2372106" y="12192"/>
                  </a:lnTo>
                  <a:close/>
                </a:path>
                <a:path w="2372359" h="214629">
                  <a:moveTo>
                    <a:pt x="2372106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372106" y="9906"/>
                  </a:lnTo>
                  <a:lnTo>
                    <a:pt x="2372106" y="9144"/>
                  </a:lnTo>
                  <a:close/>
                </a:path>
                <a:path w="2372359" h="214629">
                  <a:moveTo>
                    <a:pt x="2372106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372106" y="6858"/>
                  </a:lnTo>
                  <a:lnTo>
                    <a:pt x="2372106" y="6096"/>
                  </a:lnTo>
                  <a:close/>
                </a:path>
                <a:path w="2372359" h="214629">
                  <a:moveTo>
                    <a:pt x="2372106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372106" y="3810"/>
                  </a:lnTo>
                  <a:lnTo>
                    <a:pt x="2372106" y="3048"/>
                  </a:lnTo>
                  <a:close/>
                </a:path>
                <a:path w="2372359" h="214629">
                  <a:moveTo>
                    <a:pt x="237210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372106" y="762"/>
                  </a:lnTo>
                  <a:lnTo>
                    <a:pt x="2372106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1124" y="4922519"/>
              <a:ext cx="2372360" cy="214629"/>
            </a:xfrm>
            <a:custGeom>
              <a:avLst/>
              <a:gdLst/>
              <a:ahLst/>
              <a:cxnLst/>
              <a:rect l="l" t="t" r="r" b="b"/>
              <a:pathLst>
                <a:path w="2372359" h="214629">
                  <a:moveTo>
                    <a:pt x="2372106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2372106" y="214122"/>
                  </a:lnTo>
                  <a:lnTo>
                    <a:pt x="2372106" y="213360"/>
                  </a:lnTo>
                  <a:close/>
                </a:path>
                <a:path w="2372359" h="214629">
                  <a:moveTo>
                    <a:pt x="237210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2372106" y="211074"/>
                  </a:lnTo>
                  <a:lnTo>
                    <a:pt x="2372106" y="210312"/>
                  </a:lnTo>
                  <a:close/>
                </a:path>
                <a:path w="2372359" h="214629">
                  <a:moveTo>
                    <a:pt x="2372106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2372106" y="208026"/>
                  </a:lnTo>
                  <a:lnTo>
                    <a:pt x="2372106" y="207264"/>
                  </a:lnTo>
                  <a:close/>
                </a:path>
                <a:path w="2372359" h="214629">
                  <a:moveTo>
                    <a:pt x="2372106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2372106" y="204978"/>
                  </a:lnTo>
                  <a:lnTo>
                    <a:pt x="2372106" y="204216"/>
                  </a:lnTo>
                  <a:close/>
                </a:path>
                <a:path w="2372359" h="214629">
                  <a:moveTo>
                    <a:pt x="2372106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2372106" y="201930"/>
                  </a:lnTo>
                  <a:lnTo>
                    <a:pt x="2372106" y="201168"/>
                  </a:lnTo>
                  <a:close/>
                </a:path>
                <a:path w="2372359" h="214629">
                  <a:moveTo>
                    <a:pt x="2372106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2372106" y="198882"/>
                  </a:lnTo>
                  <a:lnTo>
                    <a:pt x="2372106" y="198120"/>
                  </a:lnTo>
                  <a:close/>
                </a:path>
                <a:path w="2372359" h="214629">
                  <a:moveTo>
                    <a:pt x="2372106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2372106" y="195834"/>
                  </a:lnTo>
                  <a:lnTo>
                    <a:pt x="2372106" y="195072"/>
                  </a:lnTo>
                  <a:close/>
                </a:path>
                <a:path w="2372359" h="214629">
                  <a:moveTo>
                    <a:pt x="2372106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2372106" y="192786"/>
                  </a:lnTo>
                  <a:lnTo>
                    <a:pt x="2372106" y="192024"/>
                  </a:lnTo>
                  <a:close/>
                </a:path>
                <a:path w="2372359" h="214629">
                  <a:moveTo>
                    <a:pt x="2372106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2372106" y="189738"/>
                  </a:lnTo>
                  <a:lnTo>
                    <a:pt x="2372106" y="188976"/>
                  </a:lnTo>
                  <a:close/>
                </a:path>
                <a:path w="2372359" h="214629">
                  <a:moveTo>
                    <a:pt x="2372106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2372106" y="186690"/>
                  </a:lnTo>
                  <a:lnTo>
                    <a:pt x="2372106" y="185928"/>
                  </a:lnTo>
                  <a:close/>
                </a:path>
                <a:path w="2372359" h="214629">
                  <a:moveTo>
                    <a:pt x="2372106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2372106" y="183642"/>
                  </a:lnTo>
                  <a:lnTo>
                    <a:pt x="2372106" y="182880"/>
                  </a:lnTo>
                  <a:close/>
                </a:path>
                <a:path w="2372359" h="214629">
                  <a:moveTo>
                    <a:pt x="2372106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2372106" y="180594"/>
                  </a:lnTo>
                  <a:lnTo>
                    <a:pt x="2372106" y="179832"/>
                  </a:lnTo>
                  <a:close/>
                </a:path>
                <a:path w="2372359" h="214629">
                  <a:moveTo>
                    <a:pt x="237210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2372106" y="177546"/>
                  </a:lnTo>
                  <a:lnTo>
                    <a:pt x="2372106" y="176784"/>
                  </a:lnTo>
                  <a:close/>
                </a:path>
                <a:path w="2372359" h="214629">
                  <a:moveTo>
                    <a:pt x="2372106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2372106" y="174498"/>
                  </a:lnTo>
                  <a:lnTo>
                    <a:pt x="2372106" y="173736"/>
                  </a:lnTo>
                  <a:close/>
                </a:path>
                <a:path w="2372359" h="214629">
                  <a:moveTo>
                    <a:pt x="2372106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2372106" y="171450"/>
                  </a:lnTo>
                  <a:lnTo>
                    <a:pt x="2372106" y="170688"/>
                  </a:lnTo>
                  <a:close/>
                </a:path>
                <a:path w="2372359" h="214629">
                  <a:moveTo>
                    <a:pt x="2372106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2372106" y="168402"/>
                  </a:lnTo>
                  <a:lnTo>
                    <a:pt x="2372106" y="167640"/>
                  </a:lnTo>
                  <a:close/>
                </a:path>
                <a:path w="2372359" h="214629">
                  <a:moveTo>
                    <a:pt x="2372106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2372106" y="165354"/>
                  </a:lnTo>
                  <a:lnTo>
                    <a:pt x="2372106" y="164592"/>
                  </a:lnTo>
                  <a:close/>
                </a:path>
                <a:path w="2372359" h="214629">
                  <a:moveTo>
                    <a:pt x="2372106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2372106" y="162306"/>
                  </a:lnTo>
                  <a:lnTo>
                    <a:pt x="2372106" y="161544"/>
                  </a:lnTo>
                  <a:close/>
                </a:path>
                <a:path w="2372359" h="214629">
                  <a:moveTo>
                    <a:pt x="2372106" y="158496"/>
                  </a:moveTo>
                  <a:lnTo>
                    <a:pt x="0" y="158496"/>
                  </a:lnTo>
                  <a:lnTo>
                    <a:pt x="0" y="159270"/>
                  </a:lnTo>
                  <a:lnTo>
                    <a:pt x="2372106" y="159270"/>
                  </a:lnTo>
                  <a:lnTo>
                    <a:pt x="2372106" y="158496"/>
                  </a:lnTo>
                  <a:close/>
                </a:path>
                <a:path w="2372359" h="214629">
                  <a:moveTo>
                    <a:pt x="2372106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2372106" y="156210"/>
                  </a:lnTo>
                  <a:lnTo>
                    <a:pt x="2372106" y="155448"/>
                  </a:lnTo>
                  <a:close/>
                </a:path>
                <a:path w="2372359" h="214629">
                  <a:moveTo>
                    <a:pt x="2372106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2372106" y="153162"/>
                  </a:lnTo>
                  <a:lnTo>
                    <a:pt x="2372106" y="152400"/>
                  </a:lnTo>
                  <a:close/>
                </a:path>
                <a:path w="2372359" h="214629">
                  <a:moveTo>
                    <a:pt x="2372106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2372106" y="150114"/>
                  </a:lnTo>
                  <a:lnTo>
                    <a:pt x="2372106" y="149352"/>
                  </a:lnTo>
                  <a:close/>
                </a:path>
                <a:path w="2372359" h="214629">
                  <a:moveTo>
                    <a:pt x="2372106" y="146304"/>
                  </a:moveTo>
                  <a:lnTo>
                    <a:pt x="0" y="146304"/>
                  </a:lnTo>
                  <a:lnTo>
                    <a:pt x="0" y="147078"/>
                  </a:lnTo>
                  <a:lnTo>
                    <a:pt x="2372106" y="147078"/>
                  </a:lnTo>
                  <a:lnTo>
                    <a:pt x="2372106" y="146304"/>
                  </a:lnTo>
                  <a:close/>
                </a:path>
                <a:path w="2372359" h="214629">
                  <a:moveTo>
                    <a:pt x="2372106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2372106" y="144018"/>
                  </a:lnTo>
                  <a:lnTo>
                    <a:pt x="2372106" y="143256"/>
                  </a:lnTo>
                  <a:close/>
                </a:path>
                <a:path w="2372359" h="214629">
                  <a:moveTo>
                    <a:pt x="2372106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2372106" y="140970"/>
                  </a:lnTo>
                  <a:lnTo>
                    <a:pt x="2372106" y="140208"/>
                  </a:lnTo>
                  <a:close/>
                </a:path>
                <a:path w="2372359" h="214629">
                  <a:moveTo>
                    <a:pt x="2372106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372106" y="137922"/>
                  </a:lnTo>
                  <a:lnTo>
                    <a:pt x="2372106" y="137160"/>
                  </a:lnTo>
                  <a:close/>
                </a:path>
                <a:path w="2372359" h="214629">
                  <a:moveTo>
                    <a:pt x="2372106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372106" y="134874"/>
                  </a:lnTo>
                  <a:lnTo>
                    <a:pt x="2372106" y="134112"/>
                  </a:lnTo>
                  <a:close/>
                </a:path>
                <a:path w="2372359" h="214629">
                  <a:moveTo>
                    <a:pt x="2372106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2372106" y="131826"/>
                  </a:lnTo>
                  <a:lnTo>
                    <a:pt x="2372106" y="131064"/>
                  </a:lnTo>
                  <a:close/>
                </a:path>
                <a:path w="2372359" h="214629">
                  <a:moveTo>
                    <a:pt x="2372106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2372106" y="128778"/>
                  </a:lnTo>
                  <a:lnTo>
                    <a:pt x="2372106" y="128016"/>
                  </a:lnTo>
                  <a:close/>
                </a:path>
                <a:path w="2372359" h="214629">
                  <a:moveTo>
                    <a:pt x="2372106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372106" y="125730"/>
                  </a:lnTo>
                  <a:lnTo>
                    <a:pt x="2372106" y="124968"/>
                  </a:lnTo>
                  <a:close/>
                </a:path>
                <a:path w="2372359" h="214629">
                  <a:moveTo>
                    <a:pt x="237210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372106" y="122682"/>
                  </a:lnTo>
                  <a:lnTo>
                    <a:pt x="2372106" y="121920"/>
                  </a:lnTo>
                  <a:close/>
                </a:path>
                <a:path w="2372359" h="214629">
                  <a:moveTo>
                    <a:pt x="2372106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372106" y="119634"/>
                  </a:lnTo>
                  <a:lnTo>
                    <a:pt x="2372106" y="118872"/>
                  </a:lnTo>
                  <a:close/>
                </a:path>
                <a:path w="2372359" h="214629">
                  <a:moveTo>
                    <a:pt x="2372106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372106" y="116586"/>
                  </a:lnTo>
                  <a:lnTo>
                    <a:pt x="2372106" y="115824"/>
                  </a:lnTo>
                  <a:close/>
                </a:path>
                <a:path w="2372359" h="214629">
                  <a:moveTo>
                    <a:pt x="2372106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2372106" y="113538"/>
                  </a:lnTo>
                  <a:lnTo>
                    <a:pt x="2372106" y="112776"/>
                  </a:lnTo>
                  <a:close/>
                </a:path>
                <a:path w="2372359" h="214629">
                  <a:moveTo>
                    <a:pt x="2372106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372106" y="110490"/>
                  </a:lnTo>
                  <a:lnTo>
                    <a:pt x="2372106" y="109728"/>
                  </a:lnTo>
                  <a:close/>
                </a:path>
                <a:path w="2372359" h="214629">
                  <a:moveTo>
                    <a:pt x="2372106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372106" y="107442"/>
                  </a:lnTo>
                  <a:lnTo>
                    <a:pt x="2372106" y="106680"/>
                  </a:lnTo>
                  <a:close/>
                </a:path>
                <a:path w="2372359" h="214629">
                  <a:moveTo>
                    <a:pt x="237210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372106" y="104394"/>
                  </a:lnTo>
                  <a:lnTo>
                    <a:pt x="2372106" y="103632"/>
                  </a:lnTo>
                  <a:close/>
                </a:path>
                <a:path w="2372359" h="214629">
                  <a:moveTo>
                    <a:pt x="2372106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372106" y="101346"/>
                  </a:lnTo>
                  <a:lnTo>
                    <a:pt x="2372106" y="100584"/>
                  </a:lnTo>
                  <a:close/>
                </a:path>
                <a:path w="2372359" h="214629">
                  <a:moveTo>
                    <a:pt x="2372106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372106" y="98298"/>
                  </a:lnTo>
                  <a:lnTo>
                    <a:pt x="2372106" y="97536"/>
                  </a:lnTo>
                  <a:close/>
                </a:path>
                <a:path w="2372359" h="214629">
                  <a:moveTo>
                    <a:pt x="2372106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372106" y="95250"/>
                  </a:lnTo>
                  <a:lnTo>
                    <a:pt x="2372106" y="94488"/>
                  </a:lnTo>
                  <a:close/>
                </a:path>
                <a:path w="2372359" h="214629">
                  <a:moveTo>
                    <a:pt x="2372106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372106" y="92202"/>
                  </a:lnTo>
                  <a:lnTo>
                    <a:pt x="2372106" y="91440"/>
                  </a:lnTo>
                  <a:close/>
                </a:path>
                <a:path w="2372359" h="214629">
                  <a:moveTo>
                    <a:pt x="237210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372106" y="89154"/>
                  </a:lnTo>
                  <a:lnTo>
                    <a:pt x="2372106" y="88392"/>
                  </a:lnTo>
                  <a:close/>
                </a:path>
                <a:path w="2372359" h="214629">
                  <a:moveTo>
                    <a:pt x="2372106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372106" y="86106"/>
                  </a:lnTo>
                  <a:lnTo>
                    <a:pt x="2372106" y="85344"/>
                  </a:lnTo>
                  <a:close/>
                </a:path>
                <a:path w="2372359" h="214629">
                  <a:moveTo>
                    <a:pt x="2372106" y="82296"/>
                  </a:moveTo>
                  <a:lnTo>
                    <a:pt x="0" y="82296"/>
                  </a:lnTo>
                  <a:lnTo>
                    <a:pt x="0" y="83070"/>
                  </a:lnTo>
                  <a:lnTo>
                    <a:pt x="2372106" y="83070"/>
                  </a:lnTo>
                  <a:lnTo>
                    <a:pt x="2372106" y="82296"/>
                  </a:lnTo>
                  <a:close/>
                </a:path>
                <a:path w="2372359" h="214629">
                  <a:moveTo>
                    <a:pt x="2372106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372106" y="80010"/>
                  </a:lnTo>
                  <a:lnTo>
                    <a:pt x="2372106" y="79248"/>
                  </a:lnTo>
                  <a:close/>
                </a:path>
                <a:path w="2372359" h="214629">
                  <a:moveTo>
                    <a:pt x="2372106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372106" y="76962"/>
                  </a:lnTo>
                  <a:lnTo>
                    <a:pt x="2372106" y="76200"/>
                  </a:lnTo>
                  <a:close/>
                </a:path>
                <a:path w="2372359" h="214629">
                  <a:moveTo>
                    <a:pt x="2372106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372106" y="73914"/>
                  </a:lnTo>
                  <a:lnTo>
                    <a:pt x="2372106" y="73152"/>
                  </a:lnTo>
                  <a:close/>
                </a:path>
                <a:path w="2372359" h="214629">
                  <a:moveTo>
                    <a:pt x="2372106" y="70104"/>
                  </a:moveTo>
                  <a:lnTo>
                    <a:pt x="0" y="70104"/>
                  </a:lnTo>
                  <a:lnTo>
                    <a:pt x="0" y="70878"/>
                  </a:lnTo>
                  <a:lnTo>
                    <a:pt x="2372106" y="70878"/>
                  </a:lnTo>
                  <a:lnTo>
                    <a:pt x="2372106" y="70104"/>
                  </a:lnTo>
                  <a:close/>
                </a:path>
                <a:path w="2372359" h="214629">
                  <a:moveTo>
                    <a:pt x="2372106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372106" y="67818"/>
                  </a:lnTo>
                  <a:lnTo>
                    <a:pt x="2372106" y="67056"/>
                  </a:lnTo>
                  <a:close/>
                </a:path>
                <a:path w="2372359" h="214629">
                  <a:moveTo>
                    <a:pt x="2372106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372106" y="64770"/>
                  </a:lnTo>
                  <a:lnTo>
                    <a:pt x="2372106" y="64008"/>
                  </a:lnTo>
                  <a:close/>
                </a:path>
                <a:path w="2372359" h="214629">
                  <a:moveTo>
                    <a:pt x="2372106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372106" y="61722"/>
                  </a:lnTo>
                  <a:lnTo>
                    <a:pt x="2372106" y="60960"/>
                  </a:lnTo>
                  <a:close/>
                </a:path>
                <a:path w="2372359" h="214629">
                  <a:moveTo>
                    <a:pt x="2372106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372106" y="58674"/>
                  </a:lnTo>
                  <a:lnTo>
                    <a:pt x="2372106" y="57912"/>
                  </a:lnTo>
                  <a:close/>
                </a:path>
                <a:path w="2372359" h="214629">
                  <a:moveTo>
                    <a:pt x="2372106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372106" y="55626"/>
                  </a:lnTo>
                  <a:lnTo>
                    <a:pt x="2372106" y="54864"/>
                  </a:lnTo>
                  <a:close/>
                </a:path>
                <a:path w="2372359" h="214629">
                  <a:moveTo>
                    <a:pt x="2372106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372106" y="52578"/>
                  </a:lnTo>
                  <a:lnTo>
                    <a:pt x="2372106" y="51816"/>
                  </a:lnTo>
                  <a:close/>
                </a:path>
                <a:path w="2372359" h="214629">
                  <a:moveTo>
                    <a:pt x="2372106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372106" y="49530"/>
                  </a:lnTo>
                  <a:lnTo>
                    <a:pt x="2372106" y="48768"/>
                  </a:lnTo>
                  <a:close/>
                </a:path>
                <a:path w="2372359" h="214629">
                  <a:moveTo>
                    <a:pt x="2372106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372106" y="46482"/>
                  </a:lnTo>
                  <a:lnTo>
                    <a:pt x="2372106" y="45720"/>
                  </a:lnTo>
                  <a:close/>
                </a:path>
                <a:path w="2372359" h="214629">
                  <a:moveTo>
                    <a:pt x="2372106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372106" y="43434"/>
                  </a:lnTo>
                  <a:lnTo>
                    <a:pt x="2372106" y="42672"/>
                  </a:lnTo>
                  <a:close/>
                </a:path>
                <a:path w="2372359" h="214629">
                  <a:moveTo>
                    <a:pt x="2372106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372106" y="40386"/>
                  </a:lnTo>
                  <a:lnTo>
                    <a:pt x="2372106" y="39624"/>
                  </a:lnTo>
                  <a:close/>
                </a:path>
                <a:path w="2372359" h="214629">
                  <a:moveTo>
                    <a:pt x="2372106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2372106" y="37338"/>
                  </a:lnTo>
                  <a:lnTo>
                    <a:pt x="2372106" y="36576"/>
                  </a:lnTo>
                  <a:close/>
                </a:path>
                <a:path w="2372359" h="214629">
                  <a:moveTo>
                    <a:pt x="237210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372106" y="34290"/>
                  </a:lnTo>
                  <a:lnTo>
                    <a:pt x="2372106" y="33528"/>
                  </a:lnTo>
                  <a:close/>
                </a:path>
                <a:path w="2372359" h="214629">
                  <a:moveTo>
                    <a:pt x="2372106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372106" y="31242"/>
                  </a:lnTo>
                  <a:lnTo>
                    <a:pt x="2372106" y="30480"/>
                  </a:lnTo>
                  <a:close/>
                </a:path>
                <a:path w="2372359" h="214629">
                  <a:moveTo>
                    <a:pt x="2372106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372106" y="28194"/>
                  </a:lnTo>
                  <a:lnTo>
                    <a:pt x="2372106" y="27432"/>
                  </a:lnTo>
                  <a:close/>
                </a:path>
                <a:path w="2372359" h="214629">
                  <a:moveTo>
                    <a:pt x="2372106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2372106" y="25146"/>
                  </a:lnTo>
                  <a:lnTo>
                    <a:pt x="2372106" y="24384"/>
                  </a:lnTo>
                  <a:close/>
                </a:path>
                <a:path w="2372359" h="214629">
                  <a:moveTo>
                    <a:pt x="2372106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372106" y="22098"/>
                  </a:lnTo>
                  <a:lnTo>
                    <a:pt x="2372106" y="21336"/>
                  </a:lnTo>
                  <a:close/>
                </a:path>
                <a:path w="2372359" h="214629">
                  <a:moveTo>
                    <a:pt x="2372106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372106" y="19050"/>
                  </a:lnTo>
                  <a:lnTo>
                    <a:pt x="2372106" y="18288"/>
                  </a:lnTo>
                  <a:close/>
                </a:path>
                <a:path w="2372359" h="214629">
                  <a:moveTo>
                    <a:pt x="2372106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372106" y="16002"/>
                  </a:lnTo>
                  <a:lnTo>
                    <a:pt x="2372106" y="15240"/>
                  </a:lnTo>
                  <a:close/>
                </a:path>
                <a:path w="2372359" h="214629">
                  <a:moveTo>
                    <a:pt x="2372106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372106" y="12954"/>
                  </a:lnTo>
                  <a:lnTo>
                    <a:pt x="2372106" y="12192"/>
                  </a:lnTo>
                  <a:close/>
                </a:path>
                <a:path w="2372359" h="214629">
                  <a:moveTo>
                    <a:pt x="2372106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372106" y="9906"/>
                  </a:lnTo>
                  <a:lnTo>
                    <a:pt x="2372106" y="9144"/>
                  </a:lnTo>
                  <a:close/>
                </a:path>
                <a:path w="2372359" h="214629">
                  <a:moveTo>
                    <a:pt x="2372106" y="6096"/>
                  </a:moveTo>
                  <a:lnTo>
                    <a:pt x="0" y="6096"/>
                  </a:lnTo>
                  <a:lnTo>
                    <a:pt x="0" y="6870"/>
                  </a:lnTo>
                  <a:lnTo>
                    <a:pt x="2372106" y="6870"/>
                  </a:lnTo>
                  <a:lnTo>
                    <a:pt x="2372106" y="6096"/>
                  </a:lnTo>
                  <a:close/>
                </a:path>
                <a:path w="2372359" h="214629">
                  <a:moveTo>
                    <a:pt x="2372106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372106" y="3810"/>
                  </a:lnTo>
                  <a:lnTo>
                    <a:pt x="2372106" y="3048"/>
                  </a:lnTo>
                  <a:close/>
                </a:path>
                <a:path w="2372359" h="214629">
                  <a:moveTo>
                    <a:pt x="237210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372106" y="762"/>
                  </a:lnTo>
                  <a:lnTo>
                    <a:pt x="2372106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1124" y="5135879"/>
              <a:ext cx="2372360" cy="214629"/>
            </a:xfrm>
            <a:custGeom>
              <a:avLst/>
              <a:gdLst/>
              <a:ahLst/>
              <a:cxnLst/>
              <a:rect l="l" t="t" r="r" b="b"/>
              <a:pathLst>
                <a:path w="2372359" h="214629">
                  <a:moveTo>
                    <a:pt x="2372106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2372106" y="214122"/>
                  </a:lnTo>
                  <a:lnTo>
                    <a:pt x="2372106" y="213360"/>
                  </a:lnTo>
                  <a:close/>
                </a:path>
                <a:path w="2372359" h="214629">
                  <a:moveTo>
                    <a:pt x="237210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2372106" y="211074"/>
                  </a:lnTo>
                  <a:lnTo>
                    <a:pt x="2372106" y="210312"/>
                  </a:lnTo>
                  <a:close/>
                </a:path>
                <a:path w="2372359" h="214629">
                  <a:moveTo>
                    <a:pt x="2372106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2372106" y="208026"/>
                  </a:lnTo>
                  <a:lnTo>
                    <a:pt x="2372106" y="207264"/>
                  </a:lnTo>
                  <a:close/>
                </a:path>
                <a:path w="2372359" h="214629">
                  <a:moveTo>
                    <a:pt x="2372106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2372106" y="204978"/>
                  </a:lnTo>
                  <a:lnTo>
                    <a:pt x="2372106" y="204216"/>
                  </a:lnTo>
                  <a:close/>
                </a:path>
                <a:path w="2372359" h="214629">
                  <a:moveTo>
                    <a:pt x="2372106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2372106" y="201930"/>
                  </a:lnTo>
                  <a:lnTo>
                    <a:pt x="2372106" y="201168"/>
                  </a:lnTo>
                  <a:close/>
                </a:path>
                <a:path w="2372359" h="214629">
                  <a:moveTo>
                    <a:pt x="2372106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2372106" y="198882"/>
                  </a:lnTo>
                  <a:lnTo>
                    <a:pt x="2372106" y="198120"/>
                  </a:lnTo>
                  <a:close/>
                </a:path>
                <a:path w="2372359" h="214629">
                  <a:moveTo>
                    <a:pt x="2372106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2372106" y="195834"/>
                  </a:lnTo>
                  <a:lnTo>
                    <a:pt x="2372106" y="195072"/>
                  </a:lnTo>
                  <a:close/>
                </a:path>
                <a:path w="2372359" h="214629">
                  <a:moveTo>
                    <a:pt x="2372106" y="192024"/>
                  </a:moveTo>
                  <a:lnTo>
                    <a:pt x="0" y="192024"/>
                  </a:lnTo>
                  <a:lnTo>
                    <a:pt x="0" y="192798"/>
                  </a:lnTo>
                  <a:lnTo>
                    <a:pt x="2372106" y="192798"/>
                  </a:lnTo>
                  <a:lnTo>
                    <a:pt x="2372106" y="192024"/>
                  </a:lnTo>
                  <a:close/>
                </a:path>
                <a:path w="2372359" h="214629">
                  <a:moveTo>
                    <a:pt x="2372106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2372106" y="189738"/>
                  </a:lnTo>
                  <a:lnTo>
                    <a:pt x="2372106" y="188976"/>
                  </a:lnTo>
                  <a:close/>
                </a:path>
                <a:path w="2372359" h="214629">
                  <a:moveTo>
                    <a:pt x="2372106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2372106" y="186690"/>
                  </a:lnTo>
                  <a:lnTo>
                    <a:pt x="2372106" y="185928"/>
                  </a:lnTo>
                  <a:close/>
                </a:path>
                <a:path w="2372359" h="214629">
                  <a:moveTo>
                    <a:pt x="2372106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2372106" y="183642"/>
                  </a:lnTo>
                  <a:lnTo>
                    <a:pt x="2372106" y="182880"/>
                  </a:lnTo>
                  <a:close/>
                </a:path>
                <a:path w="2372359" h="214629">
                  <a:moveTo>
                    <a:pt x="2372106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2372106" y="180594"/>
                  </a:lnTo>
                  <a:lnTo>
                    <a:pt x="2372106" y="179832"/>
                  </a:lnTo>
                  <a:close/>
                </a:path>
                <a:path w="2372359" h="214629">
                  <a:moveTo>
                    <a:pt x="237210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2372106" y="177546"/>
                  </a:lnTo>
                  <a:lnTo>
                    <a:pt x="2372106" y="176784"/>
                  </a:lnTo>
                  <a:close/>
                </a:path>
                <a:path w="2372359" h="214629">
                  <a:moveTo>
                    <a:pt x="2372106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2372106" y="174498"/>
                  </a:lnTo>
                  <a:lnTo>
                    <a:pt x="2372106" y="173736"/>
                  </a:lnTo>
                  <a:close/>
                </a:path>
                <a:path w="2372359" h="214629">
                  <a:moveTo>
                    <a:pt x="2372106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2372106" y="171450"/>
                  </a:lnTo>
                  <a:lnTo>
                    <a:pt x="2372106" y="170688"/>
                  </a:lnTo>
                  <a:close/>
                </a:path>
                <a:path w="2372359" h="214629">
                  <a:moveTo>
                    <a:pt x="2372106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2372106" y="168402"/>
                  </a:lnTo>
                  <a:lnTo>
                    <a:pt x="2372106" y="167640"/>
                  </a:lnTo>
                  <a:close/>
                </a:path>
                <a:path w="2372359" h="214629">
                  <a:moveTo>
                    <a:pt x="2372106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2372106" y="165354"/>
                  </a:lnTo>
                  <a:lnTo>
                    <a:pt x="2372106" y="164592"/>
                  </a:lnTo>
                  <a:close/>
                </a:path>
                <a:path w="2372359" h="214629">
                  <a:moveTo>
                    <a:pt x="2372106" y="161544"/>
                  </a:moveTo>
                  <a:lnTo>
                    <a:pt x="0" y="161544"/>
                  </a:lnTo>
                  <a:lnTo>
                    <a:pt x="0" y="162318"/>
                  </a:lnTo>
                  <a:lnTo>
                    <a:pt x="2372106" y="162318"/>
                  </a:lnTo>
                  <a:lnTo>
                    <a:pt x="2372106" y="161544"/>
                  </a:lnTo>
                  <a:close/>
                </a:path>
                <a:path w="2372359" h="214629">
                  <a:moveTo>
                    <a:pt x="2372106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2372106" y="159258"/>
                  </a:lnTo>
                  <a:lnTo>
                    <a:pt x="2372106" y="158496"/>
                  </a:lnTo>
                  <a:close/>
                </a:path>
                <a:path w="2372359" h="214629">
                  <a:moveTo>
                    <a:pt x="2372106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2372106" y="156210"/>
                  </a:lnTo>
                  <a:lnTo>
                    <a:pt x="2372106" y="155448"/>
                  </a:lnTo>
                  <a:close/>
                </a:path>
                <a:path w="2372359" h="214629">
                  <a:moveTo>
                    <a:pt x="2372106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2372106" y="153162"/>
                  </a:lnTo>
                  <a:lnTo>
                    <a:pt x="2372106" y="152400"/>
                  </a:lnTo>
                  <a:close/>
                </a:path>
                <a:path w="2372359" h="214629">
                  <a:moveTo>
                    <a:pt x="2372106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2372106" y="150114"/>
                  </a:lnTo>
                  <a:lnTo>
                    <a:pt x="2372106" y="149352"/>
                  </a:lnTo>
                  <a:close/>
                </a:path>
                <a:path w="2372359" h="214629">
                  <a:moveTo>
                    <a:pt x="2372106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2372106" y="147066"/>
                  </a:lnTo>
                  <a:lnTo>
                    <a:pt x="2372106" y="146304"/>
                  </a:lnTo>
                  <a:close/>
                </a:path>
                <a:path w="2372359" h="214629">
                  <a:moveTo>
                    <a:pt x="2372106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2372106" y="144018"/>
                  </a:lnTo>
                  <a:lnTo>
                    <a:pt x="2372106" y="143256"/>
                  </a:lnTo>
                  <a:close/>
                </a:path>
                <a:path w="2372359" h="214629">
                  <a:moveTo>
                    <a:pt x="2372106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2372106" y="140970"/>
                  </a:lnTo>
                  <a:lnTo>
                    <a:pt x="2372106" y="140208"/>
                  </a:lnTo>
                  <a:close/>
                </a:path>
                <a:path w="2372359" h="214629">
                  <a:moveTo>
                    <a:pt x="2372106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372106" y="137922"/>
                  </a:lnTo>
                  <a:lnTo>
                    <a:pt x="2372106" y="137160"/>
                  </a:lnTo>
                  <a:close/>
                </a:path>
                <a:path w="2372359" h="214629">
                  <a:moveTo>
                    <a:pt x="2372106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372106" y="134874"/>
                  </a:lnTo>
                  <a:lnTo>
                    <a:pt x="2372106" y="134112"/>
                  </a:lnTo>
                  <a:close/>
                </a:path>
                <a:path w="2372359" h="214629">
                  <a:moveTo>
                    <a:pt x="2372106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2372106" y="131826"/>
                  </a:lnTo>
                  <a:lnTo>
                    <a:pt x="2372106" y="131064"/>
                  </a:lnTo>
                  <a:close/>
                </a:path>
                <a:path w="2372359" h="214629">
                  <a:moveTo>
                    <a:pt x="2372106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2372106" y="128778"/>
                  </a:lnTo>
                  <a:lnTo>
                    <a:pt x="2372106" y="128016"/>
                  </a:lnTo>
                  <a:close/>
                </a:path>
                <a:path w="2372359" h="214629">
                  <a:moveTo>
                    <a:pt x="2372106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372106" y="125730"/>
                  </a:lnTo>
                  <a:lnTo>
                    <a:pt x="2372106" y="124968"/>
                  </a:lnTo>
                  <a:close/>
                </a:path>
                <a:path w="2372359" h="214629">
                  <a:moveTo>
                    <a:pt x="237210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372106" y="122682"/>
                  </a:lnTo>
                  <a:lnTo>
                    <a:pt x="2372106" y="121920"/>
                  </a:lnTo>
                  <a:close/>
                </a:path>
                <a:path w="2372359" h="214629">
                  <a:moveTo>
                    <a:pt x="2372106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372106" y="119634"/>
                  </a:lnTo>
                  <a:lnTo>
                    <a:pt x="2372106" y="118872"/>
                  </a:lnTo>
                  <a:close/>
                </a:path>
                <a:path w="2372359" h="214629">
                  <a:moveTo>
                    <a:pt x="2372106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372106" y="116586"/>
                  </a:lnTo>
                  <a:lnTo>
                    <a:pt x="2372106" y="115824"/>
                  </a:lnTo>
                  <a:close/>
                </a:path>
                <a:path w="2372359" h="214629">
                  <a:moveTo>
                    <a:pt x="2372106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2372106" y="113538"/>
                  </a:lnTo>
                  <a:lnTo>
                    <a:pt x="2372106" y="112776"/>
                  </a:lnTo>
                  <a:close/>
                </a:path>
                <a:path w="2372359" h="214629">
                  <a:moveTo>
                    <a:pt x="2372106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372106" y="110490"/>
                  </a:lnTo>
                  <a:lnTo>
                    <a:pt x="2372106" y="109728"/>
                  </a:lnTo>
                  <a:close/>
                </a:path>
                <a:path w="2372359" h="214629">
                  <a:moveTo>
                    <a:pt x="2372106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372106" y="107442"/>
                  </a:lnTo>
                  <a:lnTo>
                    <a:pt x="2372106" y="106680"/>
                  </a:lnTo>
                  <a:close/>
                </a:path>
                <a:path w="2372359" h="214629">
                  <a:moveTo>
                    <a:pt x="237210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372106" y="104394"/>
                  </a:lnTo>
                  <a:lnTo>
                    <a:pt x="2372106" y="103632"/>
                  </a:lnTo>
                  <a:close/>
                </a:path>
                <a:path w="2372359" h="214629">
                  <a:moveTo>
                    <a:pt x="2372106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372106" y="101346"/>
                  </a:lnTo>
                  <a:lnTo>
                    <a:pt x="2372106" y="100584"/>
                  </a:lnTo>
                  <a:close/>
                </a:path>
                <a:path w="2372359" h="214629">
                  <a:moveTo>
                    <a:pt x="2372106" y="97536"/>
                  </a:moveTo>
                  <a:lnTo>
                    <a:pt x="0" y="97536"/>
                  </a:lnTo>
                  <a:lnTo>
                    <a:pt x="0" y="98310"/>
                  </a:lnTo>
                  <a:lnTo>
                    <a:pt x="2372106" y="98310"/>
                  </a:lnTo>
                  <a:lnTo>
                    <a:pt x="2372106" y="97536"/>
                  </a:lnTo>
                  <a:close/>
                </a:path>
                <a:path w="2372359" h="214629">
                  <a:moveTo>
                    <a:pt x="2372106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372106" y="95250"/>
                  </a:lnTo>
                  <a:lnTo>
                    <a:pt x="2372106" y="94488"/>
                  </a:lnTo>
                  <a:close/>
                </a:path>
                <a:path w="2372359" h="214629">
                  <a:moveTo>
                    <a:pt x="2372106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372106" y="92202"/>
                  </a:lnTo>
                  <a:lnTo>
                    <a:pt x="2372106" y="91440"/>
                  </a:lnTo>
                  <a:close/>
                </a:path>
                <a:path w="2372359" h="214629">
                  <a:moveTo>
                    <a:pt x="237210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372106" y="89154"/>
                  </a:lnTo>
                  <a:lnTo>
                    <a:pt x="2372106" y="88392"/>
                  </a:lnTo>
                  <a:close/>
                </a:path>
                <a:path w="2372359" h="214629">
                  <a:moveTo>
                    <a:pt x="2372106" y="85344"/>
                  </a:moveTo>
                  <a:lnTo>
                    <a:pt x="0" y="85344"/>
                  </a:lnTo>
                  <a:lnTo>
                    <a:pt x="0" y="86118"/>
                  </a:lnTo>
                  <a:lnTo>
                    <a:pt x="2372106" y="86118"/>
                  </a:lnTo>
                  <a:lnTo>
                    <a:pt x="2372106" y="85344"/>
                  </a:lnTo>
                  <a:close/>
                </a:path>
                <a:path w="2372359" h="214629">
                  <a:moveTo>
                    <a:pt x="2372106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372106" y="83058"/>
                  </a:lnTo>
                  <a:lnTo>
                    <a:pt x="2372106" y="82296"/>
                  </a:lnTo>
                  <a:close/>
                </a:path>
                <a:path w="2372359" h="214629">
                  <a:moveTo>
                    <a:pt x="2372106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372106" y="80010"/>
                  </a:lnTo>
                  <a:lnTo>
                    <a:pt x="2372106" y="79248"/>
                  </a:lnTo>
                  <a:close/>
                </a:path>
                <a:path w="2372359" h="214629">
                  <a:moveTo>
                    <a:pt x="2372106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372106" y="76962"/>
                  </a:lnTo>
                  <a:lnTo>
                    <a:pt x="2372106" y="76200"/>
                  </a:lnTo>
                  <a:close/>
                </a:path>
                <a:path w="2372359" h="214629">
                  <a:moveTo>
                    <a:pt x="2372106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372106" y="73914"/>
                  </a:lnTo>
                  <a:lnTo>
                    <a:pt x="2372106" y="73152"/>
                  </a:lnTo>
                  <a:close/>
                </a:path>
                <a:path w="2372359" h="214629">
                  <a:moveTo>
                    <a:pt x="2372106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372106" y="70866"/>
                  </a:lnTo>
                  <a:lnTo>
                    <a:pt x="2372106" y="70104"/>
                  </a:lnTo>
                  <a:close/>
                </a:path>
                <a:path w="2372359" h="214629">
                  <a:moveTo>
                    <a:pt x="2372106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372106" y="67818"/>
                  </a:lnTo>
                  <a:lnTo>
                    <a:pt x="2372106" y="67056"/>
                  </a:lnTo>
                  <a:close/>
                </a:path>
                <a:path w="2372359" h="214629">
                  <a:moveTo>
                    <a:pt x="2372106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372106" y="64770"/>
                  </a:lnTo>
                  <a:lnTo>
                    <a:pt x="2372106" y="64008"/>
                  </a:lnTo>
                  <a:close/>
                </a:path>
                <a:path w="2372359" h="214629">
                  <a:moveTo>
                    <a:pt x="2372106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372106" y="61722"/>
                  </a:lnTo>
                  <a:lnTo>
                    <a:pt x="2372106" y="60960"/>
                  </a:lnTo>
                  <a:close/>
                </a:path>
                <a:path w="2372359" h="214629">
                  <a:moveTo>
                    <a:pt x="2372106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372106" y="58674"/>
                  </a:lnTo>
                  <a:lnTo>
                    <a:pt x="2372106" y="57912"/>
                  </a:lnTo>
                  <a:close/>
                </a:path>
                <a:path w="2372359" h="214629">
                  <a:moveTo>
                    <a:pt x="2372106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372106" y="55626"/>
                  </a:lnTo>
                  <a:lnTo>
                    <a:pt x="2372106" y="54864"/>
                  </a:lnTo>
                  <a:close/>
                </a:path>
                <a:path w="2372359" h="214629">
                  <a:moveTo>
                    <a:pt x="2372106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372106" y="52578"/>
                  </a:lnTo>
                  <a:lnTo>
                    <a:pt x="2372106" y="51816"/>
                  </a:lnTo>
                  <a:close/>
                </a:path>
                <a:path w="2372359" h="214629">
                  <a:moveTo>
                    <a:pt x="2372106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372106" y="49530"/>
                  </a:lnTo>
                  <a:lnTo>
                    <a:pt x="2372106" y="48768"/>
                  </a:lnTo>
                  <a:close/>
                </a:path>
                <a:path w="2372359" h="214629">
                  <a:moveTo>
                    <a:pt x="2372106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372106" y="46482"/>
                  </a:lnTo>
                  <a:lnTo>
                    <a:pt x="2372106" y="45720"/>
                  </a:lnTo>
                  <a:close/>
                </a:path>
                <a:path w="2372359" h="214629">
                  <a:moveTo>
                    <a:pt x="2372106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372106" y="43434"/>
                  </a:lnTo>
                  <a:lnTo>
                    <a:pt x="2372106" y="42672"/>
                  </a:lnTo>
                  <a:close/>
                </a:path>
                <a:path w="2372359" h="214629">
                  <a:moveTo>
                    <a:pt x="2372106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372106" y="40386"/>
                  </a:lnTo>
                  <a:lnTo>
                    <a:pt x="2372106" y="39624"/>
                  </a:lnTo>
                  <a:close/>
                </a:path>
                <a:path w="2372359" h="214629">
                  <a:moveTo>
                    <a:pt x="2372106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2372106" y="37338"/>
                  </a:lnTo>
                  <a:lnTo>
                    <a:pt x="2372106" y="36576"/>
                  </a:lnTo>
                  <a:close/>
                </a:path>
                <a:path w="2372359" h="214629">
                  <a:moveTo>
                    <a:pt x="237210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372106" y="34290"/>
                  </a:lnTo>
                  <a:lnTo>
                    <a:pt x="2372106" y="33528"/>
                  </a:lnTo>
                  <a:close/>
                </a:path>
                <a:path w="2372359" h="214629">
                  <a:moveTo>
                    <a:pt x="2372106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372106" y="31242"/>
                  </a:lnTo>
                  <a:lnTo>
                    <a:pt x="2372106" y="30480"/>
                  </a:lnTo>
                  <a:close/>
                </a:path>
                <a:path w="2372359" h="214629">
                  <a:moveTo>
                    <a:pt x="2372106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372106" y="28194"/>
                  </a:lnTo>
                  <a:lnTo>
                    <a:pt x="2372106" y="27432"/>
                  </a:lnTo>
                  <a:close/>
                </a:path>
                <a:path w="2372359" h="214629">
                  <a:moveTo>
                    <a:pt x="2372106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2372106" y="25146"/>
                  </a:lnTo>
                  <a:lnTo>
                    <a:pt x="2372106" y="24384"/>
                  </a:lnTo>
                  <a:close/>
                </a:path>
                <a:path w="2372359" h="214629">
                  <a:moveTo>
                    <a:pt x="2372106" y="21336"/>
                  </a:moveTo>
                  <a:lnTo>
                    <a:pt x="0" y="21336"/>
                  </a:lnTo>
                  <a:lnTo>
                    <a:pt x="0" y="22110"/>
                  </a:lnTo>
                  <a:lnTo>
                    <a:pt x="2372106" y="22110"/>
                  </a:lnTo>
                  <a:lnTo>
                    <a:pt x="2372106" y="21336"/>
                  </a:lnTo>
                  <a:close/>
                </a:path>
                <a:path w="2372359" h="214629">
                  <a:moveTo>
                    <a:pt x="2372106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372106" y="19050"/>
                  </a:lnTo>
                  <a:lnTo>
                    <a:pt x="2372106" y="18288"/>
                  </a:lnTo>
                  <a:close/>
                </a:path>
                <a:path w="2372359" h="214629">
                  <a:moveTo>
                    <a:pt x="2372106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372106" y="16002"/>
                  </a:lnTo>
                  <a:lnTo>
                    <a:pt x="2372106" y="15240"/>
                  </a:lnTo>
                  <a:close/>
                </a:path>
                <a:path w="2372359" h="214629">
                  <a:moveTo>
                    <a:pt x="2372106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372106" y="12954"/>
                  </a:lnTo>
                  <a:lnTo>
                    <a:pt x="2372106" y="12192"/>
                  </a:lnTo>
                  <a:close/>
                </a:path>
                <a:path w="2372359" h="214629">
                  <a:moveTo>
                    <a:pt x="2372106" y="9144"/>
                  </a:moveTo>
                  <a:lnTo>
                    <a:pt x="0" y="9144"/>
                  </a:lnTo>
                  <a:lnTo>
                    <a:pt x="0" y="9918"/>
                  </a:lnTo>
                  <a:lnTo>
                    <a:pt x="2372106" y="9918"/>
                  </a:lnTo>
                  <a:lnTo>
                    <a:pt x="2372106" y="9144"/>
                  </a:lnTo>
                  <a:close/>
                </a:path>
                <a:path w="2372359" h="214629">
                  <a:moveTo>
                    <a:pt x="2372106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372106" y="6858"/>
                  </a:lnTo>
                  <a:lnTo>
                    <a:pt x="2372106" y="6096"/>
                  </a:lnTo>
                  <a:close/>
                </a:path>
                <a:path w="2372359" h="214629">
                  <a:moveTo>
                    <a:pt x="2372106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372106" y="3810"/>
                  </a:lnTo>
                  <a:lnTo>
                    <a:pt x="2372106" y="3048"/>
                  </a:lnTo>
                  <a:close/>
                </a:path>
                <a:path w="2372359" h="214629">
                  <a:moveTo>
                    <a:pt x="237210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372106" y="762"/>
                  </a:lnTo>
                  <a:lnTo>
                    <a:pt x="2372106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1124" y="5349239"/>
              <a:ext cx="2372360" cy="214629"/>
            </a:xfrm>
            <a:custGeom>
              <a:avLst/>
              <a:gdLst/>
              <a:ahLst/>
              <a:cxnLst/>
              <a:rect l="l" t="t" r="r" b="b"/>
              <a:pathLst>
                <a:path w="2372359" h="214629">
                  <a:moveTo>
                    <a:pt x="2185047" y="213360"/>
                  </a:moveTo>
                  <a:lnTo>
                    <a:pt x="0" y="213360"/>
                  </a:lnTo>
                  <a:lnTo>
                    <a:pt x="0" y="214134"/>
                  </a:lnTo>
                  <a:lnTo>
                    <a:pt x="2183663" y="214134"/>
                  </a:lnTo>
                  <a:lnTo>
                    <a:pt x="2185047" y="213360"/>
                  </a:lnTo>
                  <a:close/>
                </a:path>
                <a:path w="2372359" h="214629">
                  <a:moveTo>
                    <a:pt x="2190585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2189200" y="211074"/>
                  </a:lnTo>
                  <a:lnTo>
                    <a:pt x="2190585" y="210312"/>
                  </a:lnTo>
                  <a:close/>
                </a:path>
                <a:path w="2372359" h="214629">
                  <a:moveTo>
                    <a:pt x="2196134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2194750" y="208026"/>
                  </a:lnTo>
                  <a:lnTo>
                    <a:pt x="2196134" y="207264"/>
                  </a:lnTo>
                  <a:close/>
                </a:path>
                <a:path w="2372359" h="214629">
                  <a:moveTo>
                    <a:pt x="2201672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2200287" y="204978"/>
                  </a:lnTo>
                  <a:lnTo>
                    <a:pt x="2201672" y="204216"/>
                  </a:lnTo>
                  <a:close/>
                </a:path>
                <a:path w="2372359" h="214629">
                  <a:moveTo>
                    <a:pt x="2207222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2205825" y="201930"/>
                  </a:lnTo>
                  <a:lnTo>
                    <a:pt x="2207222" y="201168"/>
                  </a:lnTo>
                  <a:close/>
                </a:path>
                <a:path w="2372359" h="214629">
                  <a:moveTo>
                    <a:pt x="2212759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2211374" y="198882"/>
                  </a:lnTo>
                  <a:lnTo>
                    <a:pt x="2212759" y="198120"/>
                  </a:lnTo>
                  <a:close/>
                </a:path>
                <a:path w="2372359" h="214629">
                  <a:moveTo>
                    <a:pt x="2218296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2216912" y="195834"/>
                  </a:lnTo>
                  <a:lnTo>
                    <a:pt x="2218296" y="195072"/>
                  </a:lnTo>
                  <a:close/>
                </a:path>
                <a:path w="2372359" h="214629">
                  <a:moveTo>
                    <a:pt x="2223846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2222462" y="192786"/>
                  </a:lnTo>
                  <a:lnTo>
                    <a:pt x="2223846" y="192024"/>
                  </a:lnTo>
                  <a:close/>
                </a:path>
                <a:path w="2372359" h="214629">
                  <a:moveTo>
                    <a:pt x="2229383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2227999" y="189738"/>
                  </a:lnTo>
                  <a:lnTo>
                    <a:pt x="2229383" y="188976"/>
                  </a:lnTo>
                  <a:close/>
                </a:path>
                <a:path w="2372359" h="214629">
                  <a:moveTo>
                    <a:pt x="2234933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2233536" y="186690"/>
                  </a:lnTo>
                  <a:lnTo>
                    <a:pt x="2234933" y="185928"/>
                  </a:lnTo>
                  <a:close/>
                </a:path>
                <a:path w="2372359" h="214629">
                  <a:moveTo>
                    <a:pt x="224047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2239086" y="183642"/>
                  </a:lnTo>
                  <a:lnTo>
                    <a:pt x="2240470" y="182880"/>
                  </a:lnTo>
                  <a:close/>
                </a:path>
                <a:path w="2372359" h="214629">
                  <a:moveTo>
                    <a:pt x="2246007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2244623" y="180594"/>
                  </a:lnTo>
                  <a:lnTo>
                    <a:pt x="2246007" y="179832"/>
                  </a:lnTo>
                  <a:close/>
                </a:path>
                <a:path w="2372359" h="214629">
                  <a:moveTo>
                    <a:pt x="2251557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2250173" y="177546"/>
                  </a:lnTo>
                  <a:lnTo>
                    <a:pt x="2251557" y="176784"/>
                  </a:lnTo>
                  <a:close/>
                </a:path>
                <a:path w="2372359" h="214629">
                  <a:moveTo>
                    <a:pt x="2257094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2255710" y="174498"/>
                  </a:lnTo>
                  <a:lnTo>
                    <a:pt x="2257094" y="173736"/>
                  </a:lnTo>
                  <a:close/>
                </a:path>
                <a:path w="2372359" h="214629">
                  <a:moveTo>
                    <a:pt x="2262644" y="170688"/>
                  </a:moveTo>
                  <a:lnTo>
                    <a:pt x="0" y="170688"/>
                  </a:lnTo>
                  <a:lnTo>
                    <a:pt x="0" y="171462"/>
                  </a:lnTo>
                  <a:lnTo>
                    <a:pt x="2261247" y="171462"/>
                  </a:lnTo>
                  <a:lnTo>
                    <a:pt x="2262644" y="170688"/>
                  </a:lnTo>
                  <a:close/>
                </a:path>
                <a:path w="2372359" h="214629">
                  <a:moveTo>
                    <a:pt x="2268182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2266797" y="168402"/>
                  </a:lnTo>
                  <a:lnTo>
                    <a:pt x="2268182" y="167640"/>
                  </a:lnTo>
                  <a:close/>
                </a:path>
                <a:path w="2372359" h="214629">
                  <a:moveTo>
                    <a:pt x="2273719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2272334" y="165354"/>
                  </a:lnTo>
                  <a:lnTo>
                    <a:pt x="2273719" y="164592"/>
                  </a:lnTo>
                  <a:close/>
                </a:path>
                <a:path w="2372359" h="214629">
                  <a:moveTo>
                    <a:pt x="2279269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2277884" y="162306"/>
                  </a:lnTo>
                  <a:lnTo>
                    <a:pt x="2279269" y="161544"/>
                  </a:lnTo>
                  <a:close/>
                </a:path>
                <a:path w="2372359" h="214629">
                  <a:moveTo>
                    <a:pt x="2284806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2283422" y="159258"/>
                  </a:lnTo>
                  <a:lnTo>
                    <a:pt x="2284806" y="158496"/>
                  </a:lnTo>
                  <a:close/>
                </a:path>
                <a:path w="2372359" h="214629">
                  <a:moveTo>
                    <a:pt x="2290356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2288959" y="156210"/>
                  </a:lnTo>
                  <a:lnTo>
                    <a:pt x="2290356" y="155448"/>
                  </a:lnTo>
                  <a:close/>
                </a:path>
                <a:path w="2372359" h="214629">
                  <a:moveTo>
                    <a:pt x="2295893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2294509" y="153162"/>
                  </a:lnTo>
                  <a:lnTo>
                    <a:pt x="2295893" y="152400"/>
                  </a:lnTo>
                  <a:close/>
                </a:path>
                <a:path w="2372359" h="214629">
                  <a:moveTo>
                    <a:pt x="230143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2300046" y="150114"/>
                  </a:lnTo>
                  <a:lnTo>
                    <a:pt x="2301430" y="149352"/>
                  </a:lnTo>
                  <a:close/>
                </a:path>
                <a:path w="2372359" h="214629">
                  <a:moveTo>
                    <a:pt x="230698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2305596" y="147066"/>
                  </a:lnTo>
                  <a:lnTo>
                    <a:pt x="2306980" y="146304"/>
                  </a:lnTo>
                  <a:close/>
                </a:path>
                <a:path w="2372359" h="214629">
                  <a:moveTo>
                    <a:pt x="2312517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2311133" y="144018"/>
                  </a:lnTo>
                  <a:lnTo>
                    <a:pt x="2312517" y="143256"/>
                  </a:lnTo>
                  <a:close/>
                </a:path>
                <a:path w="2372359" h="214629">
                  <a:moveTo>
                    <a:pt x="2318067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2316670" y="140970"/>
                  </a:lnTo>
                  <a:lnTo>
                    <a:pt x="2318067" y="140208"/>
                  </a:lnTo>
                  <a:close/>
                </a:path>
                <a:path w="2372359" h="214629">
                  <a:moveTo>
                    <a:pt x="2323604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322220" y="137922"/>
                  </a:lnTo>
                  <a:lnTo>
                    <a:pt x="2323604" y="137160"/>
                  </a:lnTo>
                  <a:close/>
                </a:path>
                <a:path w="2372359" h="214629">
                  <a:moveTo>
                    <a:pt x="2329142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327757" y="134874"/>
                  </a:lnTo>
                  <a:lnTo>
                    <a:pt x="2329142" y="134112"/>
                  </a:lnTo>
                  <a:close/>
                </a:path>
                <a:path w="2372359" h="214629">
                  <a:moveTo>
                    <a:pt x="2334691" y="131064"/>
                  </a:moveTo>
                  <a:lnTo>
                    <a:pt x="0" y="131064"/>
                  </a:lnTo>
                  <a:lnTo>
                    <a:pt x="0" y="131838"/>
                  </a:lnTo>
                  <a:lnTo>
                    <a:pt x="2333307" y="131838"/>
                  </a:lnTo>
                  <a:lnTo>
                    <a:pt x="2334691" y="131064"/>
                  </a:lnTo>
                  <a:close/>
                </a:path>
                <a:path w="2372359" h="214629">
                  <a:moveTo>
                    <a:pt x="2340229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2338844" y="128778"/>
                  </a:lnTo>
                  <a:lnTo>
                    <a:pt x="2340229" y="128016"/>
                  </a:lnTo>
                  <a:close/>
                </a:path>
                <a:path w="2372359" h="214629">
                  <a:moveTo>
                    <a:pt x="2345779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344382" y="125730"/>
                  </a:lnTo>
                  <a:lnTo>
                    <a:pt x="2345779" y="124968"/>
                  </a:lnTo>
                  <a:close/>
                </a:path>
                <a:path w="2372359" h="214629">
                  <a:moveTo>
                    <a:pt x="235131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349931" y="122682"/>
                  </a:lnTo>
                  <a:lnTo>
                    <a:pt x="2351316" y="121920"/>
                  </a:lnTo>
                  <a:close/>
                </a:path>
                <a:path w="2372359" h="214629">
                  <a:moveTo>
                    <a:pt x="2356853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355469" y="119634"/>
                  </a:lnTo>
                  <a:lnTo>
                    <a:pt x="2356853" y="118872"/>
                  </a:lnTo>
                  <a:close/>
                </a:path>
                <a:path w="2372359" h="214629">
                  <a:moveTo>
                    <a:pt x="2362403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361019" y="116586"/>
                  </a:lnTo>
                  <a:lnTo>
                    <a:pt x="2362403" y="115824"/>
                  </a:lnTo>
                  <a:close/>
                </a:path>
                <a:path w="2372359" h="214629">
                  <a:moveTo>
                    <a:pt x="236794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2366556" y="113538"/>
                  </a:lnTo>
                  <a:lnTo>
                    <a:pt x="2367940" y="112776"/>
                  </a:lnTo>
                  <a:close/>
                </a:path>
                <a:path w="2372359" h="214629">
                  <a:moveTo>
                    <a:pt x="2372106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372106" y="110490"/>
                  </a:lnTo>
                  <a:lnTo>
                    <a:pt x="2372106" y="109728"/>
                  </a:lnTo>
                  <a:close/>
                </a:path>
                <a:path w="2372359" h="214629">
                  <a:moveTo>
                    <a:pt x="2372106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372106" y="107442"/>
                  </a:lnTo>
                  <a:lnTo>
                    <a:pt x="2372106" y="106680"/>
                  </a:lnTo>
                  <a:close/>
                </a:path>
                <a:path w="2372359" h="214629">
                  <a:moveTo>
                    <a:pt x="237210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372106" y="104394"/>
                  </a:lnTo>
                  <a:lnTo>
                    <a:pt x="2372106" y="103632"/>
                  </a:lnTo>
                  <a:close/>
                </a:path>
                <a:path w="2372359" h="214629">
                  <a:moveTo>
                    <a:pt x="2372106" y="100584"/>
                  </a:moveTo>
                  <a:lnTo>
                    <a:pt x="0" y="100584"/>
                  </a:lnTo>
                  <a:lnTo>
                    <a:pt x="0" y="101358"/>
                  </a:lnTo>
                  <a:lnTo>
                    <a:pt x="2372106" y="101358"/>
                  </a:lnTo>
                  <a:lnTo>
                    <a:pt x="2372106" y="100584"/>
                  </a:lnTo>
                  <a:close/>
                </a:path>
                <a:path w="2372359" h="214629">
                  <a:moveTo>
                    <a:pt x="2372106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372106" y="98298"/>
                  </a:lnTo>
                  <a:lnTo>
                    <a:pt x="2372106" y="97536"/>
                  </a:lnTo>
                  <a:close/>
                </a:path>
                <a:path w="2372359" h="214629">
                  <a:moveTo>
                    <a:pt x="2372106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372106" y="95250"/>
                  </a:lnTo>
                  <a:lnTo>
                    <a:pt x="2372106" y="94488"/>
                  </a:lnTo>
                  <a:close/>
                </a:path>
                <a:path w="2372359" h="214629">
                  <a:moveTo>
                    <a:pt x="2372106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372106" y="92202"/>
                  </a:lnTo>
                  <a:lnTo>
                    <a:pt x="2372106" y="91440"/>
                  </a:lnTo>
                  <a:close/>
                </a:path>
                <a:path w="2372359" h="214629">
                  <a:moveTo>
                    <a:pt x="237210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372106" y="89154"/>
                  </a:lnTo>
                  <a:lnTo>
                    <a:pt x="2372106" y="88392"/>
                  </a:lnTo>
                  <a:close/>
                </a:path>
                <a:path w="2372359" h="214629">
                  <a:moveTo>
                    <a:pt x="2372106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372106" y="86106"/>
                  </a:lnTo>
                  <a:lnTo>
                    <a:pt x="2372106" y="85344"/>
                  </a:lnTo>
                  <a:close/>
                </a:path>
                <a:path w="2372359" h="214629">
                  <a:moveTo>
                    <a:pt x="2372106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372106" y="83058"/>
                  </a:lnTo>
                  <a:lnTo>
                    <a:pt x="2372106" y="82296"/>
                  </a:lnTo>
                  <a:close/>
                </a:path>
                <a:path w="2372359" h="214629">
                  <a:moveTo>
                    <a:pt x="2372106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372106" y="80010"/>
                  </a:lnTo>
                  <a:lnTo>
                    <a:pt x="2372106" y="79248"/>
                  </a:lnTo>
                  <a:close/>
                </a:path>
                <a:path w="2372359" h="214629">
                  <a:moveTo>
                    <a:pt x="2372106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372106" y="76962"/>
                  </a:lnTo>
                  <a:lnTo>
                    <a:pt x="2372106" y="76200"/>
                  </a:lnTo>
                  <a:close/>
                </a:path>
                <a:path w="2372359" h="214629">
                  <a:moveTo>
                    <a:pt x="2372106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372106" y="73914"/>
                  </a:lnTo>
                  <a:lnTo>
                    <a:pt x="2372106" y="73152"/>
                  </a:lnTo>
                  <a:close/>
                </a:path>
                <a:path w="2372359" h="214629">
                  <a:moveTo>
                    <a:pt x="2372106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372106" y="70866"/>
                  </a:lnTo>
                  <a:lnTo>
                    <a:pt x="2372106" y="70104"/>
                  </a:lnTo>
                  <a:close/>
                </a:path>
                <a:path w="2372359" h="214629">
                  <a:moveTo>
                    <a:pt x="2372106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372106" y="67818"/>
                  </a:lnTo>
                  <a:lnTo>
                    <a:pt x="2372106" y="67056"/>
                  </a:lnTo>
                  <a:close/>
                </a:path>
                <a:path w="2372359" h="214629">
                  <a:moveTo>
                    <a:pt x="2372106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372106" y="64770"/>
                  </a:lnTo>
                  <a:lnTo>
                    <a:pt x="2372106" y="64008"/>
                  </a:lnTo>
                  <a:close/>
                </a:path>
                <a:path w="2372359" h="214629">
                  <a:moveTo>
                    <a:pt x="2372106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372106" y="61722"/>
                  </a:lnTo>
                  <a:lnTo>
                    <a:pt x="2372106" y="60960"/>
                  </a:lnTo>
                  <a:close/>
                </a:path>
                <a:path w="2372359" h="214629">
                  <a:moveTo>
                    <a:pt x="2372106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372106" y="58674"/>
                  </a:lnTo>
                  <a:lnTo>
                    <a:pt x="2372106" y="57912"/>
                  </a:lnTo>
                  <a:close/>
                </a:path>
                <a:path w="2372359" h="214629">
                  <a:moveTo>
                    <a:pt x="2372106" y="54864"/>
                  </a:moveTo>
                  <a:lnTo>
                    <a:pt x="0" y="54864"/>
                  </a:lnTo>
                  <a:lnTo>
                    <a:pt x="0" y="55638"/>
                  </a:lnTo>
                  <a:lnTo>
                    <a:pt x="2372106" y="55638"/>
                  </a:lnTo>
                  <a:lnTo>
                    <a:pt x="2372106" y="54864"/>
                  </a:lnTo>
                  <a:close/>
                </a:path>
                <a:path w="2372359" h="214629">
                  <a:moveTo>
                    <a:pt x="2372106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372106" y="52578"/>
                  </a:lnTo>
                  <a:lnTo>
                    <a:pt x="2372106" y="51816"/>
                  </a:lnTo>
                  <a:close/>
                </a:path>
                <a:path w="2372359" h="214629">
                  <a:moveTo>
                    <a:pt x="2372106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372106" y="49530"/>
                  </a:lnTo>
                  <a:lnTo>
                    <a:pt x="2372106" y="48768"/>
                  </a:lnTo>
                  <a:close/>
                </a:path>
                <a:path w="2372359" h="214629">
                  <a:moveTo>
                    <a:pt x="2372106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372106" y="46482"/>
                  </a:lnTo>
                  <a:lnTo>
                    <a:pt x="2372106" y="45720"/>
                  </a:lnTo>
                  <a:close/>
                </a:path>
                <a:path w="2372359" h="214629">
                  <a:moveTo>
                    <a:pt x="2372106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372106" y="43434"/>
                  </a:lnTo>
                  <a:lnTo>
                    <a:pt x="2372106" y="42672"/>
                  </a:lnTo>
                  <a:close/>
                </a:path>
                <a:path w="2372359" h="214629">
                  <a:moveTo>
                    <a:pt x="2372106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372106" y="40386"/>
                  </a:lnTo>
                  <a:lnTo>
                    <a:pt x="2372106" y="39624"/>
                  </a:lnTo>
                  <a:close/>
                </a:path>
                <a:path w="2372359" h="214629">
                  <a:moveTo>
                    <a:pt x="2372106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2372106" y="37338"/>
                  </a:lnTo>
                  <a:lnTo>
                    <a:pt x="2372106" y="36576"/>
                  </a:lnTo>
                  <a:close/>
                </a:path>
                <a:path w="2372359" h="214629">
                  <a:moveTo>
                    <a:pt x="237210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372106" y="34290"/>
                  </a:lnTo>
                  <a:lnTo>
                    <a:pt x="2372106" y="33528"/>
                  </a:lnTo>
                  <a:close/>
                </a:path>
                <a:path w="2372359" h="214629">
                  <a:moveTo>
                    <a:pt x="2372106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372106" y="31242"/>
                  </a:lnTo>
                  <a:lnTo>
                    <a:pt x="2372106" y="30480"/>
                  </a:lnTo>
                  <a:close/>
                </a:path>
                <a:path w="2372359" h="214629">
                  <a:moveTo>
                    <a:pt x="2372106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372106" y="28194"/>
                  </a:lnTo>
                  <a:lnTo>
                    <a:pt x="2372106" y="27432"/>
                  </a:lnTo>
                  <a:close/>
                </a:path>
                <a:path w="2372359" h="214629">
                  <a:moveTo>
                    <a:pt x="2372106" y="24384"/>
                  </a:moveTo>
                  <a:lnTo>
                    <a:pt x="0" y="24384"/>
                  </a:lnTo>
                  <a:lnTo>
                    <a:pt x="0" y="25158"/>
                  </a:lnTo>
                  <a:lnTo>
                    <a:pt x="2372106" y="25158"/>
                  </a:lnTo>
                  <a:lnTo>
                    <a:pt x="2372106" y="24384"/>
                  </a:lnTo>
                  <a:close/>
                </a:path>
                <a:path w="2372359" h="214629">
                  <a:moveTo>
                    <a:pt x="2372106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372106" y="22098"/>
                  </a:lnTo>
                  <a:lnTo>
                    <a:pt x="2372106" y="21336"/>
                  </a:lnTo>
                  <a:close/>
                </a:path>
                <a:path w="2372359" h="214629">
                  <a:moveTo>
                    <a:pt x="2372106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372106" y="19050"/>
                  </a:lnTo>
                  <a:lnTo>
                    <a:pt x="2372106" y="18288"/>
                  </a:lnTo>
                  <a:close/>
                </a:path>
                <a:path w="2372359" h="214629">
                  <a:moveTo>
                    <a:pt x="2372106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372106" y="16002"/>
                  </a:lnTo>
                  <a:lnTo>
                    <a:pt x="2372106" y="15240"/>
                  </a:lnTo>
                  <a:close/>
                </a:path>
                <a:path w="2372359" h="214629">
                  <a:moveTo>
                    <a:pt x="2372106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372106" y="12954"/>
                  </a:lnTo>
                  <a:lnTo>
                    <a:pt x="2372106" y="12192"/>
                  </a:lnTo>
                  <a:close/>
                </a:path>
                <a:path w="2372359" h="214629">
                  <a:moveTo>
                    <a:pt x="2372106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372106" y="9906"/>
                  </a:lnTo>
                  <a:lnTo>
                    <a:pt x="2372106" y="9144"/>
                  </a:lnTo>
                  <a:close/>
                </a:path>
                <a:path w="2372359" h="214629">
                  <a:moveTo>
                    <a:pt x="2372106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372106" y="6858"/>
                  </a:lnTo>
                  <a:lnTo>
                    <a:pt x="2372106" y="6096"/>
                  </a:lnTo>
                  <a:close/>
                </a:path>
                <a:path w="2372359" h="214629">
                  <a:moveTo>
                    <a:pt x="2372106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372106" y="3810"/>
                  </a:lnTo>
                  <a:lnTo>
                    <a:pt x="2372106" y="3048"/>
                  </a:lnTo>
                  <a:close/>
                </a:path>
                <a:path w="2372359" h="214629">
                  <a:moveTo>
                    <a:pt x="237210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372106" y="762"/>
                  </a:lnTo>
                  <a:lnTo>
                    <a:pt x="2372106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1124" y="5562599"/>
              <a:ext cx="2185670" cy="214629"/>
            </a:xfrm>
            <a:custGeom>
              <a:avLst/>
              <a:gdLst/>
              <a:ahLst/>
              <a:cxnLst/>
              <a:rect l="l" t="t" r="r" b="b"/>
              <a:pathLst>
                <a:path w="2185670" h="214629">
                  <a:moveTo>
                    <a:pt x="1797088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795703" y="214122"/>
                  </a:lnTo>
                  <a:lnTo>
                    <a:pt x="1797088" y="213360"/>
                  </a:lnTo>
                  <a:close/>
                </a:path>
                <a:path w="2185670" h="214629">
                  <a:moveTo>
                    <a:pt x="1802625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801241" y="211074"/>
                  </a:lnTo>
                  <a:lnTo>
                    <a:pt x="1802625" y="210312"/>
                  </a:lnTo>
                  <a:close/>
                </a:path>
                <a:path w="2185670" h="214629">
                  <a:moveTo>
                    <a:pt x="1808175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806790" y="208026"/>
                  </a:lnTo>
                  <a:lnTo>
                    <a:pt x="1808175" y="207264"/>
                  </a:lnTo>
                  <a:close/>
                </a:path>
                <a:path w="2185670" h="214629">
                  <a:moveTo>
                    <a:pt x="1813712" y="204216"/>
                  </a:moveTo>
                  <a:lnTo>
                    <a:pt x="0" y="204216"/>
                  </a:lnTo>
                  <a:lnTo>
                    <a:pt x="0" y="204990"/>
                  </a:lnTo>
                  <a:lnTo>
                    <a:pt x="1812328" y="204990"/>
                  </a:lnTo>
                  <a:lnTo>
                    <a:pt x="1813712" y="204216"/>
                  </a:lnTo>
                  <a:close/>
                </a:path>
                <a:path w="2185670" h="214629">
                  <a:moveTo>
                    <a:pt x="1819249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817865" y="201930"/>
                  </a:lnTo>
                  <a:lnTo>
                    <a:pt x="1819249" y="201168"/>
                  </a:lnTo>
                  <a:close/>
                </a:path>
                <a:path w="2185670" h="214629">
                  <a:moveTo>
                    <a:pt x="1824799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823415" y="198882"/>
                  </a:lnTo>
                  <a:lnTo>
                    <a:pt x="1824799" y="198120"/>
                  </a:lnTo>
                  <a:close/>
                </a:path>
                <a:path w="2185670" h="214629">
                  <a:moveTo>
                    <a:pt x="1830336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828952" y="195834"/>
                  </a:lnTo>
                  <a:lnTo>
                    <a:pt x="1830336" y="195072"/>
                  </a:lnTo>
                  <a:close/>
                </a:path>
                <a:path w="2185670" h="214629">
                  <a:moveTo>
                    <a:pt x="1835886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834502" y="192786"/>
                  </a:lnTo>
                  <a:lnTo>
                    <a:pt x="1835886" y="192024"/>
                  </a:lnTo>
                  <a:close/>
                </a:path>
                <a:path w="2185670" h="214629">
                  <a:moveTo>
                    <a:pt x="1841423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840039" y="189738"/>
                  </a:lnTo>
                  <a:lnTo>
                    <a:pt x="1841423" y="188976"/>
                  </a:lnTo>
                  <a:close/>
                </a:path>
                <a:path w="2185670" h="214629">
                  <a:moveTo>
                    <a:pt x="1846961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845576" y="186690"/>
                  </a:lnTo>
                  <a:lnTo>
                    <a:pt x="1846961" y="185928"/>
                  </a:lnTo>
                  <a:close/>
                </a:path>
                <a:path w="2185670" h="214629">
                  <a:moveTo>
                    <a:pt x="185251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851126" y="183642"/>
                  </a:lnTo>
                  <a:lnTo>
                    <a:pt x="1852510" y="182880"/>
                  </a:lnTo>
                  <a:close/>
                </a:path>
                <a:path w="2185670" h="214629">
                  <a:moveTo>
                    <a:pt x="1858048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856663" y="180594"/>
                  </a:lnTo>
                  <a:lnTo>
                    <a:pt x="1858048" y="179832"/>
                  </a:lnTo>
                  <a:close/>
                </a:path>
                <a:path w="2185670" h="214629">
                  <a:moveTo>
                    <a:pt x="1863598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862213" y="177546"/>
                  </a:lnTo>
                  <a:lnTo>
                    <a:pt x="1863598" y="176784"/>
                  </a:lnTo>
                  <a:close/>
                </a:path>
                <a:path w="2185670" h="214629">
                  <a:moveTo>
                    <a:pt x="1869135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867750" y="174498"/>
                  </a:lnTo>
                  <a:lnTo>
                    <a:pt x="1869135" y="173736"/>
                  </a:lnTo>
                  <a:close/>
                </a:path>
                <a:path w="2185670" h="214629">
                  <a:moveTo>
                    <a:pt x="1874672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873288" y="171450"/>
                  </a:lnTo>
                  <a:lnTo>
                    <a:pt x="1874672" y="170688"/>
                  </a:lnTo>
                  <a:close/>
                </a:path>
                <a:path w="2185670" h="214629">
                  <a:moveTo>
                    <a:pt x="1880222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878838" y="168402"/>
                  </a:lnTo>
                  <a:lnTo>
                    <a:pt x="1880222" y="167640"/>
                  </a:lnTo>
                  <a:close/>
                </a:path>
                <a:path w="2185670" h="214629">
                  <a:moveTo>
                    <a:pt x="1885759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884375" y="165354"/>
                  </a:lnTo>
                  <a:lnTo>
                    <a:pt x="1885759" y="164592"/>
                  </a:lnTo>
                  <a:close/>
                </a:path>
                <a:path w="2185670" h="214629">
                  <a:moveTo>
                    <a:pt x="1891309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889925" y="162306"/>
                  </a:lnTo>
                  <a:lnTo>
                    <a:pt x="1891309" y="161544"/>
                  </a:lnTo>
                  <a:close/>
                </a:path>
                <a:path w="2185670" h="214629">
                  <a:moveTo>
                    <a:pt x="1896846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895462" y="159258"/>
                  </a:lnTo>
                  <a:lnTo>
                    <a:pt x="1896846" y="158496"/>
                  </a:lnTo>
                  <a:close/>
                </a:path>
                <a:path w="2185670" h="214629">
                  <a:moveTo>
                    <a:pt x="1902383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900999" y="156210"/>
                  </a:lnTo>
                  <a:lnTo>
                    <a:pt x="1902383" y="155448"/>
                  </a:lnTo>
                  <a:close/>
                </a:path>
                <a:path w="2185670" h="214629">
                  <a:moveTo>
                    <a:pt x="1907933" y="152400"/>
                  </a:moveTo>
                  <a:lnTo>
                    <a:pt x="0" y="152400"/>
                  </a:lnTo>
                  <a:lnTo>
                    <a:pt x="0" y="153174"/>
                  </a:lnTo>
                  <a:lnTo>
                    <a:pt x="1906549" y="153174"/>
                  </a:lnTo>
                  <a:lnTo>
                    <a:pt x="1907933" y="152400"/>
                  </a:lnTo>
                  <a:close/>
                </a:path>
                <a:path w="2185670" h="214629">
                  <a:moveTo>
                    <a:pt x="191347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912086" y="150114"/>
                  </a:lnTo>
                  <a:lnTo>
                    <a:pt x="1913470" y="149352"/>
                  </a:lnTo>
                  <a:close/>
                </a:path>
                <a:path w="2185670" h="214629">
                  <a:moveTo>
                    <a:pt x="191902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917636" y="147066"/>
                  </a:lnTo>
                  <a:lnTo>
                    <a:pt x="1919020" y="146304"/>
                  </a:lnTo>
                  <a:close/>
                </a:path>
                <a:path w="2185670" h="214629">
                  <a:moveTo>
                    <a:pt x="1924558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923173" y="144018"/>
                  </a:lnTo>
                  <a:lnTo>
                    <a:pt x="1924558" y="143256"/>
                  </a:lnTo>
                  <a:close/>
                </a:path>
                <a:path w="2185670" h="214629">
                  <a:moveTo>
                    <a:pt x="1930095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928710" y="140970"/>
                  </a:lnTo>
                  <a:lnTo>
                    <a:pt x="1930095" y="140208"/>
                  </a:lnTo>
                  <a:close/>
                </a:path>
                <a:path w="2185670" h="214629">
                  <a:moveTo>
                    <a:pt x="1935645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934260" y="137922"/>
                  </a:lnTo>
                  <a:lnTo>
                    <a:pt x="1935645" y="137160"/>
                  </a:lnTo>
                  <a:close/>
                </a:path>
                <a:path w="2185670" h="214629">
                  <a:moveTo>
                    <a:pt x="1941182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939798" y="134874"/>
                  </a:lnTo>
                  <a:lnTo>
                    <a:pt x="1941182" y="134112"/>
                  </a:lnTo>
                  <a:close/>
                </a:path>
                <a:path w="2185670" h="214629">
                  <a:moveTo>
                    <a:pt x="1946732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945347" y="131826"/>
                  </a:lnTo>
                  <a:lnTo>
                    <a:pt x="1946732" y="131064"/>
                  </a:lnTo>
                  <a:close/>
                </a:path>
                <a:path w="2185670" h="214629">
                  <a:moveTo>
                    <a:pt x="1952269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950885" y="128778"/>
                  </a:lnTo>
                  <a:lnTo>
                    <a:pt x="1952269" y="128016"/>
                  </a:lnTo>
                  <a:close/>
                </a:path>
                <a:path w="2185670" h="214629">
                  <a:moveTo>
                    <a:pt x="1957806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956422" y="125730"/>
                  </a:lnTo>
                  <a:lnTo>
                    <a:pt x="1957806" y="124968"/>
                  </a:lnTo>
                  <a:close/>
                </a:path>
                <a:path w="2185670" h="214629">
                  <a:moveTo>
                    <a:pt x="196335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961972" y="122682"/>
                  </a:lnTo>
                  <a:lnTo>
                    <a:pt x="1963356" y="121920"/>
                  </a:lnTo>
                  <a:close/>
                </a:path>
                <a:path w="2185670" h="214629">
                  <a:moveTo>
                    <a:pt x="1968893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967509" y="119634"/>
                  </a:lnTo>
                  <a:lnTo>
                    <a:pt x="1968893" y="118872"/>
                  </a:lnTo>
                  <a:close/>
                </a:path>
                <a:path w="2185670" h="214629">
                  <a:moveTo>
                    <a:pt x="1974443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973059" y="116586"/>
                  </a:lnTo>
                  <a:lnTo>
                    <a:pt x="1974443" y="115824"/>
                  </a:lnTo>
                  <a:close/>
                </a:path>
                <a:path w="2185670" h="214629">
                  <a:moveTo>
                    <a:pt x="197998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978596" y="113538"/>
                  </a:lnTo>
                  <a:lnTo>
                    <a:pt x="1979980" y="112776"/>
                  </a:lnTo>
                  <a:close/>
                </a:path>
                <a:path w="2185670" h="214629">
                  <a:moveTo>
                    <a:pt x="1985518" y="109728"/>
                  </a:moveTo>
                  <a:lnTo>
                    <a:pt x="0" y="109728"/>
                  </a:lnTo>
                  <a:lnTo>
                    <a:pt x="0" y="110502"/>
                  </a:lnTo>
                  <a:lnTo>
                    <a:pt x="1984133" y="110502"/>
                  </a:lnTo>
                  <a:lnTo>
                    <a:pt x="1985518" y="109728"/>
                  </a:lnTo>
                  <a:close/>
                </a:path>
                <a:path w="2185670" h="214629">
                  <a:moveTo>
                    <a:pt x="1991067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989683" y="107442"/>
                  </a:lnTo>
                  <a:lnTo>
                    <a:pt x="1991067" y="106680"/>
                  </a:lnTo>
                  <a:close/>
                </a:path>
                <a:path w="2185670" h="214629">
                  <a:moveTo>
                    <a:pt x="1996605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995220" y="104394"/>
                  </a:lnTo>
                  <a:lnTo>
                    <a:pt x="1996605" y="103632"/>
                  </a:lnTo>
                  <a:close/>
                </a:path>
                <a:path w="2185670" h="214629">
                  <a:moveTo>
                    <a:pt x="2002155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000770" y="101346"/>
                  </a:lnTo>
                  <a:lnTo>
                    <a:pt x="2002155" y="100584"/>
                  </a:lnTo>
                  <a:close/>
                </a:path>
                <a:path w="2185670" h="214629">
                  <a:moveTo>
                    <a:pt x="2007692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006307" y="98298"/>
                  </a:lnTo>
                  <a:lnTo>
                    <a:pt x="2007692" y="97536"/>
                  </a:lnTo>
                  <a:close/>
                </a:path>
                <a:path w="2185670" h="214629">
                  <a:moveTo>
                    <a:pt x="2013229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011845" y="95250"/>
                  </a:lnTo>
                  <a:lnTo>
                    <a:pt x="2013229" y="94488"/>
                  </a:lnTo>
                  <a:close/>
                </a:path>
                <a:path w="2185670" h="214629">
                  <a:moveTo>
                    <a:pt x="2018779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017395" y="92202"/>
                  </a:lnTo>
                  <a:lnTo>
                    <a:pt x="2018779" y="91440"/>
                  </a:lnTo>
                  <a:close/>
                </a:path>
                <a:path w="2185670" h="214629">
                  <a:moveTo>
                    <a:pt x="202431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022932" y="89154"/>
                  </a:lnTo>
                  <a:lnTo>
                    <a:pt x="2024316" y="88392"/>
                  </a:lnTo>
                  <a:close/>
                </a:path>
                <a:path w="2185670" h="214629">
                  <a:moveTo>
                    <a:pt x="2029866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028482" y="86106"/>
                  </a:lnTo>
                  <a:lnTo>
                    <a:pt x="2029866" y="85344"/>
                  </a:lnTo>
                  <a:close/>
                </a:path>
                <a:path w="2185670" h="214629">
                  <a:moveTo>
                    <a:pt x="2035403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034019" y="83058"/>
                  </a:lnTo>
                  <a:lnTo>
                    <a:pt x="2035403" y="82296"/>
                  </a:lnTo>
                  <a:close/>
                </a:path>
                <a:path w="2185670" h="214629">
                  <a:moveTo>
                    <a:pt x="204094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039556" y="80010"/>
                  </a:lnTo>
                  <a:lnTo>
                    <a:pt x="2040940" y="79248"/>
                  </a:lnTo>
                  <a:close/>
                </a:path>
                <a:path w="2185670" h="214629">
                  <a:moveTo>
                    <a:pt x="2046490" y="76200"/>
                  </a:moveTo>
                  <a:lnTo>
                    <a:pt x="0" y="76200"/>
                  </a:lnTo>
                  <a:lnTo>
                    <a:pt x="0" y="76974"/>
                  </a:lnTo>
                  <a:lnTo>
                    <a:pt x="2045106" y="76974"/>
                  </a:lnTo>
                  <a:lnTo>
                    <a:pt x="2046490" y="76200"/>
                  </a:lnTo>
                  <a:close/>
                </a:path>
                <a:path w="2185670" h="214629">
                  <a:moveTo>
                    <a:pt x="2052027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050643" y="73914"/>
                  </a:lnTo>
                  <a:lnTo>
                    <a:pt x="2052027" y="73152"/>
                  </a:lnTo>
                  <a:close/>
                </a:path>
                <a:path w="2185670" h="214629">
                  <a:moveTo>
                    <a:pt x="2057577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056193" y="70866"/>
                  </a:lnTo>
                  <a:lnTo>
                    <a:pt x="2057577" y="70104"/>
                  </a:lnTo>
                  <a:close/>
                </a:path>
                <a:path w="2185670" h="214629">
                  <a:moveTo>
                    <a:pt x="2063115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061730" y="67818"/>
                  </a:lnTo>
                  <a:lnTo>
                    <a:pt x="2063115" y="67056"/>
                  </a:lnTo>
                  <a:close/>
                </a:path>
                <a:path w="2185670" h="214629">
                  <a:moveTo>
                    <a:pt x="2068652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067267" y="64770"/>
                  </a:lnTo>
                  <a:lnTo>
                    <a:pt x="2068652" y="64008"/>
                  </a:lnTo>
                  <a:close/>
                </a:path>
                <a:path w="2185670" h="214629">
                  <a:moveTo>
                    <a:pt x="2074202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072817" y="61722"/>
                  </a:lnTo>
                  <a:lnTo>
                    <a:pt x="2074202" y="60960"/>
                  </a:lnTo>
                  <a:close/>
                </a:path>
                <a:path w="2185670" h="214629">
                  <a:moveTo>
                    <a:pt x="2079739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078355" y="58674"/>
                  </a:lnTo>
                  <a:lnTo>
                    <a:pt x="2079739" y="57912"/>
                  </a:lnTo>
                  <a:close/>
                </a:path>
                <a:path w="2185670" h="214629">
                  <a:moveTo>
                    <a:pt x="2085289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083904" y="55626"/>
                  </a:lnTo>
                  <a:lnTo>
                    <a:pt x="2085289" y="54864"/>
                  </a:lnTo>
                  <a:close/>
                </a:path>
                <a:path w="2185670" h="214629">
                  <a:moveTo>
                    <a:pt x="2090826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089442" y="52578"/>
                  </a:lnTo>
                  <a:lnTo>
                    <a:pt x="2090826" y="51816"/>
                  </a:lnTo>
                  <a:close/>
                </a:path>
                <a:path w="2185670" h="214629">
                  <a:moveTo>
                    <a:pt x="2096376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094979" y="49530"/>
                  </a:lnTo>
                  <a:lnTo>
                    <a:pt x="2096376" y="48768"/>
                  </a:lnTo>
                  <a:close/>
                </a:path>
                <a:path w="2185670" h="214629">
                  <a:moveTo>
                    <a:pt x="2101913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100529" y="46482"/>
                  </a:lnTo>
                  <a:lnTo>
                    <a:pt x="2101913" y="45720"/>
                  </a:lnTo>
                  <a:close/>
                </a:path>
                <a:path w="2185670" h="214629">
                  <a:moveTo>
                    <a:pt x="210745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106066" y="43434"/>
                  </a:lnTo>
                  <a:lnTo>
                    <a:pt x="2107450" y="42672"/>
                  </a:lnTo>
                  <a:close/>
                </a:path>
                <a:path w="2185670" h="214629">
                  <a:moveTo>
                    <a:pt x="2113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111616" y="40386"/>
                  </a:lnTo>
                  <a:lnTo>
                    <a:pt x="2113000" y="39624"/>
                  </a:lnTo>
                  <a:close/>
                </a:path>
                <a:path w="2185670" h="214629">
                  <a:moveTo>
                    <a:pt x="2118537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2117153" y="37338"/>
                  </a:lnTo>
                  <a:lnTo>
                    <a:pt x="2118537" y="36576"/>
                  </a:lnTo>
                  <a:close/>
                </a:path>
                <a:path w="2185670" h="214629">
                  <a:moveTo>
                    <a:pt x="2124087" y="33528"/>
                  </a:moveTo>
                  <a:lnTo>
                    <a:pt x="0" y="33528"/>
                  </a:lnTo>
                  <a:lnTo>
                    <a:pt x="0" y="34302"/>
                  </a:lnTo>
                  <a:lnTo>
                    <a:pt x="2122690" y="34302"/>
                  </a:lnTo>
                  <a:lnTo>
                    <a:pt x="2124087" y="33528"/>
                  </a:lnTo>
                  <a:close/>
                </a:path>
                <a:path w="2185670" h="214629">
                  <a:moveTo>
                    <a:pt x="2129625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128240" y="31242"/>
                  </a:lnTo>
                  <a:lnTo>
                    <a:pt x="2129625" y="30480"/>
                  </a:lnTo>
                  <a:close/>
                </a:path>
                <a:path w="2185670" h="214629">
                  <a:moveTo>
                    <a:pt x="2135162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133777" y="28194"/>
                  </a:lnTo>
                  <a:lnTo>
                    <a:pt x="2135162" y="27432"/>
                  </a:lnTo>
                  <a:close/>
                </a:path>
                <a:path w="2185670" h="214629">
                  <a:moveTo>
                    <a:pt x="2140712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2139327" y="25146"/>
                  </a:lnTo>
                  <a:lnTo>
                    <a:pt x="2140712" y="24384"/>
                  </a:lnTo>
                  <a:close/>
                </a:path>
                <a:path w="2185670" h="214629">
                  <a:moveTo>
                    <a:pt x="2146249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144865" y="22098"/>
                  </a:lnTo>
                  <a:lnTo>
                    <a:pt x="2146249" y="21336"/>
                  </a:lnTo>
                  <a:close/>
                </a:path>
                <a:path w="2185670" h="214629">
                  <a:moveTo>
                    <a:pt x="2151799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150402" y="19050"/>
                  </a:lnTo>
                  <a:lnTo>
                    <a:pt x="2151799" y="18288"/>
                  </a:lnTo>
                  <a:close/>
                </a:path>
                <a:path w="2185670" h="214629">
                  <a:moveTo>
                    <a:pt x="2157336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155952" y="16002"/>
                  </a:lnTo>
                  <a:lnTo>
                    <a:pt x="2157336" y="15240"/>
                  </a:lnTo>
                  <a:close/>
                </a:path>
                <a:path w="2185670" h="214629">
                  <a:moveTo>
                    <a:pt x="2162873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161489" y="12954"/>
                  </a:lnTo>
                  <a:lnTo>
                    <a:pt x="2162873" y="12192"/>
                  </a:lnTo>
                  <a:close/>
                </a:path>
                <a:path w="2185670" h="214629">
                  <a:moveTo>
                    <a:pt x="2168423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167039" y="9906"/>
                  </a:lnTo>
                  <a:lnTo>
                    <a:pt x="2168423" y="9144"/>
                  </a:lnTo>
                  <a:close/>
                </a:path>
                <a:path w="2185670" h="214629">
                  <a:moveTo>
                    <a:pt x="217396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172576" y="6858"/>
                  </a:lnTo>
                  <a:lnTo>
                    <a:pt x="2173960" y="6096"/>
                  </a:lnTo>
                  <a:close/>
                </a:path>
                <a:path w="2185670" h="214629">
                  <a:moveTo>
                    <a:pt x="217951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178113" y="3810"/>
                  </a:lnTo>
                  <a:lnTo>
                    <a:pt x="2179510" y="3048"/>
                  </a:lnTo>
                  <a:close/>
                </a:path>
                <a:path w="2185670" h="214629">
                  <a:moveTo>
                    <a:pt x="2185047" y="0"/>
                  </a:moveTo>
                  <a:lnTo>
                    <a:pt x="0" y="0"/>
                  </a:lnTo>
                  <a:lnTo>
                    <a:pt x="0" y="774"/>
                  </a:lnTo>
                  <a:lnTo>
                    <a:pt x="2183663" y="774"/>
                  </a:lnTo>
                  <a:lnTo>
                    <a:pt x="2185047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1124" y="5775959"/>
              <a:ext cx="1797685" cy="214629"/>
            </a:xfrm>
            <a:custGeom>
              <a:avLst/>
              <a:gdLst/>
              <a:ahLst/>
              <a:cxnLst/>
              <a:rect l="l" t="t" r="r" b="b"/>
              <a:pathLst>
                <a:path w="1797685" h="214629">
                  <a:moveTo>
                    <a:pt x="1409128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407744" y="214122"/>
                  </a:lnTo>
                  <a:lnTo>
                    <a:pt x="1409128" y="213360"/>
                  </a:lnTo>
                  <a:close/>
                </a:path>
                <a:path w="1797685" h="214629">
                  <a:moveTo>
                    <a:pt x="1414665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413281" y="211074"/>
                  </a:lnTo>
                  <a:lnTo>
                    <a:pt x="1414665" y="210312"/>
                  </a:lnTo>
                  <a:close/>
                </a:path>
                <a:path w="1797685" h="214629">
                  <a:moveTo>
                    <a:pt x="1420202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418818" y="208026"/>
                  </a:lnTo>
                  <a:lnTo>
                    <a:pt x="1420202" y="207264"/>
                  </a:lnTo>
                  <a:close/>
                </a:path>
                <a:path w="1797685" h="214629">
                  <a:moveTo>
                    <a:pt x="1425752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424368" y="204978"/>
                  </a:lnTo>
                  <a:lnTo>
                    <a:pt x="1425752" y="204216"/>
                  </a:lnTo>
                  <a:close/>
                </a:path>
                <a:path w="1797685" h="214629">
                  <a:moveTo>
                    <a:pt x="143129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429905" y="201930"/>
                  </a:lnTo>
                  <a:lnTo>
                    <a:pt x="1431290" y="201168"/>
                  </a:lnTo>
                  <a:close/>
                </a:path>
                <a:path w="1797685" h="214629">
                  <a:moveTo>
                    <a:pt x="1436839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435455" y="198882"/>
                  </a:lnTo>
                  <a:lnTo>
                    <a:pt x="1436839" y="198120"/>
                  </a:lnTo>
                  <a:close/>
                </a:path>
                <a:path w="1797685" h="214629">
                  <a:moveTo>
                    <a:pt x="1442377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440992" y="195834"/>
                  </a:lnTo>
                  <a:lnTo>
                    <a:pt x="1442377" y="195072"/>
                  </a:lnTo>
                  <a:close/>
                </a:path>
                <a:path w="1797685" h="214629">
                  <a:moveTo>
                    <a:pt x="1447914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446530" y="192786"/>
                  </a:lnTo>
                  <a:lnTo>
                    <a:pt x="1447914" y="192024"/>
                  </a:lnTo>
                  <a:close/>
                </a:path>
                <a:path w="1797685" h="214629">
                  <a:moveTo>
                    <a:pt x="1453464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452079" y="189738"/>
                  </a:lnTo>
                  <a:lnTo>
                    <a:pt x="1453464" y="188976"/>
                  </a:lnTo>
                  <a:close/>
                </a:path>
                <a:path w="1797685" h="214629">
                  <a:moveTo>
                    <a:pt x="1459001" y="185928"/>
                  </a:moveTo>
                  <a:lnTo>
                    <a:pt x="0" y="185928"/>
                  </a:lnTo>
                  <a:lnTo>
                    <a:pt x="0" y="186702"/>
                  </a:lnTo>
                  <a:lnTo>
                    <a:pt x="1457617" y="186702"/>
                  </a:lnTo>
                  <a:lnTo>
                    <a:pt x="1459001" y="185928"/>
                  </a:lnTo>
                  <a:close/>
                </a:path>
                <a:path w="1797685" h="214629">
                  <a:moveTo>
                    <a:pt x="1464551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463167" y="183642"/>
                  </a:lnTo>
                  <a:lnTo>
                    <a:pt x="1464551" y="182880"/>
                  </a:lnTo>
                  <a:close/>
                </a:path>
                <a:path w="1797685" h="214629">
                  <a:moveTo>
                    <a:pt x="1470088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468704" y="180594"/>
                  </a:lnTo>
                  <a:lnTo>
                    <a:pt x="1470088" y="179832"/>
                  </a:lnTo>
                  <a:close/>
                </a:path>
                <a:path w="1797685" h="214629">
                  <a:moveTo>
                    <a:pt x="1475625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474241" y="177546"/>
                  </a:lnTo>
                  <a:lnTo>
                    <a:pt x="1475625" y="176784"/>
                  </a:lnTo>
                  <a:close/>
                </a:path>
                <a:path w="1797685" h="214629">
                  <a:moveTo>
                    <a:pt x="1481175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479791" y="174498"/>
                  </a:lnTo>
                  <a:lnTo>
                    <a:pt x="1481175" y="173736"/>
                  </a:lnTo>
                  <a:close/>
                </a:path>
                <a:path w="1797685" h="214629">
                  <a:moveTo>
                    <a:pt x="1486712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485328" y="171450"/>
                  </a:lnTo>
                  <a:lnTo>
                    <a:pt x="1486712" y="170688"/>
                  </a:lnTo>
                  <a:close/>
                </a:path>
                <a:path w="1797685" h="214629">
                  <a:moveTo>
                    <a:pt x="1492262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490878" y="168402"/>
                  </a:lnTo>
                  <a:lnTo>
                    <a:pt x="1492262" y="167640"/>
                  </a:lnTo>
                  <a:close/>
                </a:path>
                <a:path w="1797685" h="214629">
                  <a:moveTo>
                    <a:pt x="1497799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496415" y="165354"/>
                  </a:lnTo>
                  <a:lnTo>
                    <a:pt x="1497799" y="164592"/>
                  </a:lnTo>
                  <a:close/>
                </a:path>
                <a:path w="1797685" h="214629">
                  <a:moveTo>
                    <a:pt x="1503349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501952" y="162306"/>
                  </a:lnTo>
                  <a:lnTo>
                    <a:pt x="1503349" y="161544"/>
                  </a:lnTo>
                  <a:close/>
                </a:path>
                <a:path w="1797685" h="214629">
                  <a:moveTo>
                    <a:pt x="1508887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507502" y="159258"/>
                  </a:lnTo>
                  <a:lnTo>
                    <a:pt x="1508887" y="158496"/>
                  </a:lnTo>
                  <a:close/>
                </a:path>
                <a:path w="1797685" h="214629">
                  <a:moveTo>
                    <a:pt x="1514424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513039" y="156210"/>
                  </a:lnTo>
                  <a:lnTo>
                    <a:pt x="1514424" y="155448"/>
                  </a:lnTo>
                  <a:close/>
                </a:path>
                <a:path w="1797685" h="214629">
                  <a:moveTo>
                    <a:pt x="1519974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518589" y="153162"/>
                  </a:lnTo>
                  <a:lnTo>
                    <a:pt x="1519974" y="152400"/>
                  </a:lnTo>
                  <a:close/>
                </a:path>
                <a:path w="1797685" h="214629">
                  <a:moveTo>
                    <a:pt x="1525511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524127" y="150114"/>
                  </a:lnTo>
                  <a:lnTo>
                    <a:pt x="1525511" y="149352"/>
                  </a:lnTo>
                  <a:close/>
                </a:path>
                <a:path w="1797685" h="214629">
                  <a:moveTo>
                    <a:pt x="1531061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529664" y="147066"/>
                  </a:lnTo>
                  <a:lnTo>
                    <a:pt x="1531061" y="146304"/>
                  </a:lnTo>
                  <a:close/>
                </a:path>
                <a:path w="1797685" h="214629">
                  <a:moveTo>
                    <a:pt x="1536598" y="143256"/>
                  </a:moveTo>
                  <a:lnTo>
                    <a:pt x="0" y="143256"/>
                  </a:lnTo>
                  <a:lnTo>
                    <a:pt x="0" y="144030"/>
                  </a:lnTo>
                  <a:lnTo>
                    <a:pt x="1535214" y="144030"/>
                  </a:lnTo>
                  <a:lnTo>
                    <a:pt x="1536598" y="143256"/>
                  </a:lnTo>
                  <a:close/>
                </a:path>
                <a:path w="1797685" h="214629">
                  <a:moveTo>
                    <a:pt x="1542135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540751" y="140970"/>
                  </a:lnTo>
                  <a:lnTo>
                    <a:pt x="1542135" y="140208"/>
                  </a:lnTo>
                  <a:close/>
                </a:path>
                <a:path w="1797685" h="214629">
                  <a:moveTo>
                    <a:pt x="1547685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546301" y="137922"/>
                  </a:lnTo>
                  <a:lnTo>
                    <a:pt x="1547685" y="137160"/>
                  </a:lnTo>
                  <a:close/>
                </a:path>
                <a:path w="1797685" h="214629">
                  <a:moveTo>
                    <a:pt x="1553222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551838" y="134874"/>
                  </a:lnTo>
                  <a:lnTo>
                    <a:pt x="1553222" y="134112"/>
                  </a:lnTo>
                  <a:close/>
                </a:path>
                <a:path w="1797685" h="214629">
                  <a:moveTo>
                    <a:pt x="1558772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557375" y="131826"/>
                  </a:lnTo>
                  <a:lnTo>
                    <a:pt x="1558772" y="131064"/>
                  </a:lnTo>
                  <a:close/>
                </a:path>
                <a:path w="1797685" h="214629">
                  <a:moveTo>
                    <a:pt x="1564309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562925" y="128778"/>
                  </a:lnTo>
                  <a:lnTo>
                    <a:pt x="1564309" y="128016"/>
                  </a:lnTo>
                  <a:close/>
                </a:path>
                <a:path w="1797685" h="214629">
                  <a:moveTo>
                    <a:pt x="1569847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568462" y="125730"/>
                  </a:lnTo>
                  <a:lnTo>
                    <a:pt x="1569847" y="124968"/>
                  </a:lnTo>
                  <a:close/>
                </a:path>
                <a:path w="1797685" h="214629">
                  <a:moveTo>
                    <a:pt x="1575396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574012" y="122682"/>
                  </a:lnTo>
                  <a:lnTo>
                    <a:pt x="1575396" y="121920"/>
                  </a:lnTo>
                  <a:close/>
                </a:path>
                <a:path w="1797685" h="214629">
                  <a:moveTo>
                    <a:pt x="1580934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579549" y="119634"/>
                  </a:lnTo>
                  <a:lnTo>
                    <a:pt x="1580934" y="118872"/>
                  </a:lnTo>
                  <a:close/>
                </a:path>
                <a:path w="1797685" h="214629">
                  <a:moveTo>
                    <a:pt x="1586484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585087" y="116586"/>
                  </a:lnTo>
                  <a:lnTo>
                    <a:pt x="1586484" y="115824"/>
                  </a:lnTo>
                  <a:close/>
                </a:path>
                <a:path w="1797685" h="214629">
                  <a:moveTo>
                    <a:pt x="1592021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590636" y="113538"/>
                  </a:lnTo>
                  <a:lnTo>
                    <a:pt x="1592021" y="112776"/>
                  </a:lnTo>
                  <a:close/>
                </a:path>
                <a:path w="1797685" h="214629">
                  <a:moveTo>
                    <a:pt x="1597558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596174" y="110490"/>
                  </a:lnTo>
                  <a:lnTo>
                    <a:pt x="1597558" y="109728"/>
                  </a:lnTo>
                  <a:close/>
                </a:path>
                <a:path w="1797685" h="214629">
                  <a:moveTo>
                    <a:pt x="1603108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601724" y="107442"/>
                  </a:lnTo>
                  <a:lnTo>
                    <a:pt x="1603108" y="106680"/>
                  </a:lnTo>
                  <a:close/>
                </a:path>
                <a:path w="1797685" h="214629">
                  <a:moveTo>
                    <a:pt x="1608645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607261" y="104394"/>
                  </a:lnTo>
                  <a:lnTo>
                    <a:pt x="1608645" y="103632"/>
                  </a:lnTo>
                  <a:close/>
                </a:path>
                <a:path w="1797685" h="214629">
                  <a:moveTo>
                    <a:pt x="1614195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612798" y="101346"/>
                  </a:lnTo>
                  <a:lnTo>
                    <a:pt x="1614195" y="100584"/>
                  </a:lnTo>
                  <a:close/>
                </a:path>
                <a:path w="1797685" h="214629">
                  <a:moveTo>
                    <a:pt x="1619732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618348" y="98298"/>
                  </a:lnTo>
                  <a:lnTo>
                    <a:pt x="1619732" y="97536"/>
                  </a:lnTo>
                  <a:close/>
                </a:path>
                <a:path w="1797685" h="214629">
                  <a:moveTo>
                    <a:pt x="1625269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623885" y="95250"/>
                  </a:lnTo>
                  <a:lnTo>
                    <a:pt x="1625269" y="94488"/>
                  </a:lnTo>
                  <a:close/>
                </a:path>
                <a:path w="1797685" h="214629">
                  <a:moveTo>
                    <a:pt x="1630819" y="91440"/>
                  </a:moveTo>
                  <a:lnTo>
                    <a:pt x="0" y="91440"/>
                  </a:lnTo>
                  <a:lnTo>
                    <a:pt x="0" y="92214"/>
                  </a:lnTo>
                  <a:lnTo>
                    <a:pt x="1629435" y="92214"/>
                  </a:lnTo>
                  <a:lnTo>
                    <a:pt x="1630819" y="91440"/>
                  </a:lnTo>
                  <a:close/>
                </a:path>
                <a:path w="1797685" h="214629">
                  <a:moveTo>
                    <a:pt x="1636356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634972" y="89154"/>
                  </a:lnTo>
                  <a:lnTo>
                    <a:pt x="1636356" y="88392"/>
                  </a:lnTo>
                  <a:close/>
                </a:path>
                <a:path w="1797685" h="214629">
                  <a:moveTo>
                    <a:pt x="1641906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640509" y="86106"/>
                  </a:lnTo>
                  <a:lnTo>
                    <a:pt x="1641906" y="85344"/>
                  </a:lnTo>
                  <a:close/>
                </a:path>
                <a:path w="1797685" h="214629">
                  <a:moveTo>
                    <a:pt x="1647444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646059" y="83058"/>
                  </a:lnTo>
                  <a:lnTo>
                    <a:pt x="1647444" y="82296"/>
                  </a:lnTo>
                  <a:close/>
                </a:path>
                <a:path w="1797685" h="214629">
                  <a:moveTo>
                    <a:pt x="1652981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651596" y="80010"/>
                  </a:lnTo>
                  <a:lnTo>
                    <a:pt x="1652981" y="79248"/>
                  </a:lnTo>
                  <a:close/>
                </a:path>
                <a:path w="1797685" h="214629">
                  <a:moveTo>
                    <a:pt x="1658531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657146" y="76962"/>
                  </a:lnTo>
                  <a:lnTo>
                    <a:pt x="1658531" y="76200"/>
                  </a:lnTo>
                  <a:close/>
                </a:path>
                <a:path w="1797685" h="214629">
                  <a:moveTo>
                    <a:pt x="1664068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662684" y="73914"/>
                  </a:lnTo>
                  <a:lnTo>
                    <a:pt x="1664068" y="73152"/>
                  </a:lnTo>
                  <a:close/>
                </a:path>
                <a:path w="1797685" h="214629">
                  <a:moveTo>
                    <a:pt x="1669618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668221" y="70866"/>
                  </a:lnTo>
                  <a:lnTo>
                    <a:pt x="1669618" y="70104"/>
                  </a:lnTo>
                  <a:close/>
                </a:path>
                <a:path w="1797685" h="214629">
                  <a:moveTo>
                    <a:pt x="1675155" y="67056"/>
                  </a:moveTo>
                  <a:lnTo>
                    <a:pt x="0" y="67056"/>
                  </a:lnTo>
                  <a:lnTo>
                    <a:pt x="0" y="67830"/>
                  </a:lnTo>
                  <a:lnTo>
                    <a:pt x="1673771" y="67830"/>
                  </a:lnTo>
                  <a:lnTo>
                    <a:pt x="1675155" y="67056"/>
                  </a:lnTo>
                  <a:close/>
                </a:path>
                <a:path w="1797685" h="214629">
                  <a:moveTo>
                    <a:pt x="1680692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679308" y="64770"/>
                  </a:lnTo>
                  <a:lnTo>
                    <a:pt x="1680692" y="64008"/>
                  </a:lnTo>
                  <a:close/>
                </a:path>
                <a:path w="1797685" h="214629">
                  <a:moveTo>
                    <a:pt x="1686242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684858" y="61722"/>
                  </a:lnTo>
                  <a:lnTo>
                    <a:pt x="1686242" y="60960"/>
                  </a:lnTo>
                  <a:close/>
                </a:path>
                <a:path w="1797685" h="214629">
                  <a:moveTo>
                    <a:pt x="1691779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690395" y="58674"/>
                  </a:lnTo>
                  <a:lnTo>
                    <a:pt x="1691779" y="57912"/>
                  </a:lnTo>
                  <a:close/>
                </a:path>
                <a:path w="1797685" h="214629">
                  <a:moveTo>
                    <a:pt x="1697329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695932" y="55626"/>
                  </a:lnTo>
                  <a:lnTo>
                    <a:pt x="1697329" y="54864"/>
                  </a:lnTo>
                  <a:close/>
                </a:path>
                <a:path w="1797685" h="214629">
                  <a:moveTo>
                    <a:pt x="1702866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701482" y="52578"/>
                  </a:lnTo>
                  <a:lnTo>
                    <a:pt x="1702866" y="51816"/>
                  </a:lnTo>
                  <a:close/>
                </a:path>
                <a:path w="1797685" h="214629">
                  <a:moveTo>
                    <a:pt x="1708404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707019" y="49530"/>
                  </a:lnTo>
                  <a:lnTo>
                    <a:pt x="1708404" y="48768"/>
                  </a:lnTo>
                  <a:close/>
                </a:path>
                <a:path w="1797685" h="214629">
                  <a:moveTo>
                    <a:pt x="1713953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712569" y="46482"/>
                  </a:lnTo>
                  <a:lnTo>
                    <a:pt x="1713953" y="45720"/>
                  </a:lnTo>
                  <a:close/>
                </a:path>
                <a:path w="1797685" h="214629">
                  <a:moveTo>
                    <a:pt x="1719491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718106" y="43434"/>
                  </a:lnTo>
                  <a:lnTo>
                    <a:pt x="1719491" y="42672"/>
                  </a:lnTo>
                  <a:close/>
                </a:path>
                <a:path w="1797685" h="214629">
                  <a:moveTo>
                    <a:pt x="1725041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723644" y="40386"/>
                  </a:lnTo>
                  <a:lnTo>
                    <a:pt x="1725041" y="39624"/>
                  </a:lnTo>
                  <a:close/>
                </a:path>
                <a:path w="1797685" h="214629">
                  <a:moveTo>
                    <a:pt x="1730578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729193" y="37338"/>
                  </a:lnTo>
                  <a:lnTo>
                    <a:pt x="1730578" y="36576"/>
                  </a:lnTo>
                  <a:close/>
                </a:path>
                <a:path w="1797685" h="214629">
                  <a:moveTo>
                    <a:pt x="1736115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734731" y="34290"/>
                  </a:lnTo>
                  <a:lnTo>
                    <a:pt x="1736115" y="33528"/>
                  </a:lnTo>
                  <a:close/>
                </a:path>
                <a:path w="1797685" h="214629">
                  <a:moveTo>
                    <a:pt x="1741665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740281" y="31242"/>
                  </a:lnTo>
                  <a:lnTo>
                    <a:pt x="1741665" y="30480"/>
                  </a:lnTo>
                  <a:close/>
                </a:path>
                <a:path w="1797685" h="214629">
                  <a:moveTo>
                    <a:pt x="1747202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745818" y="28194"/>
                  </a:lnTo>
                  <a:lnTo>
                    <a:pt x="1747202" y="27432"/>
                  </a:lnTo>
                  <a:close/>
                </a:path>
                <a:path w="1797685" h="214629">
                  <a:moveTo>
                    <a:pt x="1752752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751355" y="25146"/>
                  </a:lnTo>
                  <a:lnTo>
                    <a:pt x="1752752" y="24384"/>
                  </a:lnTo>
                  <a:close/>
                </a:path>
                <a:path w="1797685" h="214629">
                  <a:moveTo>
                    <a:pt x="1758289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756905" y="22098"/>
                  </a:lnTo>
                  <a:lnTo>
                    <a:pt x="1758289" y="21336"/>
                  </a:lnTo>
                  <a:close/>
                </a:path>
                <a:path w="1797685" h="214629">
                  <a:moveTo>
                    <a:pt x="1763826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762442" y="19050"/>
                  </a:lnTo>
                  <a:lnTo>
                    <a:pt x="1763826" y="18288"/>
                  </a:lnTo>
                  <a:close/>
                </a:path>
                <a:path w="1797685" h="214629">
                  <a:moveTo>
                    <a:pt x="1769376" y="15240"/>
                  </a:moveTo>
                  <a:lnTo>
                    <a:pt x="0" y="15240"/>
                  </a:lnTo>
                  <a:lnTo>
                    <a:pt x="0" y="16014"/>
                  </a:lnTo>
                  <a:lnTo>
                    <a:pt x="1767992" y="16014"/>
                  </a:lnTo>
                  <a:lnTo>
                    <a:pt x="1769376" y="15240"/>
                  </a:lnTo>
                  <a:close/>
                </a:path>
                <a:path w="1797685" h="214629">
                  <a:moveTo>
                    <a:pt x="1774913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773529" y="12954"/>
                  </a:lnTo>
                  <a:lnTo>
                    <a:pt x="1774913" y="12192"/>
                  </a:lnTo>
                  <a:close/>
                </a:path>
                <a:path w="1797685" h="214629">
                  <a:moveTo>
                    <a:pt x="1780463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779079" y="9906"/>
                  </a:lnTo>
                  <a:lnTo>
                    <a:pt x="1780463" y="9144"/>
                  </a:lnTo>
                  <a:close/>
                </a:path>
                <a:path w="1797685" h="214629">
                  <a:moveTo>
                    <a:pt x="1786001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784616" y="6858"/>
                  </a:lnTo>
                  <a:lnTo>
                    <a:pt x="1786001" y="6096"/>
                  </a:lnTo>
                  <a:close/>
                </a:path>
                <a:path w="1797685" h="214629">
                  <a:moveTo>
                    <a:pt x="1791538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790153" y="3810"/>
                  </a:lnTo>
                  <a:lnTo>
                    <a:pt x="1791538" y="3048"/>
                  </a:lnTo>
                  <a:close/>
                </a:path>
                <a:path w="1797685" h="214629">
                  <a:moveTo>
                    <a:pt x="1797088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795703" y="762"/>
                  </a:lnTo>
                  <a:lnTo>
                    <a:pt x="1797088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1124" y="5989319"/>
              <a:ext cx="1409700" cy="214629"/>
            </a:xfrm>
            <a:custGeom>
              <a:avLst/>
              <a:gdLst/>
              <a:ahLst/>
              <a:cxnLst/>
              <a:rect l="l" t="t" r="r" b="b"/>
              <a:pathLst>
                <a:path w="1409700" h="214629">
                  <a:moveTo>
                    <a:pt x="1021168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019771" y="214122"/>
                  </a:lnTo>
                  <a:lnTo>
                    <a:pt x="1021168" y="213360"/>
                  </a:lnTo>
                  <a:close/>
                </a:path>
                <a:path w="1409700" h="214629">
                  <a:moveTo>
                    <a:pt x="102670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025321" y="211074"/>
                  </a:lnTo>
                  <a:lnTo>
                    <a:pt x="1026706" y="210312"/>
                  </a:lnTo>
                  <a:close/>
                </a:path>
                <a:path w="1409700" h="214629">
                  <a:moveTo>
                    <a:pt x="1032243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030859" y="208026"/>
                  </a:lnTo>
                  <a:lnTo>
                    <a:pt x="1032243" y="207264"/>
                  </a:lnTo>
                  <a:close/>
                </a:path>
                <a:path w="1409700" h="214629">
                  <a:moveTo>
                    <a:pt x="1037793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036408" y="204978"/>
                  </a:lnTo>
                  <a:lnTo>
                    <a:pt x="1037793" y="204216"/>
                  </a:lnTo>
                  <a:close/>
                </a:path>
                <a:path w="1409700" h="214629">
                  <a:moveTo>
                    <a:pt x="1043330" y="201168"/>
                  </a:moveTo>
                  <a:lnTo>
                    <a:pt x="0" y="201168"/>
                  </a:lnTo>
                  <a:lnTo>
                    <a:pt x="0" y="201942"/>
                  </a:lnTo>
                  <a:lnTo>
                    <a:pt x="1041946" y="201942"/>
                  </a:lnTo>
                  <a:lnTo>
                    <a:pt x="1043330" y="201168"/>
                  </a:lnTo>
                  <a:close/>
                </a:path>
                <a:path w="1409700" h="214629">
                  <a:moveTo>
                    <a:pt x="104888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047483" y="198882"/>
                  </a:lnTo>
                  <a:lnTo>
                    <a:pt x="1048880" y="198120"/>
                  </a:lnTo>
                  <a:close/>
                </a:path>
                <a:path w="1409700" h="214629">
                  <a:moveTo>
                    <a:pt x="1054417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053033" y="195834"/>
                  </a:lnTo>
                  <a:lnTo>
                    <a:pt x="1054417" y="195072"/>
                  </a:lnTo>
                  <a:close/>
                </a:path>
                <a:path w="1409700" h="214629">
                  <a:moveTo>
                    <a:pt x="1059954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058570" y="192786"/>
                  </a:lnTo>
                  <a:lnTo>
                    <a:pt x="1059954" y="192024"/>
                  </a:lnTo>
                  <a:close/>
                </a:path>
                <a:path w="1409700" h="214629">
                  <a:moveTo>
                    <a:pt x="1065504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064120" y="189738"/>
                  </a:lnTo>
                  <a:lnTo>
                    <a:pt x="1065504" y="188976"/>
                  </a:lnTo>
                  <a:close/>
                </a:path>
                <a:path w="1409700" h="214629">
                  <a:moveTo>
                    <a:pt x="1071041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069657" y="186690"/>
                  </a:lnTo>
                  <a:lnTo>
                    <a:pt x="1071041" y="185928"/>
                  </a:lnTo>
                  <a:close/>
                </a:path>
                <a:path w="1409700" h="214629">
                  <a:moveTo>
                    <a:pt x="1076591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075194" y="183642"/>
                  </a:lnTo>
                  <a:lnTo>
                    <a:pt x="1076591" y="182880"/>
                  </a:lnTo>
                  <a:close/>
                </a:path>
                <a:path w="1409700" h="214629">
                  <a:moveTo>
                    <a:pt x="1082128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080744" y="180594"/>
                  </a:lnTo>
                  <a:lnTo>
                    <a:pt x="1082128" y="179832"/>
                  </a:lnTo>
                  <a:close/>
                </a:path>
                <a:path w="1409700" h="214629">
                  <a:moveTo>
                    <a:pt x="108766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086281" y="177546"/>
                  </a:lnTo>
                  <a:lnTo>
                    <a:pt x="1087666" y="176784"/>
                  </a:lnTo>
                  <a:close/>
                </a:path>
                <a:path w="1409700" h="214629">
                  <a:moveTo>
                    <a:pt x="1093216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091831" y="174498"/>
                  </a:lnTo>
                  <a:lnTo>
                    <a:pt x="1093216" y="173736"/>
                  </a:lnTo>
                  <a:close/>
                </a:path>
                <a:path w="1409700" h="214629">
                  <a:moveTo>
                    <a:pt x="1098753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097368" y="171450"/>
                  </a:lnTo>
                  <a:lnTo>
                    <a:pt x="1098753" y="170688"/>
                  </a:lnTo>
                  <a:close/>
                </a:path>
                <a:path w="1409700" h="214629">
                  <a:moveTo>
                    <a:pt x="1104303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102906" y="168402"/>
                  </a:lnTo>
                  <a:lnTo>
                    <a:pt x="1104303" y="167640"/>
                  </a:lnTo>
                  <a:close/>
                </a:path>
                <a:path w="1409700" h="214629">
                  <a:moveTo>
                    <a:pt x="110984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108456" y="165354"/>
                  </a:lnTo>
                  <a:lnTo>
                    <a:pt x="1109840" y="164592"/>
                  </a:lnTo>
                  <a:close/>
                </a:path>
                <a:path w="1409700" h="214629">
                  <a:moveTo>
                    <a:pt x="1115377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113993" y="162306"/>
                  </a:lnTo>
                  <a:lnTo>
                    <a:pt x="1115377" y="161544"/>
                  </a:lnTo>
                  <a:close/>
                </a:path>
                <a:path w="1409700" h="214629">
                  <a:moveTo>
                    <a:pt x="1120927" y="158496"/>
                  </a:moveTo>
                  <a:lnTo>
                    <a:pt x="0" y="158496"/>
                  </a:lnTo>
                  <a:lnTo>
                    <a:pt x="0" y="159270"/>
                  </a:lnTo>
                  <a:lnTo>
                    <a:pt x="1119543" y="159270"/>
                  </a:lnTo>
                  <a:lnTo>
                    <a:pt x="1120927" y="158496"/>
                  </a:lnTo>
                  <a:close/>
                </a:path>
                <a:path w="1409700" h="214629">
                  <a:moveTo>
                    <a:pt x="1126464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125080" y="156210"/>
                  </a:lnTo>
                  <a:lnTo>
                    <a:pt x="1126464" y="155448"/>
                  </a:lnTo>
                  <a:close/>
                </a:path>
                <a:path w="1409700" h="214629">
                  <a:moveTo>
                    <a:pt x="1132014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130617" y="153162"/>
                  </a:lnTo>
                  <a:lnTo>
                    <a:pt x="1132014" y="152400"/>
                  </a:lnTo>
                  <a:close/>
                </a:path>
                <a:path w="1409700" h="214629">
                  <a:moveTo>
                    <a:pt x="1137551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136167" y="150114"/>
                  </a:lnTo>
                  <a:lnTo>
                    <a:pt x="1137551" y="149352"/>
                  </a:lnTo>
                  <a:close/>
                </a:path>
                <a:path w="1409700" h="214629">
                  <a:moveTo>
                    <a:pt x="1143088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141704" y="147066"/>
                  </a:lnTo>
                  <a:lnTo>
                    <a:pt x="1143088" y="146304"/>
                  </a:lnTo>
                  <a:close/>
                </a:path>
                <a:path w="1409700" h="214629">
                  <a:moveTo>
                    <a:pt x="1148638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147254" y="144018"/>
                  </a:lnTo>
                  <a:lnTo>
                    <a:pt x="1148638" y="143256"/>
                  </a:lnTo>
                  <a:close/>
                </a:path>
                <a:path w="1409700" h="214629">
                  <a:moveTo>
                    <a:pt x="1154176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152791" y="140970"/>
                  </a:lnTo>
                  <a:lnTo>
                    <a:pt x="1154176" y="140208"/>
                  </a:lnTo>
                  <a:close/>
                </a:path>
                <a:path w="1409700" h="214629">
                  <a:moveTo>
                    <a:pt x="1159725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158328" y="137922"/>
                  </a:lnTo>
                  <a:lnTo>
                    <a:pt x="1159725" y="137160"/>
                  </a:lnTo>
                  <a:close/>
                </a:path>
                <a:path w="1409700" h="214629">
                  <a:moveTo>
                    <a:pt x="1165263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163878" y="134874"/>
                  </a:lnTo>
                  <a:lnTo>
                    <a:pt x="1165263" y="134112"/>
                  </a:lnTo>
                  <a:close/>
                </a:path>
                <a:path w="1409700" h="214629">
                  <a:moveTo>
                    <a:pt x="11708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169416" y="131826"/>
                  </a:lnTo>
                  <a:lnTo>
                    <a:pt x="1170800" y="131064"/>
                  </a:lnTo>
                  <a:close/>
                </a:path>
                <a:path w="1409700" h="214629">
                  <a:moveTo>
                    <a:pt x="117635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174965" y="128778"/>
                  </a:lnTo>
                  <a:lnTo>
                    <a:pt x="1176350" y="128016"/>
                  </a:lnTo>
                  <a:close/>
                </a:path>
                <a:path w="1409700" h="214629">
                  <a:moveTo>
                    <a:pt x="1181887" y="124968"/>
                  </a:moveTo>
                  <a:lnTo>
                    <a:pt x="0" y="124968"/>
                  </a:lnTo>
                  <a:lnTo>
                    <a:pt x="0" y="125742"/>
                  </a:lnTo>
                  <a:lnTo>
                    <a:pt x="1180503" y="125742"/>
                  </a:lnTo>
                  <a:lnTo>
                    <a:pt x="1181887" y="124968"/>
                  </a:lnTo>
                  <a:close/>
                </a:path>
                <a:path w="1409700" h="214629">
                  <a:moveTo>
                    <a:pt x="1187437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186053" y="122682"/>
                  </a:lnTo>
                  <a:lnTo>
                    <a:pt x="1187437" y="121920"/>
                  </a:lnTo>
                  <a:close/>
                </a:path>
                <a:path w="1409700" h="214629">
                  <a:moveTo>
                    <a:pt x="1192974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191590" y="119634"/>
                  </a:lnTo>
                  <a:lnTo>
                    <a:pt x="1192974" y="118872"/>
                  </a:lnTo>
                  <a:close/>
                </a:path>
                <a:path w="1409700" h="214629">
                  <a:moveTo>
                    <a:pt x="1198511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197127" y="116586"/>
                  </a:lnTo>
                  <a:lnTo>
                    <a:pt x="1198511" y="115824"/>
                  </a:lnTo>
                  <a:close/>
                </a:path>
                <a:path w="1409700" h="214629">
                  <a:moveTo>
                    <a:pt x="1204061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202677" y="113538"/>
                  </a:lnTo>
                  <a:lnTo>
                    <a:pt x="1204061" y="112776"/>
                  </a:lnTo>
                  <a:close/>
                </a:path>
                <a:path w="1409700" h="214629">
                  <a:moveTo>
                    <a:pt x="1209598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208214" y="110490"/>
                  </a:lnTo>
                  <a:lnTo>
                    <a:pt x="1209598" y="109728"/>
                  </a:lnTo>
                  <a:close/>
                </a:path>
                <a:path w="1409700" h="214629">
                  <a:moveTo>
                    <a:pt x="1215148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213764" y="107442"/>
                  </a:lnTo>
                  <a:lnTo>
                    <a:pt x="1215148" y="106680"/>
                  </a:lnTo>
                  <a:close/>
                </a:path>
                <a:path w="1409700" h="214629">
                  <a:moveTo>
                    <a:pt x="1220685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219301" y="104394"/>
                  </a:lnTo>
                  <a:lnTo>
                    <a:pt x="1220685" y="103632"/>
                  </a:lnTo>
                  <a:close/>
                </a:path>
                <a:path w="1409700" h="214629">
                  <a:moveTo>
                    <a:pt x="1226223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224838" y="101346"/>
                  </a:lnTo>
                  <a:lnTo>
                    <a:pt x="1226223" y="100584"/>
                  </a:lnTo>
                  <a:close/>
                </a:path>
                <a:path w="1409700" h="214629">
                  <a:moveTo>
                    <a:pt x="1231773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230388" y="98298"/>
                  </a:lnTo>
                  <a:lnTo>
                    <a:pt x="1231773" y="97536"/>
                  </a:lnTo>
                  <a:close/>
                </a:path>
                <a:path w="1409700" h="214629">
                  <a:moveTo>
                    <a:pt x="123731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235925" y="95250"/>
                  </a:lnTo>
                  <a:lnTo>
                    <a:pt x="1237310" y="94488"/>
                  </a:lnTo>
                  <a:close/>
                </a:path>
                <a:path w="1409700" h="214629">
                  <a:moveTo>
                    <a:pt x="124286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241475" y="92202"/>
                  </a:lnTo>
                  <a:lnTo>
                    <a:pt x="1242860" y="91440"/>
                  </a:lnTo>
                  <a:close/>
                </a:path>
                <a:path w="1409700" h="214629">
                  <a:moveTo>
                    <a:pt x="1248397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247013" y="89154"/>
                  </a:lnTo>
                  <a:lnTo>
                    <a:pt x="1248397" y="88392"/>
                  </a:lnTo>
                  <a:close/>
                </a:path>
                <a:path w="1409700" h="214629">
                  <a:moveTo>
                    <a:pt x="1253934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252550" y="86106"/>
                  </a:lnTo>
                  <a:lnTo>
                    <a:pt x="1253934" y="85344"/>
                  </a:lnTo>
                  <a:close/>
                </a:path>
                <a:path w="1409700" h="214629">
                  <a:moveTo>
                    <a:pt x="1259484" y="82296"/>
                  </a:moveTo>
                  <a:lnTo>
                    <a:pt x="0" y="82296"/>
                  </a:lnTo>
                  <a:lnTo>
                    <a:pt x="0" y="83070"/>
                  </a:lnTo>
                  <a:lnTo>
                    <a:pt x="1258100" y="83070"/>
                  </a:lnTo>
                  <a:lnTo>
                    <a:pt x="1259484" y="82296"/>
                  </a:lnTo>
                  <a:close/>
                </a:path>
                <a:path w="1409700" h="214629">
                  <a:moveTo>
                    <a:pt x="1265021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263637" y="80010"/>
                  </a:lnTo>
                  <a:lnTo>
                    <a:pt x="1265021" y="79248"/>
                  </a:lnTo>
                  <a:close/>
                </a:path>
                <a:path w="1409700" h="214629">
                  <a:moveTo>
                    <a:pt x="1270571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269187" y="76962"/>
                  </a:lnTo>
                  <a:lnTo>
                    <a:pt x="1270571" y="76200"/>
                  </a:lnTo>
                  <a:close/>
                </a:path>
                <a:path w="1409700" h="214629">
                  <a:moveTo>
                    <a:pt x="1276108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274724" y="73914"/>
                  </a:lnTo>
                  <a:lnTo>
                    <a:pt x="1276108" y="73152"/>
                  </a:lnTo>
                  <a:close/>
                </a:path>
                <a:path w="1409700" h="214629">
                  <a:moveTo>
                    <a:pt x="1281645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280261" y="70866"/>
                  </a:lnTo>
                  <a:lnTo>
                    <a:pt x="1281645" y="70104"/>
                  </a:lnTo>
                  <a:close/>
                </a:path>
                <a:path w="1409700" h="214629">
                  <a:moveTo>
                    <a:pt x="1287195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285811" y="67818"/>
                  </a:lnTo>
                  <a:lnTo>
                    <a:pt x="1287195" y="67056"/>
                  </a:lnTo>
                  <a:close/>
                </a:path>
                <a:path w="1409700" h="214629">
                  <a:moveTo>
                    <a:pt x="1292733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291348" y="64770"/>
                  </a:lnTo>
                  <a:lnTo>
                    <a:pt x="1292733" y="64008"/>
                  </a:lnTo>
                  <a:close/>
                </a:path>
                <a:path w="1409700" h="214629">
                  <a:moveTo>
                    <a:pt x="1298282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296898" y="61722"/>
                  </a:lnTo>
                  <a:lnTo>
                    <a:pt x="1298282" y="60960"/>
                  </a:lnTo>
                  <a:close/>
                </a:path>
                <a:path w="1409700" h="214629">
                  <a:moveTo>
                    <a:pt x="130382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302435" y="58674"/>
                  </a:lnTo>
                  <a:lnTo>
                    <a:pt x="1303820" y="57912"/>
                  </a:lnTo>
                  <a:close/>
                </a:path>
                <a:path w="1409700" h="214629">
                  <a:moveTo>
                    <a:pt x="1309357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307973" y="55626"/>
                  </a:lnTo>
                  <a:lnTo>
                    <a:pt x="1309357" y="54864"/>
                  </a:lnTo>
                  <a:close/>
                </a:path>
                <a:path w="1409700" h="214629">
                  <a:moveTo>
                    <a:pt x="1314907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313522" y="52578"/>
                  </a:lnTo>
                  <a:lnTo>
                    <a:pt x="1314907" y="51816"/>
                  </a:lnTo>
                  <a:close/>
                </a:path>
                <a:path w="1409700" h="214629">
                  <a:moveTo>
                    <a:pt x="1320444" y="48768"/>
                  </a:moveTo>
                  <a:lnTo>
                    <a:pt x="0" y="48768"/>
                  </a:lnTo>
                  <a:lnTo>
                    <a:pt x="0" y="49542"/>
                  </a:lnTo>
                  <a:lnTo>
                    <a:pt x="1319060" y="49542"/>
                  </a:lnTo>
                  <a:lnTo>
                    <a:pt x="1320444" y="48768"/>
                  </a:lnTo>
                  <a:close/>
                </a:path>
                <a:path w="1409700" h="214629">
                  <a:moveTo>
                    <a:pt x="1325994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324610" y="46482"/>
                  </a:lnTo>
                  <a:lnTo>
                    <a:pt x="1325994" y="45720"/>
                  </a:lnTo>
                  <a:close/>
                </a:path>
                <a:path w="1409700" h="214629">
                  <a:moveTo>
                    <a:pt x="1331531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330147" y="43434"/>
                  </a:lnTo>
                  <a:lnTo>
                    <a:pt x="1331531" y="42672"/>
                  </a:lnTo>
                  <a:close/>
                </a:path>
                <a:path w="1409700" h="214629">
                  <a:moveTo>
                    <a:pt x="1337068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335684" y="40386"/>
                  </a:lnTo>
                  <a:lnTo>
                    <a:pt x="1337068" y="39624"/>
                  </a:lnTo>
                  <a:close/>
                </a:path>
                <a:path w="1409700" h="214629">
                  <a:moveTo>
                    <a:pt x="1342618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341234" y="37338"/>
                  </a:lnTo>
                  <a:lnTo>
                    <a:pt x="1342618" y="36576"/>
                  </a:lnTo>
                  <a:close/>
                </a:path>
                <a:path w="1409700" h="214629">
                  <a:moveTo>
                    <a:pt x="1348155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346771" y="34290"/>
                  </a:lnTo>
                  <a:lnTo>
                    <a:pt x="1348155" y="33528"/>
                  </a:lnTo>
                  <a:close/>
                </a:path>
                <a:path w="1409700" h="214629">
                  <a:moveTo>
                    <a:pt x="1353705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352321" y="31242"/>
                  </a:lnTo>
                  <a:lnTo>
                    <a:pt x="1353705" y="30480"/>
                  </a:lnTo>
                  <a:close/>
                </a:path>
                <a:path w="1409700" h="214629">
                  <a:moveTo>
                    <a:pt x="1359242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357858" y="28194"/>
                  </a:lnTo>
                  <a:lnTo>
                    <a:pt x="1359242" y="27432"/>
                  </a:lnTo>
                  <a:close/>
                </a:path>
                <a:path w="1409700" h="214629">
                  <a:moveTo>
                    <a:pt x="136478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363395" y="25146"/>
                  </a:lnTo>
                  <a:lnTo>
                    <a:pt x="1364780" y="24384"/>
                  </a:lnTo>
                  <a:close/>
                </a:path>
                <a:path w="1409700" h="214629">
                  <a:moveTo>
                    <a:pt x="137033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368945" y="22098"/>
                  </a:lnTo>
                  <a:lnTo>
                    <a:pt x="1370330" y="21336"/>
                  </a:lnTo>
                  <a:close/>
                </a:path>
                <a:path w="1409700" h="214629">
                  <a:moveTo>
                    <a:pt x="1375867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374482" y="19050"/>
                  </a:lnTo>
                  <a:lnTo>
                    <a:pt x="1375867" y="18288"/>
                  </a:lnTo>
                  <a:close/>
                </a:path>
                <a:path w="1409700" h="214629">
                  <a:moveTo>
                    <a:pt x="1381417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380032" y="16002"/>
                  </a:lnTo>
                  <a:lnTo>
                    <a:pt x="1381417" y="15240"/>
                  </a:lnTo>
                  <a:close/>
                </a:path>
                <a:path w="1409700" h="214629">
                  <a:moveTo>
                    <a:pt x="1386954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385570" y="12954"/>
                  </a:lnTo>
                  <a:lnTo>
                    <a:pt x="1386954" y="12192"/>
                  </a:lnTo>
                  <a:close/>
                </a:path>
                <a:path w="1409700" h="214629">
                  <a:moveTo>
                    <a:pt x="1392491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391107" y="9906"/>
                  </a:lnTo>
                  <a:lnTo>
                    <a:pt x="1392491" y="9144"/>
                  </a:lnTo>
                  <a:close/>
                </a:path>
                <a:path w="1409700" h="214629">
                  <a:moveTo>
                    <a:pt x="1398041" y="6096"/>
                  </a:moveTo>
                  <a:lnTo>
                    <a:pt x="0" y="6096"/>
                  </a:lnTo>
                  <a:lnTo>
                    <a:pt x="0" y="6870"/>
                  </a:lnTo>
                  <a:lnTo>
                    <a:pt x="1396657" y="6870"/>
                  </a:lnTo>
                  <a:lnTo>
                    <a:pt x="1398041" y="6096"/>
                  </a:lnTo>
                  <a:close/>
                </a:path>
                <a:path w="1409700" h="214629">
                  <a:moveTo>
                    <a:pt x="1403578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402194" y="3810"/>
                  </a:lnTo>
                  <a:lnTo>
                    <a:pt x="1403578" y="3048"/>
                  </a:lnTo>
                  <a:close/>
                </a:path>
                <a:path w="1409700" h="214629">
                  <a:moveTo>
                    <a:pt x="1409128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407744" y="762"/>
                  </a:lnTo>
                  <a:lnTo>
                    <a:pt x="1409128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1124" y="6202679"/>
              <a:ext cx="1021715" cy="214629"/>
            </a:xfrm>
            <a:custGeom>
              <a:avLst/>
              <a:gdLst/>
              <a:ahLst/>
              <a:cxnLst/>
              <a:rect l="l" t="t" r="r" b="b"/>
              <a:pathLst>
                <a:path w="1021714" h="214629">
                  <a:moveTo>
                    <a:pt x="633196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631812" y="214122"/>
                  </a:lnTo>
                  <a:lnTo>
                    <a:pt x="633196" y="213360"/>
                  </a:lnTo>
                  <a:close/>
                </a:path>
                <a:path w="1021714" h="214629">
                  <a:moveTo>
                    <a:pt x="63874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637362" y="211074"/>
                  </a:lnTo>
                  <a:lnTo>
                    <a:pt x="638746" y="210312"/>
                  </a:lnTo>
                  <a:close/>
                </a:path>
                <a:path w="1021714" h="214629">
                  <a:moveTo>
                    <a:pt x="644283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642899" y="208026"/>
                  </a:lnTo>
                  <a:lnTo>
                    <a:pt x="644283" y="207264"/>
                  </a:lnTo>
                  <a:close/>
                </a:path>
                <a:path w="1021714" h="214629">
                  <a:moveTo>
                    <a:pt x="649833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648449" y="204978"/>
                  </a:lnTo>
                  <a:lnTo>
                    <a:pt x="649833" y="204216"/>
                  </a:lnTo>
                  <a:close/>
                </a:path>
                <a:path w="1021714" h="214629">
                  <a:moveTo>
                    <a:pt x="65537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653986" y="201930"/>
                  </a:lnTo>
                  <a:lnTo>
                    <a:pt x="655370" y="201168"/>
                  </a:lnTo>
                  <a:close/>
                </a:path>
                <a:path w="1021714" h="214629">
                  <a:moveTo>
                    <a:pt x="660908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659523" y="198882"/>
                  </a:lnTo>
                  <a:lnTo>
                    <a:pt x="660908" y="198120"/>
                  </a:lnTo>
                  <a:close/>
                </a:path>
                <a:path w="1021714" h="214629">
                  <a:moveTo>
                    <a:pt x="666457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665073" y="195834"/>
                  </a:lnTo>
                  <a:lnTo>
                    <a:pt x="666457" y="195072"/>
                  </a:lnTo>
                  <a:close/>
                </a:path>
                <a:path w="1021714" h="214629">
                  <a:moveTo>
                    <a:pt x="671995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670610" y="192786"/>
                  </a:lnTo>
                  <a:lnTo>
                    <a:pt x="671995" y="192024"/>
                  </a:lnTo>
                  <a:close/>
                </a:path>
                <a:path w="1021714" h="214629">
                  <a:moveTo>
                    <a:pt x="677545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676160" y="189738"/>
                  </a:lnTo>
                  <a:lnTo>
                    <a:pt x="677545" y="188976"/>
                  </a:lnTo>
                  <a:close/>
                </a:path>
                <a:path w="1021714" h="214629">
                  <a:moveTo>
                    <a:pt x="683082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681697" y="186690"/>
                  </a:lnTo>
                  <a:lnTo>
                    <a:pt x="683082" y="185928"/>
                  </a:lnTo>
                  <a:close/>
                </a:path>
                <a:path w="1021714" h="214629">
                  <a:moveTo>
                    <a:pt x="688619" y="182880"/>
                  </a:moveTo>
                  <a:lnTo>
                    <a:pt x="0" y="182880"/>
                  </a:lnTo>
                  <a:lnTo>
                    <a:pt x="0" y="183654"/>
                  </a:lnTo>
                  <a:lnTo>
                    <a:pt x="687235" y="183654"/>
                  </a:lnTo>
                  <a:lnTo>
                    <a:pt x="688619" y="182880"/>
                  </a:lnTo>
                  <a:close/>
                </a:path>
                <a:path w="1021714" h="214629">
                  <a:moveTo>
                    <a:pt x="694169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692785" y="180594"/>
                  </a:lnTo>
                  <a:lnTo>
                    <a:pt x="694169" y="179832"/>
                  </a:lnTo>
                  <a:close/>
                </a:path>
                <a:path w="1021714" h="214629">
                  <a:moveTo>
                    <a:pt x="69970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698322" y="177546"/>
                  </a:lnTo>
                  <a:lnTo>
                    <a:pt x="699706" y="176784"/>
                  </a:lnTo>
                  <a:close/>
                </a:path>
                <a:path w="1021714" h="214629">
                  <a:moveTo>
                    <a:pt x="705256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703872" y="174498"/>
                  </a:lnTo>
                  <a:lnTo>
                    <a:pt x="705256" y="173736"/>
                  </a:lnTo>
                  <a:close/>
                </a:path>
                <a:path w="1021714" h="214629">
                  <a:moveTo>
                    <a:pt x="710793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709409" y="171450"/>
                  </a:lnTo>
                  <a:lnTo>
                    <a:pt x="710793" y="170688"/>
                  </a:lnTo>
                  <a:close/>
                </a:path>
                <a:path w="1021714" h="214629">
                  <a:moveTo>
                    <a:pt x="71633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714946" y="168402"/>
                  </a:lnTo>
                  <a:lnTo>
                    <a:pt x="716330" y="167640"/>
                  </a:lnTo>
                  <a:close/>
                </a:path>
                <a:path w="1021714" h="214629">
                  <a:moveTo>
                    <a:pt x="72188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720496" y="165354"/>
                  </a:lnTo>
                  <a:lnTo>
                    <a:pt x="721880" y="164592"/>
                  </a:lnTo>
                  <a:close/>
                </a:path>
                <a:path w="1021714" h="214629">
                  <a:moveTo>
                    <a:pt x="727417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726033" y="162306"/>
                  </a:lnTo>
                  <a:lnTo>
                    <a:pt x="727417" y="161544"/>
                  </a:lnTo>
                  <a:close/>
                </a:path>
                <a:path w="1021714" h="214629">
                  <a:moveTo>
                    <a:pt x="732967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731583" y="159258"/>
                  </a:lnTo>
                  <a:lnTo>
                    <a:pt x="732967" y="158496"/>
                  </a:lnTo>
                  <a:close/>
                </a:path>
                <a:path w="1021714" h="214629">
                  <a:moveTo>
                    <a:pt x="738505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737120" y="156210"/>
                  </a:lnTo>
                  <a:lnTo>
                    <a:pt x="738505" y="155448"/>
                  </a:lnTo>
                  <a:close/>
                </a:path>
                <a:path w="1021714" h="214629">
                  <a:moveTo>
                    <a:pt x="744042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742657" y="153162"/>
                  </a:lnTo>
                  <a:lnTo>
                    <a:pt x="744042" y="152400"/>
                  </a:lnTo>
                  <a:close/>
                </a:path>
                <a:path w="1021714" h="214629">
                  <a:moveTo>
                    <a:pt x="749592" y="149352"/>
                  </a:moveTo>
                  <a:lnTo>
                    <a:pt x="0" y="149352"/>
                  </a:lnTo>
                  <a:lnTo>
                    <a:pt x="0" y="150126"/>
                  </a:lnTo>
                  <a:lnTo>
                    <a:pt x="748207" y="150126"/>
                  </a:lnTo>
                  <a:lnTo>
                    <a:pt x="749592" y="149352"/>
                  </a:lnTo>
                  <a:close/>
                </a:path>
                <a:path w="1021714" h="214629">
                  <a:moveTo>
                    <a:pt x="755129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753745" y="147066"/>
                  </a:lnTo>
                  <a:lnTo>
                    <a:pt x="755129" y="146304"/>
                  </a:lnTo>
                  <a:close/>
                </a:path>
                <a:path w="1021714" h="214629">
                  <a:moveTo>
                    <a:pt x="760679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759294" y="144018"/>
                  </a:lnTo>
                  <a:lnTo>
                    <a:pt x="760679" y="143256"/>
                  </a:lnTo>
                  <a:close/>
                </a:path>
                <a:path w="1021714" h="214629">
                  <a:moveTo>
                    <a:pt x="766216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764832" y="140970"/>
                  </a:lnTo>
                  <a:lnTo>
                    <a:pt x="766216" y="140208"/>
                  </a:lnTo>
                  <a:close/>
                </a:path>
                <a:path w="1021714" h="214629">
                  <a:moveTo>
                    <a:pt x="771753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770369" y="137922"/>
                  </a:lnTo>
                  <a:lnTo>
                    <a:pt x="771753" y="137160"/>
                  </a:lnTo>
                  <a:close/>
                </a:path>
                <a:path w="1021714" h="214629">
                  <a:moveTo>
                    <a:pt x="777303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775919" y="134874"/>
                  </a:lnTo>
                  <a:lnTo>
                    <a:pt x="777303" y="134112"/>
                  </a:lnTo>
                  <a:close/>
                </a:path>
                <a:path w="1021714" h="214629">
                  <a:moveTo>
                    <a:pt x="78284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781456" y="131826"/>
                  </a:lnTo>
                  <a:lnTo>
                    <a:pt x="782840" y="131064"/>
                  </a:lnTo>
                  <a:close/>
                </a:path>
                <a:path w="1021714" h="214629">
                  <a:moveTo>
                    <a:pt x="78839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787006" y="128778"/>
                  </a:lnTo>
                  <a:lnTo>
                    <a:pt x="788390" y="128016"/>
                  </a:lnTo>
                  <a:close/>
                </a:path>
                <a:path w="1021714" h="214629">
                  <a:moveTo>
                    <a:pt x="793927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792543" y="125730"/>
                  </a:lnTo>
                  <a:lnTo>
                    <a:pt x="793927" y="124968"/>
                  </a:lnTo>
                  <a:close/>
                </a:path>
                <a:path w="1021714" h="214629">
                  <a:moveTo>
                    <a:pt x="799465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798080" y="122682"/>
                  </a:lnTo>
                  <a:lnTo>
                    <a:pt x="799465" y="121920"/>
                  </a:lnTo>
                  <a:close/>
                </a:path>
                <a:path w="1021714" h="214629">
                  <a:moveTo>
                    <a:pt x="805014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803630" y="119634"/>
                  </a:lnTo>
                  <a:lnTo>
                    <a:pt x="805014" y="118872"/>
                  </a:lnTo>
                  <a:close/>
                </a:path>
                <a:path w="1021714" h="214629">
                  <a:moveTo>
                    <a:pt x="810552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809167" y="116586"/>
                  </a:lnTo>
                  <a:lnTo>
                    <a:pt x="810552" y="115824"/>
                  </a:lnTo>
                  <a:close/>
                </a:path>
                <a:path w="1021714" h="214629">
                  <a:moveTo>
                    <a:pt x="816102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814717" y="113538"/>
                  </a:lnTo>
                  <a:lnTo>
                    <a:pt x="816102" y="112776"/>
                  </a:lnTo>
                  <a:close/>
                </a:path>
                <a:path w="1021714" h="214629">
                  <a:moveTo>
                    <a:pt x="821639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820254" y="110490"/>
                  </a:lnTo>
                  <a:lnTo>
                    <a:pt x="821639" y="109728"/>
                  </a:lnTo>
                  <a:close/>
                </a:path>
                <a:path w="1021714" h="214629">
                  <a:moveTo>
                    <a:pt x="827176" y="106680"/>
                  </a:moveTo>
                  <a:lnTo>
                    <a:pt x="0" y="106680"/>
                  </a:lnTo>
                  <a:lnTo>
                    <a:pt x="0" y="107454"/>
                  </a:lnTo>
                  <a:lnTo>
                    <a:pt x="825792" y="107454"/>
                  </a:lnTo>
                  <a:lnTo>
                    <a:pt x="827176" y="106680"/>
                  </a:lnTo>
                  <a:close/>
                </a:path>
                <a:path w="1021714" h="214629">
                  <a:moveTo>
                    <a:pt x="83272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831342" y="104394"/>
                  </a:lnTo>
                  <a:lnTo>
                    <a:pt x="832726" y="103632"/>
                  </a:lnTo>
                  <a:close/>
                </a:path>
                <a:path w="1021714" h="214629">
                  <a:moveTo>
                    <a:pt x="838263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836879" y="101346"/>
                  </a:lnTo>
                  <a:lnTo>
                    <a:pt x="838263" y="100584"/>
                  </a:lnTo>
                  <a:close/>
                </a:path>
                <a:path w="1021714" h="214629">
                  <a:moveTo>
                    <a:pt x="843813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842429" y="98298"/>
                  </a:lnTo>
                  <a:lnTo>
                    <a:pt x="843813" y="97536"/>
                  </a:lnTo>
                  <a:close/>
                </a:path>
                <a:path w="1021714" h="214629">
                  <a:moveTo>
                    <a:pt x="84935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847966" y="95250"/>
                  </a:lnTo>
                  <a:lnTo>
                    <a:pt x="849350" y="94488"/>
                  </a:lnTo>
                  <a:close/>
                </a:path>
                <a:path w="1021714" h="214629">
                  <a:moveTo>
                    <a:pt x="854887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853503" y="92202"/>
                  </a:lnTo>
                  <a:lnTo>
                    <a:pt x="854887" y="91440"/>
                  </a:lnTo>
                  <a:close/>
                </a:path>
                <a:path w="1021714" h="214629">
                  <a:moveTo>
                    <a:pt x="860437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859053" y="89154"/>
                  </a:lnTo>
                  <a:lnTo>
                    <a:pt x="860437" y="88392"/>
                  </a:lnTo>
                  <a:close/>
                </a:path>
                <a:path w="1021714" h="214629">
                  <a:moveTo>
                    <a:pt x="865974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864590" y="86106"/>
                  </a:lnTo>
                  <a:lnTo>
                    <a:pt x="865974" y="85344"/>
                  </a:lnTo>
                  <a:close/>
                </a:path>
                <a:path w="1021714" h="214629">
                  <a:moveTo>
                    <a:pt x="871524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870140" y="83058"/>
                  </a:lnTo>
                  <a:lnTo>
                    <a:pt x="871524" y="82296"/>
                  </a:lnTo>
                  <a:close/>
                </a:path>
                <a:path w="1021714" h="214629">
                  <a:moveTo>
                    <a:pt x="877062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875677" y="80010"/>
                  </a:lnTo>
                  <a:lnTo>
                    <a:pt x="877062" y="79248"/>
                  </a:lnTo>
                  <a:close/>
                </a:path>
                <a:path w="1021714" h="214629">
                  <a:moveTo>
                    <a:pt x="882599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881214" y="76962"/>
                  </a:lnTo>
                  <a:lnTo>
                    <a:pt x="882599" y="76200"/>
                  </a:lnTo>
                  <a:close/>
                </a:path>
                <a:path w="1021714" h="214629">
                  <a:moveTo>
                    <a:pt x="888149" y="73152"/>
                  </a:moveTo>
                  <a:lnTo>
                    <a:pt x="0" y="73152"/>
                  </a:lnTo>
                  <a:lnTo>
                    <a:pt x="0" y="73926"/>
                  </a:lnTo>
                  <a:lnTo>
                    <a:pt x="886764" y="73926"/>
                  </a:lnTo>
                  <a:lnTo>
                    <a:pt x="888149" y="73152"/>
                  </a:lnTo>
                  <a:close/>
                </a:path>
                <a:path w="1021714" h="214629">
                  <a:moveTo>
                    <a:pt x="893686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892302" y="70866"/>
                  </a:lnTo>
                  <a:lnTo>
                    <a:pt x="893686" y="70104"/>
                  </a:lnTo>
                  <a:close/>
                </a:path>
                <a:path w="1021714" h="214629">
                  <a:moveTo>
                    <a:pt x="899236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897851" y="67818"/>
                  </a:lnTo>
                  <a:lnTo>
                    <a:pt x="899236" y="67056"/>
                  </a:lnTo>
                  <a:close/>
                </a:path>
                <a:path w="1021714" h="214629">
                  <a:moveTo>
                    <a:pt x="904773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903389" y="64770"/>
                  </a:lnTo>
                  <a:lnTo>
                    <a:pt x="904773" y="64008"/>
                  </a:lnTo>
                  <a:close/>
                </a:path>
                <a:path w="1021714" h="214629">
                  <a:moveTo>
                    <a:pt x="910323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908926" y="61722"/>
                  </a:lnTo>
                  <a:lnTo>
                    <a:pt x="910323" y="60960"/>
                  </a:lnTo>
                  <a:close/>
                </a:path>
                <a:path w="1021714" h="214629">
                  <a:moveTo>
                    <a:pt x="91586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914476" y="58674"/>
                  </a:lnTo>
                  <a:lnTo>
                    <a:pt x="915860" y="57912"/>
                  </a:lnTo>
                  <a:close/>
                </a:path>
                <a:path w="1021714" h="214629">
                  <a:moveTo>
                    <a:pt x="921397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920013" y="55626"/>
                  </a:lnTo>
                  <a:lnTo>
                    <a:pt x="921397" y="54864"/>
                  </a:lnTo>
                  <a:close/>
                </a:path>
                <a:path w="1021714" h="214629">
                  <a:moveTo>
                    <a:pt x="926947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925563" y="52578"/>
                  </a:lnTo>
                  <a:lnTo>
                    <a:pt x="926947" y="51816"/>
                  </a:lnTo>
                  <a:close/>
                </a:path>
                <a:path w="1021714" h="214629">
                  <a:moveTo>
                    <a:pt x="932484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931100" y="49530"/>
                  </a:lnTo>
                  <a:lnTo>
                    <a:pt x="932484" y="48768"/>
                  </a:lnTo>
                  <a:close/>
                </a:path>
                <a:path w="1021714" h="214629">
                  <a:moveTo>
                    <a:pt x="938034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936637" y="46482"/>
                  </a:lnTo>
                  <a:lnTo>
                    <a:pt x="938034" y="45720"/>
                  </a:lnTo>
                  <a:close/>
                </a:path>
                <a:path w="1021714" h="214629">
                  <a:moveTo>
                    <a:pt x="943571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942187" y="43434"/>
                  </a:lnTo>
                  <a:lnTo>
                    <a:pt x="943571" y="42672"/>
                  </a:lnTo>
                  <a:close/>
                </a:path>
                <a:path w="1021714" h="214629">
                  <a:moveTo>
                    <a:pt x="949109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947724" y="40386"/>
                  </a:lnTo>
                  <a:lnTo>
                    <a:pt x="949109" y="39624"/>
                  </a:lnTo>
                  <a:close/>
                </a:path>
                <a:path w="1021714" h="214629">
                  <a:moveTo>
                    <a:pt x="954659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953274" y="37338"/>
                  </a:lnTo>
                  <a:lnTo>
                    <a:pt x="954659" y="36576"/>
                  </a:lnTo>
                  <a:close/>
                </a:path>
                <a:path w="1021714" h="214629">
                  <a:moveTo>
                    <a:pt x="96019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958811" y="34290"/>
                  </a:lnTo>
                  <a:lnTo>
                    <a:pt x="960196" y="33528"/>
                  </a:lnTo>
                  <a:close/>
                </a:path>
                <a:path w="1021714" h="214629">
                  <a:moveTo>
                    <a:pt x="965746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964349" y="31242"/>
                  </a:lnTo>
                  <a:lnTo>
                    <a:pt x="965746" y="30480"/>
                  </a:lnTo>
                  <a:close/>
                </a:path>
                <a:path w="1021714" h="214629">
                  <a:moveTo>
                    <a:pt x="971283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969899" y="28194"/>
                  </a:lnTo>
                  <a:lnTo>
                    <a:pt x="971283" y="27432"/>
                  </a:lnTo>
                  <a:close/>
                </a:path>
                <a:path w="1021714" h="214629">
                  <a:moveTo>
                    <a:pt x="97682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975436" y="25146"/>
                  </a:lnTo>
                  <a:lnTo>
                    <a:pt x="976820" y="24384"/>
                  </a:lnTo>
                  <a:close/>
                </a:path>
                <a:path w="1021714" h="214629">
                  <a:moveTo>
                    <a:pt x="982370" y="21336"/>
                  </a:moveTo>
                  <a:lnTo>
                    <a:pt x="0" y="21336"/>
                  </a:lnTo>
                  <a:lnTo>
                    <a:pt x="0" y="22110"/>
                  </a:lnTo>
                  <a:lnTo>
                    <a:pt x="980986" y="22110"/>
                  </a:lnTo>
                  <a:lnTo>
                    <a:pt x="982370" y="21336"/>
                  </a:lnTo>
                  <a:close/>
                </a:path>
                <a:path w="1021714" h="214629">
                  <a:moveTo>
                    <a:pt x="987907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986523" y="19050"/>
                  </a:lnTo>
                  <a:lnTo>
                    <a:pt x="987907" y="18288"/>
                  </a:lnTo>
                  <a:close/>
                </a:path>
                <a:path w="1021714" h="214629">
                  <a:moveTo>
                    <a:pt x="993457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992060" y="16002"/>
                  </a:lnTo>
                  <a:lnTo>
                    <a:pt x="993457" y="15240"/>
                  </a:lnTo>
                  <a:close/>
                </a:path>
                <a:path w="1021714" h="214629">
                  <a:moveTo>
                    <a:pt x="998994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997610" y="12954"/>
                  </a:lnTo>
                  <a:lnTo>
                    <a:pt x="998994" y="12192"/>
                  </a:lnTo>
                  <a:close/>
                </a:path>
                <a:path w="1021714" h="214629">
                  <a:moveTo>
                    <a:pt x="1004531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003147" y="9906"/>
                  </a:lnTo>
                  <a:lnTo>
                    <a:pt x="1004531" y="9144"/>
                  </a:lnTo>
                  <a:close/>
                </a:path>
                <a:path w="1021714" h="214629">
                  <a:moveTo>
                    <a:pt x="1010081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008697" y="6858"/>
                  </a:lnTo>
                  <a:lnTo>
                    <a:pt x="1010081" y="6096"/>
                  </a:lnTo>
                  <a:close/>
                </a:path>
                <a:path w="1021714" h="214629">
                  <a:moveTo>
                    <a:pt x="1015619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014234" y="3810"/>
                  </a:lnTo>
                  <a:lnTo>
                    <a:pt x="1015619" y="3048"/>
                  </a:lnTo>
                  <a:close/>
                </a:path>
                <a:path w="1021714" h="214629">
                  <a:moveTo>
                    <a:pt x="1021168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019771" y="762"/>
                  </a:lnTo>
                  <a:lnTo>
                    <a:pt x="1021168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1124" y="6416039"/>
              <a:ext cx="633730" cy="214629"/>
            </a:xfrm>
            <a:custGeom>
              <a:avLst/>
              <a:gdLst/>
              <a:ahLst/>
              <a:cxnLst/>
              <a:rect l="l" t="t" r="r" b="b"/>
              <a:pathLst>
                <a:path w="633729" h="214629">
                  <a:moveTo>
                    <a:pt x="245237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243852" y="214122"/>
                  </a:lnTo>
                  <a:lnTo>
                    <a:pt x="245237" y="213360"/>
                  </a:lnTo>
                  <a:close/>
                </a:path>
                <a:path w="633729" h="214629">
                  <a:moveTo>
                    <a:pt x="250786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249402" y="211074"/>
                  </a:lnTo>
                  <a:lnTo>
                    <a:pt x="250786" y="210312"/>
                  </a:lnTo>
                  <a:close/>
                </a:path>
                <a:path w="633729" h="214629">
                  <a:moveTo>
                    <a:pt x="256324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254939" y="208026"/>
                  </a:lnTo>
                  <a:lnTo>
                    <a:pt x="256324" y="207264"/>
                  </a:lnTo>
                  <a:close/>
                </a:path>
                <a:path w="633729" h="214629">
                  <a:moveTo>
                    <a:pt x="261861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260477" y="204978"/>
                  </a:lnTo>
                  <a:lnTo>
                    <a:pt x="261861" y="204216"/>
                  </a:lnTo>
                  <a:close/>
                </a:path>
                <a:path w="633729" h="214629">
                  <a:moveTo>
                    <a:pt x="267411" y="201168"/>
                  </a:moveTo>
                  <a:lnTo>
                    <a:pt x="0" y="201168"/>
                  </a:lnTo>
                  <a:lnTo>
                    <a:pt x="0" y="201942"/>
                  </a:lnTo>
                  <a:lnTo>
                    <a:pt x="266026" y="201942"/>
                  </a:lnTo>
                  <a:lnTo>
                    <a:pt x="267411" y="201168"/>
                  </a:lnTo>
                  <a:close/>
                </a:path>
                <a:path w="633729" h="214629">
                  <a:moveTo>
                    <a:pt x="272948" y="198120"/>
                  </a:moveTo>
                  <a:lnTo>
                    <a:pt x="0" y="198120"/>
                  </a:lnTo>
                  <a:lnTo>
                    <a:pt x="0" y="198894"/>
                  </a:lnTo>
                  <a:lnTo>
                    <a:pt x="271564" y="198894"/>
                  </a:lnTo>
                  <a:lnTo>
                    <a:pt x="272948" y="198120"/>
                  </a:lnTo>
                  <a:close/>
                </a:path>
                <a:path w="633729" h="214629">
                  <a:moveTo>
                    <a:pt x="278498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277114" y="195834"/>
                  </a:lnTo>
                  <a:lnTo>
                    <a:pt x="278498" y="195072"/>
                  </a:lnTo>
                  <a:close/>
                </a:path>
                <a:path w="633729" h="214629">
                  <a:moveTo>
                    <a:pt x="284035" y="192036"/>
                  </a:moveTo>
                  <a:lnTo>
                    <a:pt x="0" y="192036"/>
                  </a:lnTo>
                  <a:lnTo>
                    <a:pt x="0" y="192786"/>
                  </a:lnTo>
                  <a:lnTo>
                    <a:pt x="282651" y="192786"/>
                  </a:lnTo>
                  <a:lnTo>
                    <a:pt x="284035" y="192036"/>
                  </a:lnTo>
                  <a:close/>
                </a:path>
                <a:path w="633729" h="214629">
                  <a:moveTo>
                    <a:pt x="289572" y="188988"/>
                  </a:moveTo>
                  <a:lnTo>
                    <a:pt x="0" y="188988"/>
                  </a:lnTo>
                  <a:lnTo>
                    <a:pt x="0" y="189738"/>
                  </a:lnTo>
                  <a:lnTo>
                    <a:pt x="288188" y="189738"/>
                  </a:lnTo>
                  <a:lnTo>
                    <a:pt x="289572" y="188988"/>
                  </a:lnTo>
                  <a:close/>
                </a:path>
                <a:path w="633729" h="214629">
                  <a:moveTo>
                    <a:pt x="295122" y="185940"/>
                  </a:moveTo>
                  <a:lnTo>
                    <a:pt x="0" y="185940"/>
                  </a:lnTo>
                  <a:lnTo>
                    <a:pt x="0" y="186690"/>
                  </a:lnTo>
                  <a:lnTo>
                    <a:pt x="293738" y="186690"/>
                  </a:lnTo>
                  <a:lnTo>
                    <a:pt x="295122" y="185940"/>
                  </a:lnTo>
                  <a:close/>
                </a:path>
                <a:path w="633729" h="214629">
                  <a:moveTo>
                    <a:pt x="300659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299275" y="183642"/>
                  </a:lnTo>
                  <a:lnTo>
                    <a:pt x="300659" y="182880"/>
                  </a:lnTo>
                  <a:close/>
                </a:path>
                <a:path w="633729" h="214629">
                  <a:moveTo>
                    <a:pt x="306209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304825" y="180594"/>
                  </a:lnTo>
                  <a:lnTo>
                    <a:pt x="306209" y="179832"/>
                  </a:lnTo>
                  <a:close/>
                </a:path>
                <a:path w="633729" h="214629">
                  <a:moveTo>
                    <a:pt x="311746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310362" y="177546"/>
                  </a:lnTo>
                  <a:lnTo>
                    <a:pt x="311746" y="176784"/>
                  </a:lnTo>
                  <a:close/>
                </a:path>
                <a:path w="633729" h="214629">
                  <a:moveTo>
                    <a:pt x="317296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315899" y="174498"/>
                  </a:lnTo>
                  <a:lnTo>
                    <a:pt x="317296" y="173736"/>
                  </a:lnTo>
                  <a:close/>
                </a:path>
                <a:path w="633729" h="214629">
                  <a:moveTo>
                    <a:pt x="322834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321449" y="171450"/>
                  </a:lnTo>
                  <a:lnTo>
                    <a:pt x="322834" y="170688"/>
                  </a:lnTo>
                  <a:close/>
                </a:path>
                <a:path w="633729" h="214629">
                  <a:moveTo>
                    <a:pt x="328371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326986" y="168402"/>
                  </a:lnTo>
                  <a:lnTo>
                    <a:pt x="328371" y="167640"/>
                  </a:lnTo>
                  <a:close/>
                </a:path>
                <a:path w="633729" h="214629">
                  <a:moveTo>
                    <a:pt x="333921" y="164592"/>
                  </a:moveTo>
                  <a:lnTo>
                    <a:pt x="0" y="164592"/>
                  </a:lnTo>
                  <a:lnTo>
                    <a:pt x="0" y="165366"/>
                  </a:lnTo>
                  <a:lnTo>
                    <a:pt x="332536" y="165366"/>
                  </a:lnTo>
                  <a:lnTo>
                    <a:pt x="333921" y="164592"/>
                  </a:lnTo>
                  <a:close/>
                </a:path>
                <a:path w="633729" h="214629">
                  <a:moveTo>
                    <a:pt x="339458" y="161544"/>
                  </a:moveTo>
                  <a:lnTo>
                    <a:pt x="0" y="161544"/>
                  </a:lnTo>
                  <a:lnTo>
                    <a:pt x="0" y="162318"/>
                  </a:lnTo>
                  <a:lnTo>
                    <a:pt x="338074" y="162318"/>
                  </a:lnTo>
                  <a:lnTo>
                    <a:pt x="339458" y="161544"/>
                  </a:lnTo>
                  <a:close/>
                </a:path>
                <a:path w="633729" h="214629">
                  <a:moveTo>
                    <a:pt x="345008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343611" y="159258"/>
                  </a:lnTo>
                  <a:lnTo>
                    <a:pt x="345008" y="158496"/>
                  </a:lnTo>
                  <a:close/>
                </a:path>
                <a:path w="633729" h="214629">
                  <a:moveTo>
                    <a:pt x="350545" y="155460"/>
                  </a:moveTo>
                  <a:lnTo>
                    <a:pt x="0" y="155460"/>
                  </a:lnTo>
                  <a:lnTo>
                    <a:pt x="0" y="156210"/>
                  </a:lnTo>
                  <a:lnTo>
                    <a:pt x="349161" y="156210"/>
                  </a:lnTo>
                  <a:lnTo>
                    <a:pt x="350545" y="155460"/>
                  </a:lnTo>
                  <a:close/>
                </a:path>
                <a:path w="633729" h="214629">
                  <a:moveTo>
                    <a:pt x="356082" y="152412"/>
                  </a:moveTo>
                  <a:lnTo>
                    <a:pt x="0" y="152412"/>
                  </a:lnTo>
                  <a:lnTo>
                    <a:pt x="0" y="153162"/>
                  </a:lnTo>
                  <a:lnTo>
                    <a:pt x="354698" y="153162"/>
                  </a:lnTo>
                  <a:lnTo>
                    <a:pt x="356082" y="152412"/>
                  </a:lnTo>
                  <a:close/>
                </a:path>
                <a:path w="633729" h="214629">
                  <a:moveTo>
                    <a:pt x="361632" y="149364"/>
                  </a:moveTo>
                  <a:lnTo>
                    <a:pt x="0" y="149364"/>
                  </a:lnTo>
                  <a:lnTo>
                    <a:pt x="0" y="150114"/>
                  </a:lnTo>
                  <a:lnTo>
                    <a:pt x="360248" y="150114"/>
                  </a:lnTo>
                  <a:lnTo>
                    <a:pt x="361632" y="149364"/>
                  </a:lnTo>
                  <a:close/>
                </a:path>
                <a:path w="633729" h="214629">
                  <a:moveTo>
                    <a:pt x="367169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365785" y="147066"/>
                  </a:lnTo>
                  <a:lnTo>
                    <a:pt x="367169" y="146304"/>
                  </a:lnTo>
                  <a:close/>
                </a:path>
                <a:path w="633729" h="214629">
                  <a:moveTo>
                    <a:pt x="372719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371335" y="144018"/>
                  </a:lnTo>
                  <a:lnTo>
                    <a:pt x="372719" y="143256"/>
                  </a:lnTo>
                  <a:close/>
                </a:path>
                <a:path w="633729" h="214629">
                  <a:moveTo>
                    <a:pt x="378256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376872" y="140970"/>
                  </a:lnTo>
                  <a:lnTo>
                    <a:pt x="378256" y="140208"/>
                  </a:lnTo>
                  <a:close/>
                </a:path>
                <a:path w="633729" h="214629">
                  <a:moveTo>
                    <a:pt x="383794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382409" y="137922"/>
                  </a:lnTo>
                  <a:lnTo>
                    <a:pt x="383794" y="137160"/>
                  </a:lnTo>
                  <a:close/>
                </a:path>
                <a:path w="633729" h="214629">
                  <a:moveTo>
                    <a:pt x="389343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387959" y="134874"/>
                  </a:lnTo>
                  <a:lnTo>
                    <a:pt x="389343" y="134112"/>
                  </a:lnTo>
                  <a:close/>
                </a:path>
                <a:path w="633729" h="214629">
                  <a:moveTo>
                    <a:pt x="394881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393496" y="131826"/>
                  </a:lnTo>
                  <a:lnTo>
                    <a:pt x="394881" y="131064"/>
                  </a:lnTo>
                  <a:close/>
                </a:path>
                <a:path w="633729" h="214629">
                  <a:moveTo>
                    <a:pt x="400431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399034" y="128778"/>
                  </a:lnTo>
                  <a:lnTo>
                    <a:pt x="400431" y="128016"/>
                  </a:lnTo>
                  <a:close/>
                </a:path>
                <a:path w="633729" h="214629">
                  <a:moveTo>
                    <a:pt x="405968" y="124968"/>
                  </a:moveTo>
                  <a:lnTo>
                    <a:pt x="0" y="124968"/>
                  </a:lnTo>
                  <a:lnTo>
                    <a:pt x="0" y="125742"/>
                  </a:lnTo>
                  <a:lnTo>
                    <a:pt x="404583" y="125742"/>
                  </a:lnTo>
                  <a:lnTo>
                    <a:pt x="405968" y="124968"/>
                  </a:lnTo>
                  <a:close/>
                </a:path>
                <a:path w="633729" h="214629">
                  <a:moveTo>
                    <a:pt x="411505" y="121920"/>
                  </a:moveTo>
                  <a:lnTo>
                    <a:pt x="0" y="121920"/>
                  </a:lnTo>
                  <a:lnTo>
                    <a:pt x="0" y="122694"/>
                  </a:lnTo>
                  <a:lnTo>
                    <a:pt x="410121" y="122694"/>
                  </a:lnTo>
                  <a:lnTo>
                    <a:pt x="411505" y="121920"/>
                  </a:lnTo>
                  <a:close/>
                </a:path>
                <a:path w="633729" h="214629">
                  <a:moveTo>
                    <a:pt x="417055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415671" y="119634"/>
                  </a:lnTo>
                  <a:lnTo>
                    <a:pt x="417055" y="118872"/>
                  </a:lnTo>
                  <a:close/>
                </a:path>
                <a:path w="633729" h="214629">
                  <a:moveTo>
                    <a:pt x="422592" y="115836"/>
                  </a:moveTo>
                  <a:lnTo>
                    <a:pt x="0" y="115836"/>
                  </a:lnTo>
                  <a:lnTo>
                    <a:pt x="0" y="116586"/>
                  </a:lnTo>
                  <a:lnTo>
                    <a:pt x="421208" y="116586"/>
                  </a:lnTo>
                  <a:lnTo>
                    <a:pt x="422592" y="115836"/>
                  </a:lnTo>
                  <a:close/>
                </a:path>
                <a:path w="633729" h="214629">
                  <a:moveTo>
                    <a:pt x="428142" y="112788"/>
                  </a:moveTo>
                  <a:lnTo>
                    <a:pt x="0" y="112788"/>
                  </a:lnTo>
                  <a:lnTo>
                    <a:pt x="0" y="113538"/>
                  </a:lnTo>
                  <a:lnTo>
                    <a:pt x="426745" y="113538"/>
                  </a:lnTo>
                  <a:lnTo>
                    <a:pt x="428142" y="112788"/>
                  </a:lnTo>
                  <a:close/>
                </a:path>
                <a:path w="633729" h="214629">
                  <a:moveTo>
                    <a:pt x="433679" y="109740"/>
                  </a:moveTo>
                  <a:lnTo>
                    <a:pt x="0" y="109740"/>
                  </a:lnTo>
                  <a:lnTo>
                    <a:pt x="0" y="110490"/>
                  </a:lnTo>
                  <a:lnTo>
                    <a:pt x="432295" y="110490"/>
                  </a:lnTo>
                  <a:lnTo>
                    <a:pt x="433679" y="109740"/>
                  </a:lnTo>
                  <a:close/>
                </a:path>
                <a:path w="633729" h="214629">
                  <a:moveTo>
                    <a:pt x="439216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437832" y="107442"/>
                  </a:lnTo>
                  <a:lnTo>
                    <a:pt x="439216" y="106680"/>
                  </a:lnTo>
                  <a:close/>
                </a:path>
                <a:path w="633729" h="214629">
                  <a:moveTo>
                    <a:pt x="444766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443382" y="104394"/>
                  </a:lnTo>
                  <a:lnTo>
                    <a:pt x="444766" y="103632"/>
                  </a:lnTo>
                  <a:close/>
                </a:path>
                <a:path w="633729" h="214629">
                  <a:moveTo>
                    <a:pt x="450303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448919" y="101346"/>
                  </a:lnTo>
                  <a:lnTo>
                    <a:pt x="450303" y="100584"/>
                  </a:lnTo>
                  <a:close/>
                </a:path>
                <a:path w="633729" h="214629">
                  <a:moveTo>
                    <a:pt x="455853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454456" y="98298"/>
                  </a:lnTo>
                  <a:lnTo>
                    <a:pt x="455853" y="97536"/>
                  </a:lnTo>
                  <a:close/>
                </a:path>
                <a:path w="633729" h="214629">
                  <a:moveTo>
                    <a:pt x="461391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460006" y="95250"/>
                  </a:lnTo>
                  <a:lnTo>
                    <a:pt x="461391" y="94488"/>
                  </a:lnTo>
                  <a:close/>
                </a:path>
                <a:path w="633729" h="214629">
                  <a:moveTo>
                    <a:pt x="466928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465543" y="92202"/>
                  </a:lnTo>
                  <a:lnTo>
                    <a:pt x="466928" y="91440"/>
                  </a:lnTo>
                  <a:close/>
                </a:path>
                <a:path w="633729" h="214629">
                  <a:moveTo>
                    <a:pt x="472478" y="88392"/>
                  </a:moveTo>
                  <a:lnTo>
                    <a:pt x="0" y="88392"/>
                  </a:lnTo>
                  <a:lnTo>
                    <a:pt x="0" y="89166"/>
                  </a:lnTo>
                  <a:lnTo>
                    <a:pt x="471093" y="89166"/>
                  </a:lnTo>
                  <a:lnTo>
                    <a:pt x="472478" y="88392"/>
                  </a:lnTo>
                  <a:close/>
                </a:path>
                <a:path w="633729" h="214629">
                  <a:moveTo>
                    <a:pt x="478015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476631" y="86106"/>
                  </a:lnTo>
                  <a:lnTo>
                    <a:pt x="478015" y="85344"/>
                  </a:lnTo>
                  <a:close/>
                </a:path>
                <a:path w="633729" h="214629">
                  <a:moveTo>
                    <a:pt x="483565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482168" y="83058"/>
                  </a:lnTo>
                  <a:lnTo>
                    <a:pt x="483565" y="82296"/>
                  </a:lnTo>
                  <a:close/>
                </a:path>
                <a:path w="633729" h="214629">
                  <a:moveTo>
                    <a:pt x="489102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487718" y="80010"/>
                  </a:lnTo>
                  <a:lnTo>
                    <a:pt x="489102" y="79248"/>
                  </a:lnTo>
                  <a:close/>
                </a:path>
                <a:path w="633729" h="214629">
                  <a:moveTo>
                    <a:pt x="494639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493255" y="76962"/>
                  </a:lnTo>
                  <a:lnTo>
                    <a:pt x="494639" y="76200"/>
                  </a:lnTo>
                  <a:close/>
                </a:path>
                <a:path w="633729" h="214629">
                  <a:moveTo>
                    <a:pt x="500189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498805" y="73914"/>
                  </a:lnTo>
                  <a:lnTo>
                    <a:pt x="500189" y="73152"/>
                  </a:lnTo>
                  <a:close/>
                </a:path>
                <a:path w="633729" h="214629">
                  <a:moveTo>
                    <a:pt x="505726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504342" y="70866"/>
                  </a:lnTo>
                  <a:lnTo>
                    <a:pt x="505726" y="70104"/>
                  </a:lnTo>
                  <a:close/>
                </a:path>
                <a:path w="633729" h="214629">
                  <a:moveTo>
                    <a:pt x="511276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509879" y="67818"/>
                  </a:lnTo>
                  <a:lnTo>
                    <a:pt x="511276" y="67056"/>
                  </a:lnTo>
                  <a:close/>
                </a:path>
                <a:path w="633729" h="214629">
                  <a:moveTo>
                    <a:pt x="516813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515429" y="64770"/>
                  </a:lnTo>
                  <a:lnTo>
                    <a:pt x="516813" y="64008"/>
                  </a:lnTo>
                  <a:close/>
                </a:path>
                <a:path w="633729" h="214629">
                  <a:moveTo>
                    <a:pt x="522351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520966" y="61722"/>
                  </a:lnTo>
                  <a:lnTo>
                    <a:pt x="522351" y="60960"/>
                  </a:lnTo>
                  <a:close/>
                </a:path>
                <a:path w="633729" h="214629">
                  <a:moveTo>
                    <a:pt x="5279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526516" y="58674"/>
                  </a:lnTo>
                  <a:lnTo>
                    <a:pt x="527900" y="57912"/>
                  </a:lnTo>
                  <a:close/>
                </a:path>
                <a:path w="633729" h="214629">
                  <a:moveTo>
                    <a:pt x="533438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532053" y="55626"/>
                  </a:lnTo>
                  <a:lnTo>
                    <a:pt x="533438" y="54864"/>
                  </a:lnTo>
                  <a:close/>
                </a:path>
                <a:path w="633729" h="214629">
                  <a:moveTo>
                    <a:pt x="538988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537591" y="52578"/>
                  </a:lnTo>
                  <a:lnTo>
                    <a:pt x="538988" y="51816"/>
                  </a:lnTo>
                  <a:close/>
                </a:path>
                <a:path w="633729" h="214629">
                  <a:moveTo>
                    <a:pt x="544525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543140" y="49530"/>
                  </a:lnTo>
                  <a:lnTo>
                    <a:pt x="544525" y="48768"/>
                  </a:lnTo>
                  <a:close/>
                </a:path>
                <a:path w="633729" h="214629">
                  <a:moveTo>
                    <a:pt x="550062" y="45720"/>
                  </a:moveTo>
                  <a:lnTo>
                    <a:pt x="0" y="45720"/>
                  </a:lnTo>
                  <a:lnTo>
                    <a:pt x="0" y="46494"/>
                  </a:lnTo>
                  <a:lnTo>
                    <a:pt x="548678" y="46494"/>
                  </a:lnTo>
                  <a:lnTo>
                    <a:pt x="550062" y="45720"/>
                  </a:lnTo>
                  <a:close/>
                </a:path>
                <a:path w="633729" h="214629">
                  <a:moveTo>
                    <a:pt x="555612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554228" y="43434"/>
                  </a:lnTo>
                  <a:lnTo>
                    <a:pt x="555612" y="42672"/>
                  </a:lnTo>
                  <a:close/>
                </a:path>
                <a:path w="633729" h="214629">
                  <a:moveTo>
                    <a:pt x="561149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559765" y="40386"/>
                  </a:lnTo>
                  <a:lnTo>
                    <a:pt x="561149" y="39624"/>
                  </a:lnTo>
                  <a:close/>
                </a:path>
                <a:path w="633729" h="214629">
                  <a:moveTo>
                    <a:pt x="566699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565302" y="37338"/>
                  </a:lnTo>
                  <a:lnTo>
                    <a:pt x="566699" y="36576"/>
                  </a:lnTo>
                  <a:close/>
                </a:path>
                <a:path w="633729" h="214629">
                  <a:moveTo>
                    <a:pt x="572236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570852" y="34290"/>
                  </a:lnTo>
                  <a:lnTo>
                    <a:pt x="572236" y="33528"/>
                  </a:lnTo>
                  <a:close/>
                </a:path>
                <a:path w="633729" h="214629">
                  <a:moveTo>
                    <a:pt x="577773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576389" y="31242"/>
                  </a:lnTo>
                  <a:lnTo>
                    <a:pt x="577773" y="30480"/>
                  </a:lnTo>
                  <a:close/>
                </a:path>
                <a:path w="633729" h="214629">
                  <a:moveTo>
                    <a:pt x="583323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581939" y="28194"/>
                  </a:lnTo>
                  <a:lnTo>
                    <a:pt x="583323" y="27432"/>
                  </a:lnTo>
                  <a:close/>
                </a:path>
                <a:path w="633729" h="214629">
                  <a:moveTo>
                    <a:pt x="58886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587476" y="25146"/>
                  </a:lnTo>
                  <a:lnTo>
                    <a:pt x="588860" y="24384"/>
                  </a:lnTo>
                  <a:close/>
                </a:path>
                <a:path w="633729" h="214629">
                  <a:moveTo>
                    <a:pt x="59441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593026" y="22098"/>
                  </a:lnTo>
                  <a:lnTo>
                    <a:pt x="594410" y="21336"/>
                  </a:lnTo>
                  <a:close/>
                </a:path>
                <a:path w="633729" h="214629">
                  <a:moveTo>
                    <a:pt x="599948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598563" y="19050"/>
                  </a:lnTo>
                  <a:lnTo>
                    <a:pt x="599948" y="18288"/>
                  </a:lnTo>
                  <a:close/>
                </a:path>
                <a:path w="633729" h="214629">
                  <a:moveTo>
                    <a:pt x="605485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604100" y="16002"/>
                  </a:lnTo>
                  <a:lnTo>
                    <a:pt x="605485" y="15240"/>
                  </a:lnTo>
                  <a:close/>
                </a:path>
                <a:path w="633729" h="214629">
                  <a:moveTo>
                    <a:pt x="611035" y="12192"/>
                  </a:moveTo>
                  <a:lnTo>
                    <a:pt x="0" y="12192"/>
                  </a:lnTo>
                  <a:lnTo>
                    <a:pt x="0" y="12966"/>
                  </a:lnTo>
                  <a:lnTo>
                    <a:pt x="609650" y="12966"/>
                  </a:lnTo>
                  <a:lnTo>
                    <a:pt x="611035" y="12192"/>
                  </a:lnTo>
                  <a:close/>
                </a:path>
                <a:path w="633729" h="214629">
                  <a:moveTo>
                    <a:pt x="616572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615188" y="9906"/>
                  </a:lnTo>
                  <a:lnTo>
                    <a:pt x="616572" y="9144"/>
                  </a:lnTo>
                  <a:close/>
                </a:path>
                <a:path w="633729" h="214629">
                  <a:moveTo>
                    <a:pt x="622122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620737" y="6858"/>
                  </a:lnTo>
                  <a:lnTo>
                    <a:pt x="622122" y="6096"/>
                  </a:lnTo>
                  <a:close/>
                </a:path>
                <a:path w="633729" h="214629">
                  <a:moveTo>
                    <a:pt x="627659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626275" y="3810"/>
                  </a:lnTo>
                  <a:lnTo>
                    <a:pt x="627659" y="3048"/>
                  </a:lnTo>
                  <a:close/>
                </a:path>
                <a:path w="633729" h="214629">
                  <a:moveTo>
                    <a:pt x="63319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631812" y="762"/>
                  </a:lnTo>
                  <a:lnTo>
                    <a:pt x="633196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1124" y="6629400"/>
              <a:ext cx="245745" cy="135255"/>
            </a:xfrm>
            <a:custGeom>
              <a:avLst/>
              <a:gdLst/>
              <a:ahLst/>
              <a:cxnLst/>
              <a:rect l="l" t="t" r="r" b="b"/>
              <a:pathLst>
                <a:path w="245745" h="135254">
                  <a:moveTo>
                    <a:pt x="1384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384" y="134112"/>
                  </a:lnTo>
                  <a:close/>
                </a:path>
                <a:path w="245745" h="135254">
                  <a:moveTo>
                    <a:pt x="6921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5537" y="131826"/>
                  </a:lnTo>
                  <a:lnTo>
                    <a:pt x="6921" y="131064"/>
                  </a:lnTo>
                  <a:close/>
                </a:path>
                <a:path w="245745" h="135254">
                  <a:moveTo>
                    <a:pt x="12458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1074" y="128778"/>
                  </a:lnTo>
                  <a:lnTo>
                    <a:pt x="12458" y="128016"/>
                  </a:lnTo>
                  <a:close/>
                </a:path>
                <a:path w="245745" h="135254">
                  <a:moveTo>
                    <a:pt x="18008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6624" y="125730"/>
                  </a:lnTo>
                  <a:lnTo>
                    <a:pt x="18008" y="124968"/>
                  </a:lnTo>
                  <a:close/>
                </a:path>
                <a:path w="245745" h="135254">
                  <a:moveTo>
                    <a:pt x="23545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2161" y="122682"/>
                  </a:lnTo>
                  <a:lnTo>
                    <a:pt x="23545" y="121920"/>
                  </a:lnTo>
                  <a:close/>
                </a:path>
                <a:path w="245745" h="135254">
                  <a:moveTo>
                    <a:pt x="29095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7711" y="119634"/>
                  </a:lnTo>
                  <a:lnTo>
                    <a:pt x="29095" y="118872"/>
                  </a:lnTo>
                  <a:close/>
                </a:path>
                <a:path w="245745" h="135254">
                  <a:moveTo>
                    <a:pt x="34632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33248" y="116586"/>
                  </a:lnTo>
                  <a:lnTo>
                    <a:pt x="34632" y="115824"/>
                  </a:lnTo>
                  <a:close/>
                </a:path>
                <a:path w="245745" h="135254">
                  <a:moveTo>
                    <a:pt x="4017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38785" y="113538"/>
                  </a:lnTo>
                  <a:lnTo>
                    <a:pt x="40170" y="112776"/>
                  </a:lnTo>
                  <a:close/>
                </a:path>
                <a:path w="245745" h="135254">
                  <a:moveTo>
                    <a:pt x="4572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44335" y="110490"/>
                  </a:lnTo>
                  <a:lnTo>
                    <a:pt x="45720" y="109728"/>
                  </a:lnTo>
                  <a:close/>
                </a:path>
                <a:path w="245745" h="135254">
                  <a:moveTo>
                    <a:pt x="51257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49872" y="107442"/>
                  </a:lnTo>
                  <a:lnTo>
                    <a:pt x="51257" y="106680"/>
                  </a:lnTo>
                  <a:close/>
                </a:path>
                <a:path w="245745" h="135254">
                  <a:moveTo>
                    <a:pt x="56807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55422" y="104394"/>
                  </a:lnTo>
                  <a:lnTo>
                    <a:pt x="56807" y="103632"/>
                  </a:lnTo>
                  <a:close/>
                </a:path>
                <a:path w="245745" h="135254">
                  <a:moveTo>
                    <a:pt x="62344" y="100584"/>
                  </a:moveTo>
                  <a:lnTo>
                    <a:pt x="0" y="100584"/>
                  </a:lnTo>
                  <a:lnTo>
                    <a:pt x="0" y="101358"/>
                  </a:lnTo>
                  <a:lnTo>
                    <a:pt x="60960" y="101358"/>
                  </a:lnTo>
                  <a:lnTo>
                    <a:pt x="62344" y="100584"/>
                  </a:lnTo>
                  <a:close/>
                </a:path>
                <a:path w="245745" h="135254">
                  <a:moveTo>
                    <a:pt x="67881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66497" y="98298"/>
                  </a:lnTo>
                  <a:lnTo>
                    <a:pt x="67881" y="97536"/>
                  </a:lnTo>
                  <a:close/>
                </a:path>
                <a:path w="245745" h="135254">
                  <a:moveTo>
                    <a:pt x="73431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72047" y="95250"/>
                  </a:lnTo>
                  <a:lnTo>
                    <a:pt x="73431" y="94488"/>
                  </a:lnTo>
                  <a:close/>
                </a:path>
                <a:path w="245745" h="135254">
                  <a:moveTo>
                    <a:pt x="78968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77584" y="92202"/>
                  </a:lnTo>
                  <a:lnTo>
                    <a:pt x="78968" y="91440"/>
                  </a:lnTo>
                  <a:close/>
                </a:path>
                <a:path w="245745" h="135254">
                  <a:moveTo>
                    <a:pt x="84518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83134" y="89154"/>
                  </a:lnTo>
                  <a:lnTo>
                    <a:pt x="84518" y="88392"/>
                  </a:lnTo>
                  <a:close/>
                </a:path>
                <a:path w="245745" h="135254">
                  <a:moveTo>
                    <a:pt x="90055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88671" y="86106"/>
                  </a:lnTo>
                  <a:lnTo>
                    <a:pt x="90055" y="85344"/>
                  </a:lnTo>
                  <a:close/>
                </a:path>
                <a:path w="245745" h="135254">
                  <a:moveTo>
                    <a:pt x="95592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94208" y="83058"/>
                  </a:lnTo>
                  <a:lnTo>
                    <a:pt x="95592" y="82296"/>
                  </a:lnTo>
                  <a:close/>
                </a:path>
                <a:path w="245745" h="135254">
                  <a:moveTo>
                    <a:pt x="101142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99758" y="80010"/>
                  </a:lnTo>
                  <a:lnTo>
                    <a:pt x="101142" y="79248"/>
                  </a:lnTo>
                  <a:close/>
                </a:path>
                <a:path w="245745" h="135254">
                  <a:moveTo>
                    <a:pt x="10668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05295" y="76962"/>
                  </a:lnTo>
                  <a:lnTo>
                    <a:pt x="106680" y="76200"/>
                  </a:lnTo>
                  <a:close/>
                </a:path>
                <a:path w="245745" h="135254">
                  <a:moveTo>
                    <a:pt x="112229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10845" y="73914"/>
                  </a:lnTo>
                  <a:lnTo>
                    <a:pt x="112229" y="73152"/>
                  </a:lnTo>
                  <a:close/>
                </a:path>
                <a:path w="245745" h="135254">
                  <a:moveTo>
                    <a:pt x="117767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16382" y="70866"/>
                  </a:lnTo>
                  <a:lnTo>
                    <a:pt x="117767" y="70104"/>
                  </a:lnTo>
                  <a:close/>
                </a:path>
                <a:path w="245745" h="135254">
                  <a:moveTo>
                    <a:pt x="123304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21920" y="67818"/>
                  </a:lnTo>
                  <a:lnTo>
                    <a:pt x="123304" y="67056"/>
                  </a:lnTo>
                  <a:close/>
                </a:path>
                <a:path w="245745" h="135254">
                  <a:moveTo>
                    <a:pt x="128854" y="64008"/>
                  </a:moveTo>
                  <a:lnTo>
                    <a:pt x="0" y="64008"/>
                  </a:lnTo>
                  <a:lnTo>
                    <a:pt x="0" y="64782"/>
                  </a:lnTo>
                  <a:lnTo>
                    <a:pt x="127469" y="64782"/>
                  </a:lnTo>
                  <a:lnTo>
                    <a:pt x="128854" y="64008"/>
                  </a:lnTo>
                  <a:close/>
                </a:path>
                <a:path w="245745" h="135254">
                  <a:moveTo>
                    <a:pt x="134391" y="60960"/>
                  </a:moveTo>
                  <a:lnTo>
                    <a:pt x="0" y="60960"/>
                  </a:lnTo>
                  <a:lnTo>
                    <a:pt x="0" y="61734"/>
                  </a:lnTo>
                  <a:lnTo>
                    <a:pt x="133007" y="61734"/>
                  </a:lnTo>
                  <a:lnTo>
                    <a:pt x="134391" y="60960"/>
                  </a:lnTo>
                  <a:close/>
                </a:path>
                <a:path w="245745" h="135254">
                  <a:moveTo>
                    <a:pt x="139941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38557" y="58674"/>
                  </a:lnTo>
                  <a:lnTo>
                    <a:pt x="139941" y="57912"/>
                  </a:lnTo>
                  <a:close/>
                </a:path>
                <a:path w="245745" h="135254">
                  <a:moveTo>
                    <a:pt x="145478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44094" y="55626"/>
                  </a:lnTo>
                  <a:lnTo>
                    <a:pt x="145478" y="54864"/>
                  </a:lnTo>
                  <a:close/>
                </a:path>
                <a:path w="245745" h="135254">
                  <a:moveTo>
                    <a:pt x="151015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49631" y="52578"/>
                  </a:lnTo>
                  <a:lnTo>
                    <a:pt x="151015" y="51816"/>
                  </a:lnTo>
                  <a:close/>
                </a:path>
                <a:path w="245745" h="135254">
                  <a:moveTo>
                    <a:pt x="156565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55181" y="49530"/>
                  </a:lnTo>
                  <a:lnTo>
                    <a:pt x="156565" y="48768"/>
                  </a:lnTo>
                  <a:close/>
                </a:path>
                <a:path w="245745" h="135254">
                  <a:moveTo>
                    <a:pt x="162102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60718" y="46482"/>
                  </a:lnTo>
                  <a:lnTo>
                    <a:pt x="162102" y="45720"/>
                  </a:lnTo>
                  <a:close/>
                </a:path>
                <a:path w="245745" h="135254">
                  <a:moveTo>
                    <a:pt x="167652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66268" y="43434"/>
                  </a:lnTo>
                  <a:lnTo>
                    <a:pt x="167652" y="42672"/>
                  </a:lnTo>
                  <a:close/>
                </a:path>
                <a:path w="245745" h="135254">
                  <a:moveTo>
                    <a:pt x="173189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71805" y="40386"/>
                  </a:lnTo>
                  <a:lnTo>
                    <a:pt x="173189" y="39624"/>
                  </a:lnTo>
                  <a:close/>
                </a:path>
                <a:path w="245745" h="135254">
                  <a:moveTo>
                    <a:pt x="178727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77342" y="37338"/>
                  </a:lnTo>
                  <a:lnTo>
                    <a:pt x="178727" y="36576"/>
                  </a:lnTo>
                  <a:close/>
                </a:path>
                <a:path w="245745" h="135254">
                  <a:moveTo>
                    <a:pt x="184277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82892" y="34290"/>
                  </a:lnTo>
                  <a:lnTo>
                    <a:pt x="184277" y="33528"/>
                  </a:lnTo>
                  <a:close/>
                </a:path>
                <a:path w="245745" h="135254">
                  <a:moveTo>
                    <a:pt x="189814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88429" y="31242"/>
                  </a:lnTo>
                  <a:lnTo>
                    <a:pt x="189814" y="30480"/>
                  </a:lnTo>
                  <a:close/>
                </a:path>
                <a:path w="245745" h="135254">
                  <a:moveTo>
                    <a:pt x="195364" y="27432"/>
                  </a:moveTo>
                  <a:lnTo>
                    <a:pt x="0" y="27432"/>
                  </a:lnTo>
                  <a:lnTo>
                    <a:pt x="0" y="28206"/>
                  </a:lnTo>
                  <a:lnTo>
                    <a:pt x="193967" y="28206"/>
                  </a:lnTo>
                  <a:lnTo>
                    <a:pt x="195364" y="27432"/>
                  </a:lnTo>
                  <a:close/>
                </a:path>
                <a:path w="245745" h="135254">
                  <a:moveTo>
                    <a:pt x="200901" y="24384"/>
                  </a:moveTo>
                  <a:lnTo>
                    <a:pt x="0" y="24384"/>
                  </a:lnTo>
                  <a:lnTo>
                    <a:pt x="0" y="25158"/>
                  </a:lnTo>
                  <a:lnTo>
                    <a:pt x="199517" y="25158"/>
                  </a:lnTo>
                  <a:lnTo>
                    <a:pt x="200901" y="24384"/>
                  </a:lnTo>
                  <a:close/>
                </a:path>
                <a:path w="245745" h="135254">
                  <a:moveTo>
                    <a:pt x="206438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05054" y="22098"/>
                  </a:lnTo>
                  <a:lnTo>
                    <a:pt x="206438" y="21336"/>
                  </a:lnTo>
                  <a:close/>
                </a:path>
                <a:path w="245745" h="135254">
                  <a:moveTo>
                    <a:pt x="211988" y="18300"/>
                  </a:moveTo>
                  <a:lnTo>
                    <a:pt x="0" y="18300"/>
                  </a:lnTo>
                  <a:lnTo>
                    <a:pt x="0" y="19050"/>
                  </a:lnTo>
                  <a:lnTo>
                    <a:pt x="210604" y="19050"/>
                  </a:lnTo>
                  <a:lnTo>
                    <a:pt x="211988" y="18300"/>
                  </a:lnTo>
                  <a:close/>
                </a:path>
                <a:path w="245745" h="135254">
                  <a:moveTo>
                    <a:pt x="217525" y="15252"/>
                  </a:moveTo>
                  <a:lnTo>
                    <a:pt x="0" y="15252"/>
                  </a:lnTo>
                  <a:lnTo>
                    <a:pt x="0" y="16002"/>
                  </a:lnTo>
                  <a:lnTo>
                    <a:pt x="216141" y="16002"/>
                  </a:lnTo>
                  <a:lnTo>
                    <a:pt x="217525" y="15252"/>
                  </a:lnTo>
                  <a:close/>
                </a:path>
                <a:path w="245745" h="135254">
                  <a:moveTo>
                    <a:pt x="223075" y="12204"/>
                  </a:moveTo>
                  <a:lnTo>
                    <a:pt x="0" y="12204"/>
                  </a:lnTo>
                  <a:lnTo>
                    <a:pt x="0" y="12954"/>
                  </a:lnTo>
                  <a:lnTo>
                    <a:pt x="221691" y="12954"/>
                  </a:lnTo>
                  <a:lnTo>
                    <a:pt x="223075" y="12204"/>
                  </a:lnTo>
                  <a:close/>
                </a:path>
                <a:path w="245745" h="135254">
                  <a:moveTo>
                    <a:pt x="228612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27228" y="9906"/>
                  </a:lnTo>
                  <a:lnTo>
                    <a:pt x="228612" y="9144"/>
                  </a:lnTo>
                  <a:close/>
                </a:path>
                <a:path w="245745" h="135254">
                  <a:moveTo>
                    <a:pt x="234149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32765" y="6858"/>
                  </a:lnTo>
                  <a:lnTo>
                    <a:pt x="234149" y="6096"/>
                  </a:lnTo>
                  <a:close/>
                </a:path>
                <a:path w="245745" h="135254">
                  <a:moveTo>
                    <a:pt x="239699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38315" y="3810"/>
                  </a:lnTo>
                  <a:lnTo>
                    <a:pt x="239699" y="3048"/>
                  </a:lnTo>
                  <a:close/>
                </a:path>
                <a:path w="245745" h="135254">
                  <a:moveTo>
                    <a:pt x="245237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43852" y="762"/>
                  </a:lnTo>
                  <a:lnTo>
                    <a:pt x="245237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What</a:t>
            </a:r>
            <a:r>
              <a:rPr spc="-9" dirty="0"/>
              <a:t> </a:t>
            </a:r>
            <a:r>
              <a:rPr dirty="0"/>
              <a:t>Are</a:t>
            </a:r>
            <a:r>
              <a:rPr spc="-9" dirty="0"/>
              <a:t> </a:t>
            </a:r>
            <a:r>
              <a:rPr dirty="0"/>
              <a:t>Group</a:t>
            </a:r>
            <a:r>
              <a:rPr spc="-9" dirty="0"/>
              <a:t> </a:t>
            </a:r>
            <a:r>
              <a:rPr dirty="0"/>
              <a:t>Functions?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26364" y="1498899"/>
            <a:ext cx="7446309" cy="959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Group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sets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give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result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per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group.</a:t>
            </a:r>
            <a:endParaRPr sz="2118">
              <a:latin typeface="Arial MT"/>
              <a:cs typeface="Arial MT"/>
            </a:endParaRPr>
          </a:p>
          <a:p>
            <a:pPr marL="574892">
              <a:spcBef>
                <a:spcPts val="163"/>
              </a:spcBef>
            </a:pP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8045" y="3924739"/>
            <a:ext cx="2007534" cy="586963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>
              <a:spcBef>
                <a:spcPts val="247"/>
              </a:spcBef>
            </a:pPr>
            <a:r>
              <a:rPr sz="1721" b="1" spc="13" dirty="0">
                <a:latin typeface="Arial"/>
                <a:cs typeface="Arial"/>
              </a:rPr>
              <a:t>Maximum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salary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in</a:t>
            </a:r>
            <a:endParaRPr sz="1721">
              <a:latin typeface="Arial"/>
              <a:cs typeface="Arial"/>
            </a:endParaRPr>
          </a:p>
          <a:p>
            <a:pPr marL="11206">
              <a:spcBef>
                <a:spcPts val="163"/>
              </a:spcBef>
            </a:pPr>
            <a:r>
              <a:rPr sz="1721" b="1" spc="4" dirty="0">
                <a:latin typeface="Courier New"/>
                <a:cs typeface="Courier New"/>
              </a:rPr>
              <a:t>EMPLOYEE</a:t>
            </a:r>
            <a:r>
              <a:rPr sz="1721" b="1" spc="13" dirty="0">
                <a:latin typeface="Courier New"/>
                <a:cs typeface="Courier New"/>
              </a:rPr>
              <a:t>S</a:t>
            </a:r>
            <a:r>
              <a:rPr sz="1721" b="1" spc="-45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Arial"/>
                <a:cs typeface="Arial"/>
              </a:rPr>
              <a:t>table</a:t>
            </a:r>
            <a:endParaRPr sz="172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28301" y="4830407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54971" y="2476611"/>
            <a:ext cx="6155390" cy="3464298"/>
            <a:chOff x="1496567" y="2806826"/>
            <a:chExt cx="6976109" cy="3926204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0283" y="5951981"/>
              <a:ext cx="2891789" cy="7543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03425" y="5945123"/>
              <a:ext cx="2905760" cy="768350"/>
            </a:xfrm>
            <a:custGeom>
              <a:avLst/>
              <a:gdLst/>
              <a:ahLst/>
              <a:cxnLst/>
              <a:rect l="l" t="t" r="r" b="b"/>
              <a:pathLst>
                <a:path w="2905760" h="768350">
                  <a:moveTo>
                    <a:pt x="2905506" y="768096"/>
                  </a:moveTo>
                  <a:lnTo>
                    <a:pt x="2905506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2905506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32632" y="2822447"/>
              <a:ext cx="869950" cy="3895090"/>
            </a:xfrm>
            <a:custGeom>
              <a:avLst/>
              <a:gdLst/>
              <a:ahLst/>
              <a:cxnLst/>
              <a:rect l="l" t="t" r="r" b="b"/>
              <a:pathLst>
                <a:path w="869950" h="3895090">
                  <a:moveTo>
                    <a:pt x="869442" y="3894582"/>
                  </a:moveTo>
                  <a:lnTo>
                    <a:pt x="869441" y="0"/>
                  </a:lnTo>
                  <a:lnTo>
                    <a:pt x="0" y="0"/>
                  </a:lnTo>
                  <a:lnTo>
                    <a:pt x="0" y="3894582"/>
                  </a:lnTo>
                  <a:lnTo>
                    <a:pt x="869442" y="3894582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7277" y="4635245"/>
              <a:ext cx="1281683" cy="50291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170420" y="4628387"/>
              <a:ext cx="1295400" cy="516890"/>
            </a:xfrm>
            <a:custGeom>
              <a:avLst/>
              <a:gdLst/>
              <a:ahLst/>
              <a:cxnLst/>
              <a:rect l="l" t="t" r="r" b="b"/>
              <a:pathLst>
                <a:path w="1295400" h="516889">
                  <a:moveTo>
                    <a:pt x="1295400" y="516636"/>
                  </a:moveTo>
                  <a:lnTo>
                    <a:pt x="1295400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1295400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7175753" y="4850129"/>
              <a:ext cx="1272540" cy="277495"/>
            </a:xfrm>
            <a:custGeom>
              <a:avLst/>
              <a:gdLst/>
              <a:ahLst/>
              <a:cxnLst/>
              <a:rect l="l" t="t" r="r" b="b"/>
              <a:pathLst>
                <a:path w="1272540" h="277495">
                  <a:moveTo>
                    <a:pt x="1272540" y="277367"/>
                  </a:moveTo>
                  <a:lnTo>
                    <a:pt x="1272540" y="0"/>
                  </a:lnTo>
                  <a:lnTo>
                    <a:pt x="0" y="0"/>
                  </a:lnTo>
                  <a:lnTo>
                    <a:pt x="0" y="277367"/>
                  </a:lnTo>
                  <a:lnTo>
                    <a:pt x="1272540" y="277367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8280920" cy="399475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>
                <a:solidFill>
                  <a:schemeClr val="bg1"/>
                </a:solidFill>
              </a:rPr>
              <a:t>Types</a:t>
            </a:r>
            <a:r>
              <a:rPr spc="-13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9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Group</a:t>
            </a:r>
            <a:r>
              <a:rPr spc="-9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11225"/>
            <a:ext cx="1776693" cy="1964735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AVG</a:t>
            </a:r>
            <a:endParaRPr sz="2118" dirty="0">
              <a:latin typeface="Courier New"/>
              <a:cs typeface="Courier New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COUNT</a:t>
            </a:r>
            <a:endParaRPr sz="2118" dirty="0">
              <a:latin typeface="Courier New"/>
              <a:cs typeface="Courier New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MAX</a:t>
            </a:r>
            <a:endParaRPr sz="2118" dirty="0">
              <a:latin typeface="Courier New"/>
              <a:cs typeface="Courier New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MIN</a:t>
            </a:r>
            <a:endParaRPr sz="2118" dirty="0">
              <a:latin typeface="Courier New"/>
              <a:cs typeface="Courier New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SUM</a:t>
            </a:r>
            <a:endParaRPr sz="211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225" y="2707565"/>
            <a:ext cx="2198034" cy="710798"/>
          </a:xfrm>
          <a:prstGeom prst="rect">
            <a:avLst/>
          </a:prstGeom>
          <a:solidFill>
            <a:srgbClr val="9ACCCC"/>
          </a:solidFill>
          <a:ln w="31242">
            <a:solidFill>
              <a:srgbClr val="000000"/>
            </a:solidFill>
          </a:ln>
        </p:spPr>
        <p:txBody>
          <a:bodyPr vert="horz" wrap="square" lIns="0" tIns="186018" rIns="0" bIns="0" rtlCol="0">
            <a:spAutoFit/>
          </a:bodyPr>
          <a:lstStyle/>
          <a:p>
            <a:pPr marL="599547" marR="592262" indent="166416">
              <a:lnSpc>
                <a:spcPct val="101800"/>
              </a:lnSpc>
              <a:spcBef>
                <a:spcPts val="1465"/>
              </a:spcBef>
            </a:pPr>
            <a:r>
              <a:rPr sz="1721" b="1" spc="13" dirty="0">
                <a:latin typeface="Arial"/>
                <a:cs typeface="Arial"/>
              </a:rPr>
              <a:t>Group </a:t>
            </a:r>
            <a:r>
              <a:rPr sz="1721" b="1" spc="1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functions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52090" y="3123079"/>
            <a:ext cx="592791" cy="90768"/>
            <a:chOff x="4326635" y="3539490"/>
            <a:chExt cx="671830" cy="102870"/>
          </a:xfrm>
        </p:grpSpPr>
        <p:sp>
          <p:nvSpPr>
            <p:cNvPr id="6" name="object 6"/>
            <p:cNvSpPr/>
            <p:nvPr/>
          </p:nvSpPr>
          <p:spPr>
            <a:xfrm>
              <a:off x="4326635" y="3590544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76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895087" y="3539490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2870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767905" y="3123079"/>
            <a:ext cx="592791" cy="90768"/>
            <a:chOff x="7517892" y="3539490"/>
            <a:chExt cx="671830" cy="102870"/>
          </a:xfrm>
        </p:grpSpPr>
        <p:sp>
          <p:nvSpPr>
            <p:cNvPr id="9" name="object 9"/>
            <p:cNvSpPr/>
            <p:nvPr/>
          </p:nvSpPr>
          <p:spPr>
            <a:xfrm>
              <a:off x="7517892" y="3590544"/>
              <a:ext cx="569595" cy="0"/>
            </a:xfrm>
            <a:custGeom>
              <a:avLst/>
              <a:gdLst/>
              <a:ahLst/>
              <a:cxnLst/>
              <a:rect l="l" t="t" r="r" b="b"/>
              <a:pathLst>
                <a:path w="569595">
                  <a:moveTo>
                    <a:pt x="0" y="0"/>
                  </a:moveTo>
                  <a:lnTo>
                    <a:pt x="569214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8085582" y="353949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70">
                  <a:moveTo>
                    <a:pt x="103632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952090" y="2827244"/>
            <a:ext cx="592791" cy="90768"/>
            <a:chOff x="4326635" y="3204210"/>
            <a:chExt cx="671830" cy="102870"/>
          </a:xfrm>
        </p:grpSpPr>
        <p:sp>
          <p:nvSpPr>
            <p:cNvPr id="12" name="object 12"/>
            <p:cNvSpPr/>
            <p:nvPr/>
          </p:nvSpPr>
          <p:spPr>
            <a:xfrm>
              <a:off x="4326635" y="3255264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76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895087" y="3204210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2870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52090" y="3363781"/>
            <a:ext cx="592791" cy="90768"/>
            <a:chOff x="4326635" y="3812285"/>
            <a:chExt cx="671830" cy="102870"/>
          </a:xfrm>
        </p:grpSpPr>
        <p:sp>
          <p:nvSpPr>
            <p:cNvPr id="15" name="object 15"/>
            <p:cNvSpPr/>
            <p:nvPr/>
          </p:nvSpPr>
          <p:spPr>
            <a:xfrm>
              <a:off x="4326635" y="3863339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76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5087" y="3812285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2870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0542" y="1870821"/>
            <a:ext cx="7777922" cy="2317759"/>
            <a:chOff x="947547" y="2120264"/>
            <a:chExt cx="8021955" cy="1645285"/>
          </a:xfrm>
        </p:grpSpPr>
        <p:sp>
          <p:nvSpPr>
            <p:cNvPr id="3" name="object 3"/>
            <p:cNvSpPr/>
            <p:nvPr/>
          </p:nvSpPr>
          <p:spPr>
            <a:xfrm>
              <a:off x="963168" y="2135885"/>
              <a:ext cx="7990840" cy="1614170"/>
            </a:xfrm>
            <a:custGeom>
              <a:avLst/>
              <a:gdLst/>
              <a:ahLst/>
              <a:cxnLst/>
              <a:rect l="l" t="t" r="r" b="b"/>
              <a:pathLst>
                <a:path w="7990840" h="1614170">
                  <a:moveTo>
                    <a:pt x="7990332" y="1613915"/>
                  </a:moveTo>
                  <a:lnTo>
                    <a:pt x="7990332" y="0"/>
                  </a:lnTo>
                  <a:lnTo>
                    <a:pt x="0" y="0"/>
                  </a:lnTo>
                  <a:lnTo>
                    <a:pt x="0" y="1613916"/>
                  </a:lnTo>
                  <a:lnTo>
                    <a:pt x="7990332" y="161391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8" y="2135885"/>
              <a:ext cx="7990840" cy="1614170"/>
            </a:xfrm>
            <a:custGeom>
              <a:avLst/>
              <a:gdLst/>
              <a:ahLst/>
              <a:cxnLst/>
              <a:rect l="l" t="t" r="r" b="b"/>
              <a:pathLst>
                <a:path w="7990840" h="1614170">
                  <a:moveTo>
                    <a:pt x="7990332" y="1613915"/>
                  </a:moveTo>
                  <a:lnTo>
                    <a:pt x="7990332" y="0"/>
                  </a:lnTo>
                  <a:lnTo>
                    <a:pt x="0" y="0"/>
                  </a:lnTo>
                  <a:lnTo>
                    <a:pt x="0" y="1613916"/>
                  </a:lnTo>
                  <a:lnTo>
                    <a:pt x="7990332" y="161391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57606"/>
              </p:ext>
            </p:extLst>
          </p:nvPr>
        </p:nvGraphicFramePr>
        <p:xfrm>
          <a:off x="1259632" y="2060848"/>
          <a:ext cx="6248452" cy="1669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6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028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27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group_function(column),</a:t>
                      </a:r>
                      <a:r>
                        <a:rPr sz="1700" b="1" i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...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017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31750" marR="67310">
                        <a:lnSpc>
                          <a:spcPts val="2380"/>
                        </a:lnSpc>
                      </a:pPr>
                      <a:r>
                        <a:rPr sz="1700" b="1" spc="-10" dirty="0">
                          <a:latin typeface="Courier New"/>
                          <a:cs typeface="Courier New"/>
                        </a:rPr>
                        <a:t>[WHERE  [ORDER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BY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014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table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50165" marR="2661920" indent="-30480">
                        <a:lnSpc>
                          <a:spcPts val="2380"/>
                        </a:lnSpc>
                      </a:pPr>
                      <a:r>
                        <a:rPr sz="1700" b="1" i="1" spc="-10" dirty="0"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];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543" y="116632"/>
            <a:ext cx="756752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Group</a:t>
            </a:r>
            <a:r>
              <a:rPr spc="-22" dirty="0"/>
              <a:t> </a:t>
            </a:r>
            <a:r>
              <a:rPr dirty="0"/>
              <a:t>Functions:</a:t>
            </a:r>
            <a:r>
              <a:rPr spc="-18" dirty="0"/>
              <a:t> </a:t>
            </a:r>
            <a:r>
              <a:rPr dirty="0"/>
              <a:t>Syntax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0542" y="2157244"/>
            <a:ext cx="7078196" cy="1183341"/>
            <a:chOff x="947547" y="2444876"/>
            <a:chExt cx="8021955" cy="1341120"/>
          </a:xfrm>
        </p:grpSpPr>
        <p:sp>
          <p:nvSpPr>
            <p:cNvPr id="3" name="object 3"/>
            <p:cNvSpPr/>
            <p:nvPr/>
          </p:nvSpPr>
          <p:spPr>
            <a:xfrm>
              <a:off x="963168" y="2460497"/>
              <a:ext cx="7990840" cy="1310005"/>
            </a:xfrm>
            <a:custGeom>
              <a:avLst/>
              <a:gdLst/>
              <a:ahLst/>
              <a:cxnLst/>
              <a:rect l="l" t="t" r="r" b="b"/>
              <a:pathLst>
                <a:path w="7990840" h="1310004">
                  <a:moveTo>
                    <a:pt x="7990332" y="1309877"/>
                  </a:moveTo>
                  <a:lnTo>
                    <a:pt x="7990332" y="0"/>
                  </a:lnTo>
                  <a:lnTo>
                    <a:pt x="0" y="0"/>
                  </a:lnTo>
                  <a:lnTo>
                    <a:pt x="0" y="1309878"/>
                  </a:lnTo>
                  <a:lnTo>
                    <a:pt x="7990332" y="130987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8" y="2460497"/>
              <a:ext cx="7990840" cy="1310005"/>
            </a:xfrm>
            <a:custGeom>
              <a:avLst/>
              <a:gdLst/>
              <a:ahLst/>
              <a:cxnLst/>
              <a:rect l="l" t="t" r="r" b="b"/>
              <a:pathLst>
                <a:path w="7990840" h="1310004">
                  <a:moveTo>
                    <a:pt x="7990332" y="1309877"/>
                  </a:moveTo>
                  <a:lnTo>
                    <a:pt x="7990332" y="0"/>
                  </a:lnTo>
                  <a:lnTo>
                    <a:pt x="0" y="0"/>
                  </a:lnTo>
                  <a:lnTo>
                    <a:pt x="0" y="1309878"/>
                  </a:lnTo>
                  <a:lnTo>
                    <a:pt x="7990332" y="1309877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87868" y="2178647"/>
            <a:ext cx="806263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7049" y="2228177"/>
            <a:ext cx="3421156" cy="495649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885">
              <a:lnSpc>
                <a:spcPts val="1791"/>
              </a:lnSpc>
            </a:pPr>
            <a:r>
              <a:rPr sz="1721" b="1" spc="4" dirty="0">
                <a:latin typeface="Courier New"/>
                <a:cs typeface="Courier New"/>
              </a:rPr>
              <a:t>AVG(salary),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MAX(salary),</a:t>
            </a:r>
            <a:endParaRPr sz="1721">
              <a:latin typeface="Courier New"/>
              <a:cs typeface="Courier New"/>
            </a:endParaRPr>
          </a:p>
          <a:p>
            <a:pPr marL="77885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MIN(salary),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SUM(salary)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867" y="2711817"/>
            <a:ext cx="67403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089" y="2711817"/>
            <a:ext cx="2660837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job_id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LIKE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'%REP%';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AVG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an</a:t>
            </a:r>
            <a:r>
              <a:rPr spc="4" dirty="0"/>
              <a:t>d </a:t>
            </a:r>
            <a:r>
              <a:rPr dirty="0">
                <a:latin typeface="Courier New"/>
                <a:cs typeface="Courier New"/>
              </a:rPr>
              <a:t>SU</a:t>
            </a:r>
            <a:r>
              <a:rPr spc="4" dirty="0">
                <a:latin typeface="Courier New"/>
                <a:cs typeface="Courier New"/>
              </a:rPr>
              <a:t>M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6365" y="1479401"/>
            <a:ext cx="5304304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You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AVG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SUM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numeric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data.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3150" y="3538258"/>
            <a:ext cx="4943475" cy="471207"/>
            <a:chOff x="984503" y="4010025"/>
            <a:chExt cx="5602605" cy="5340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219" y="4039362"/>
              <a:ext cx="5570982" cy="4907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91361" y="4032503"/>
              <a:ext cx="5584825" cy="504825"/>
            </a:xfrm>
            <a:custGeom>
              <a:avLst/>
              <a:gdLst/>
              <a:ahLst/>
              <a:cxnLst/>
              <a:rect l="l" t="t" r="r" b="b"/>
              <a:pathLst>
                <a:path w="5584825" h="504825">
                  <a:moveTo>
                    <a:pt x="5584698" y="504444"/>
                  </a:moveTo>
                  <a:lnTo>
                    <a:pt x="5584698" y="0"/>
                  </a:lnTo>
                  <a:lnTo>
                    <a:pt x="0" y="0"/>
                  </a:lnTo>
                  <a:lnTo>
                    <a:pt x="0" y="504444"/>
                  </a:lnTo>
                  <a:lnTo>
                    <a:pt x="5584698" y="50444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4573" y="4025646"/>
              <a:ext cx="5027295" cy="251460"/>
            </a:xfrm>
            <a:custGeom>
              <a:avLst/>
              <a:gdLst/>
              <a:ahLst/>
              <a:cxnLst/>
              <a:rect l="l" t="t" r="r" b="b"/>
              <a:pathLst>
                <a:path w="5027295" h="251460">
                  <a:moveTo>
                    <a:pt x="5026914" y="251460"/>
                  </a:moveTo>
                  <a:lnTo>
                    <a:pt x="5026914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5026914" y="251460"/>
                  </a:lnTo>
                  <a:close/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0542" y="2629236"/>
            <a:ext cx="7078196" cy="661147"/>
            <a:chOff x="947547" y="2979801"/>
            <a:chExt cx="8021955" cy="749300"/>
          </a:xfrm>
        </p:grpSpPr>
        <p:sp>
          <p:nvSpPr>
            <p:cNvPr id="3" name="object 3"/>
            <p:cNvSpPr/>
            <p:nvPr/>
          </p:nvSpPr>
          <p:spPr>
            <a:xfrm>
              <a:off x="963168" y="2995422"/>
              <a:ext cx="7990840" cy="718185"/>
            </a:xfrm>
            <a:custGeom>
              <a:avLst/>
              <a:gdLst/>
              <a:ahLst/>
              <a:cxnLst/>
              <a:rect l="l" t="t" r="r" b="b"/>
              <a:pathLst>
                <a:path w="7990840" h="718185">
                  <a:moveTo>
                    <a:pt x="7990332" y="717804"/>
                  </a:moveTo>
                  <a:lnTo>
                    <a:pt x="7990332" y="0"/>
                  </a:lnTo>
                  <a:lnTo>
                    <a:pt x="0" y="0"/>
                  </a:lnTo>
                  <a:lnTo>
                    <a:pt x="0" y="717804"/>
                  </a:lnTo>
                  <a:lnTo>
                    <a:pt x="7990332" y="71780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8" y="2995422"/>
              <a:ext cx="7990840" cy="718185"/>
            </a:xfrm>
            <a:custGeom>
              <a:avLst/>
              <a:gdLst/>
              <a:ahLst/>
              <a:cxnLst/>
              <a:rect l="l" t="t" r="r" b="b"/>
              <a:pathLst>
                <a:path w="7990840" h="718185">
                  <a:moveTo>
                    <a:pt x="7990332" y="717804"/>
                  </a:moveTo>
                  <a:lnTo>
                    <a:pt x="7990332" y="0"/>
                  </a:lnTo>
                  <a:lnTo>
                    <a:pt x="0" y="0"/>
                  </a:lnTo>
                  <a:lnTo>
                    <a:pt x="0" y="717804"/>
                  </a:lnTo>
                  <a:lnTo>
                    <a:pt x="7990332" y="717804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26290" y="2684706"/>
            <a:ext cx="4066615" cy="25853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531">
              <a:lnSpc>
                <a:spcPts val="1959"/>
              </a:lnSpc>
            </a:pPr>
            <a:r>
              <a:rPr sz="1721" b="1" spc="4" dirty="0">
                <a:latin typeface="Courier New"/>
                <a:cs typeface="Courier New"/>
              </a:rPr>
              <a:t>MIN(hire_date),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MAX(hire_date)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868" y="2656691"/>
            <a:ext cx="806263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972" y="2922943"/>
            <a:ext cx="133630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5689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MIN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an</a:t>
            </a:r>
            <a:r>
              <a:rPr spc="4" dirty="0"/>
              <a:t>d </a:t>
            </a:r>
            <a:r>
              <a:rPr dirty="0">
                <a:latin typeface="Courier New"/>
                <a:cs typeface="Courier New"/>
              </a:rPr>
              <a:t>MA</a:t>
            </a:r>
            <a:r>
              <a:rPr spc="4" dirty="0">
                <a:latin typeface="Courier New"/>
                <a:cs typeface="Courier New"/>
              </a:rPr>
              <a:t>X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6364" y="1459621"/>
            <a:ext cx="7114615" cy="68292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-560">
              <a:lnSpc>
                <a:spcPct val="1069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You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MIN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MAX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numeric,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character,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 types.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6010" y="3467661"/>
            <a:ext cx="3097866" cy="483534"/>
            <a:chOff x="1010411" y="3930015"/>
            <a:chExt cx="3510915" cy="5480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127" y="3948684"/>
              <a:ext cx="3483102" cy="5151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7269" y="3941826"/>
              <a:ext cx="3496945" cy="528955"/>
            </a:xfrm>
            <a:custGeom>
              <a:avLst/>
              <a:gdLst/>
              <a:ahLst/>
              <a:cxnLst/>
              <a:rect l="l" t="t" r="r" b="b"/>
              <a:pathLst>
                <a:path w="3496945" h="528954">
                  <a:moveTo>
                    <a:pt x="3496817" y="528827"/>
                  </a:moveTo>
                  <a:lnTo>
                    <a:pt x="3496817" y="0"/>
                  </a:lnTo>
                  <a:lnTo>
                    <a:pt x="0" y="0"/>
                  </a:lnTo>
                  <a:lnTo>
                    <a:pt x="0" y="528827"/>
                  </a:lnTo>
                  <a:lnTo>
                    <a:pt x="3496817" y="528827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8101" y="3945636"/>
              <a:ext cx="2918460" cy="260350"/>
            </a:xfrm>
            <a:custGeom>
              <a:avLst/>
              <a:gdLst/>
              <a:ahLst/>
              <a:cxnLst/>
              <a:rect l="l" t="t" r="r" b="b"/>
              <a:pathLst>
                <a:path w="2918460" h="260350">
                  <a:moveTo>
                    <a:pt x="2918460" y="259841"/>
                  </a:moveTo>
                  <a:lnTo>
                    <a:pt x="2918460" y="0"/>
                  </a:lnTo>
                  <a:lnTo>
                    <a:pt x="0" y="0"/>
                  </a:lnTo>
                  <a:lnTo>
                    <a:pt x="0" y="259841"/>
                  </a:lnTo>
                  <a:lnTo>
                    <a:pt x="2918460" y="259841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" y="177354"/>
            <a:ext cx="833279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COUNT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80745"/>
            <a:ext cx="5902138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Courier New"/>
                <a:cs typeface="Courier New"/>
              </a:rPr>
              <a:t>COUNT(*)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365" y="3430560"/>
            <a:ext cx="7602631" cy="6677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0600"/>
              </a:lnSpc>
              <a:spcBef>
                <a:spcPts val="88"/>
              </a:spcBef>
            </a:pPr>
            <a:r>
              <a:rPr sz="2118" spc="13" dirty="0">
                <a:latin typeface="Courier New"/>
                <a:cs typeface="Courier New"/>
              </a:rPr>
              <a:t>COUNT(</a:t>
            </a:r>
            <a:r>
              <a:rPr sz="2118" i="1" spc="13" dirty="0">
                <a:latin typeface="Courier New"/>
                <a:cs typeface="Courier New"/>
              </a:rPr>
              <a:t>expr</a:t>
            </a:r>
            <a:r>
              <a:rPr sz="2118" spc="13" dirty="0">
                <a:latin typeface="Courier New"/>
                <a:cs typeface="Courier New"/>
              </a:rPr>
              <a:t>)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non-null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 </a:t>
            </a:r>
            <a:r>
              <a:rPr sz="2118" i="1" spc="9" dirty="0">
                <a:latin typeface="Courier New"/>
                <a:cs typeface="Courier New"/>
              </a:rPr>
              <a:t>expr</a:t>
            </a:r>
            <a:r>
              <a:rPr sz="2118" spc="9" dirty="0">
                <a:latin typeface="Arial MT"/>
                <a:cs typeface="Arial MT"/>
              </a:rPr>
              <a:t>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912" y="4221088"/>
            <a:ext cx="7064749" cy="830092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5299" rIns="0" bIns="0" rtlCol="0">
            <a:spAutoFit/>
          </a:bodyPr>
          <a:lstStyle/>
          <a:p>
            <a:pPr marL="103099">
              <a:spcBef>
                <a:spcPts val="278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40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department_id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80;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912" y="1950271"/>
            <a:ext cx="7064749" cy="830657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5859" rIns="0" bIns="0" rtlCol="0">
            <a:spAutoFit/>
          </a:bodyPr>
          <a:lstStyle/>
          <a:p>
            <a:pPr marL="103099">
              <a:spcBef>
                <a:spcPts val="282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department_id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50;</a:t>
            </a:r>
            <a:endParaRPr sz="1721" dirty="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790" y="2143797"/>
            <a:ext cx="507066" cy="507066"/>
            <a:chOff x="221361" y="2429636"/>
            <a:chExt cx="574675" cy="574675"/>
          </a:xfrm>
        </p:grpSpPr>
        <p:sp>
          <p:nvSpPr>
            <p:cNvPr id="10" name="object 10"/>
            <p:cNvSpPr/>
            <p:nvPr/>
          </p:nvSpPr>
          <p:spPr>
            <a:xfrm>
              <a:off x="236982" y="2445257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982" y="2445257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9024" y="2200163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38" y="4408955"/>
            <a:ext cx="517151" cy="516031"/>
            <a:chOff x="214502" y="4996815"/>
            <a:chExt cx="586105" cy="584835"/>
          </a:xfrm>
        </p:grpSpPr>
        <p:sp>
          <p:nvSpPr>
            <p:cNvPr id="14" name="object 14"/>
            <p:cNvSpPr/>
            <p:nvPr/>
          </p:nvSpPr>
          <p:spPr>
            <a:xfrm>
              <a:off x="230123" y="5012436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90" h="553720">
                  <a:moveTo>
                    <a:pt x="554736" y="276606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8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6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2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6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8" y="553212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6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2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6" y="276606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123" y="5012436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90" h="553720">
                  <a:moveTo>
                    <a:pt x="554736" y="276606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8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6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2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6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8" y="553212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6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2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6" y="27660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680" y="447002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2392" y="2986592"/>
            <a:ext cx="1411381" cy="479051"/>
            <a:chOff x="972311" y="3384803"/>
            <a:chExt cx="1599565" cy="54292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3398519"/>
              <a:ext cx="1572005" cy="5151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79169" y="3391661"/>
              <a:ext cx="1586230" cy="528955"/>
            </a:xfrm>
            <a:custGeom>
              <a:avLst/>
              <a:gdLst/>
              <a:ahLst/>
              <a:cxnLst/>
              <a:rect l="l" t="t" r="r" b="b"/>
              <a:pathLst>
                <a:path w="1586230" h="528954">
                  <a:moveTo>
                    <a:pt x="1585722" y="528827"/>
                  </a:moveTo>
                  <a:lnTo>
                    <a:pt x="1585722" y="0"/>
                  </a:lnTo>
                  <a:lnTo>
                    <a:pt x="0" y="0"/>
                  </a:lnTo>
                  <a:lnTo>
                    <a:pt x="0" y="528827"/>
                  </a:lnTo>
                  <a:lnTo>
                    <a:pt x="1585722" y="528827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84997" y="5306209"/>
            <a:ext cx="2430556" cy="479051"/>
            <a:chOff x="963930" y="6013703"/>
            <a:chExt cx="2754630" cy="54292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884" y="6027419"/>
              <a:ext cx="2728722" cy="5151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0788" y="6020561"/>
              <a:ext cx="2741295" cy="528955"/>
            </a:xfrm>
            <a:custGeom>
              <a:avLst/>
              <a:gdLst/>
              <a:ahLst/>
              <a:cxnLst/>
              <a:rect l="l" t="t" r="r" b="b"/>
              <a:pathLst>
                <a:path w="2741295" h="528954">
                  <a:moveTo>
                    <a:pt x="2740914" y="528827"/>
                  </a:moveTo>
                  <a:lnTo>
                    <a:pt x="2740914" y="0"/>
                  </a:lnTo>
                  <a:lnTo>
                    <a:pt x="0" y="0"/>
                  </a:lnTo>
                  <a:lnTo>
                    <a:pt x="0" y="528827"/>
                  </a:lnTo>
                  <a:lnTo>
                    <a:pt x="2740914" y="528827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13516" y="1995544"/>
            <a:ext cx="1174937" cy="25853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892">
              <a:lnSpc>
                <a:spcPts val="1985"/>
              </a:lnSpc>
            </a:pPr>
            <a:r>
              <a:rPr sz="1721" b="1" spc="4" dirty="0">
                <a:latin typeface="Courier New"/>
                <a:cs typeface="Courier New"/>
              </a:rPr>
              <a:t>COUNT(*)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9738" y="4291629"/>
            <a:ext cx="2857500" cy="25853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558">
              <a:lnSpc>
                <a:spcPts val="1959"/>
              </a:lnSpc>
            </a:pPr>
            <a:r>
              <a:rPr sz="1721" b="1" spc="4" dirty="0">
                <a:latin typeface="Courier New"/>
                <a:cs typeface="Courier New"/>
              </a:rPr>
              <a:t>COUNT(commission_pct)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630</TotalTime>
  <Words>1000</Words>
  <Application>Microsoft Office PowerPoint</Application>
  <PresentationFormat>On-screen Show (4:3)</PresentationFormat>
  <Paragraphs>168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Segoe UI</vt:lpstr>
      <vt:lpstr>Wingdings</vt:lpstr>
      <vt:lpstr>Verdana</vt:lpstr>
      <vt:lpstr>Segoe Light</vt:lpstr>
      <vt:lpstr>Times New Roman</vt:lpstr>
      <vt:lpstr>Arial MT</vt:lpstr>
      <vt:lpstr>Presentation1</vt:lpstr>
      <vt:lpstr>Reporting Aggregated Data  Using the Group Functions</vt:lpstr>
      <vt:lpstr>Objectives</vt:lpstr>
      <vt:lpstr>Lesson Agenda</vt:lpstr>
      <vt:lpstr>What Are Group Functions?</vt:lpstr>
      <vt:lpstr>Types of Group Functions</vt:lpstr>
      <vt:lpstr>Group Functions: Syntax</vt:lpstr>
      <vt:lpstr>Using the AVG and SUM Functions</vt:lpstr>
      <vt:lpstr>Using the MIN and MAX Functions</vt:lpstr>
      <vt:lpstr>Using the COUNT Function</vt:lpstr>
      <vt:lpstr>Using the DISTINCT Keyword</vt:lpstr>
      <vt:lpstr>Group Functions and Null Values</vt:lpstr>
      <vt:lpstr>Creating Groups of Data</vt:lpstr>
      <vt:lpstr>Creating Groups of Data: GROUP BY Clause Syntax</vt:lpstr>
      <vt:lpstr>Using the GROUP BY Clause</vt:lpstr>
      <vt:lpstr>Using the GROUP BY Clause</vt:lpstr>
      <vt:lpstr>Using the GROUP BY Clause on Multiple Columns</vt:lpstr>
      <vt:lpstr>Illegal Queries Using Group Functions</vt:lpstr>
      <vt:lpstr>Illegal Queries Using Group Functions</vt:lpstr>
      <vt:lpstr>Restricting Group Results with the HAVING Clause</vt:lpstr>
      <vt:lpstr>Using the HAVING Clause</vt:lpstr>
      <vt:lpstr>Using the HAVING Clause</vt:lpstr>
      <vt:lpstr>Summary</vt:lpstr>
      <vt:lpstr>Practice 5: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Nilkant, Jagtap</cp:lastModifiedBy>
  <cp:revision>41</cp:revision>
  <dcterms:created xsi:type="dcterms:W3CDTF">2013-05-24T12:15:38Z</dcterms:created>
  <dcterms:modified xsi:type="dcterms:W3CDTF">2021-09-05T13:46:06Z</dcterms:modified>
</cp:coreProperties>
</file>