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BD8E-0BF9-40BF-B11E-49D59E93F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FDDE3-8960-41F9-B3BE-68D62E177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7F8D8-2E3D-47E3-B087-89259534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4206-6090-4481-87D2-19063CD315C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61F3D-5918-4077-8CED-857265F1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44ED4-8498-4F9B-AD69-A8C8E47B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23C9-C602-450C-B099-40937D02D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0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7EDC-AA42-41F8-A6FC-7F3426A5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F0BB1-69F6-4CA4-BF58-8E1FEBC01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B2029-D3DE-47F7-9E43-4E7AA2AB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4206-6090-4481-87D2-19063CD315C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D7C5-D88D-4F4F-89E7-9972D3DA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2F39A-ECEC-47B6-AABE-502D800E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23C9-C602-450C-B099-40937D02D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1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4B754-EEAD-446E-9CF3-46B7B9AC2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49AE1-5006-46DE-B1ED-1B4B4B339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3E86-A5E7-4A86-859A-FCB001FF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4206-6090-4481-87D2-19063CD315C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AA6B1-CA62-4552-A7AB-6D3D1D18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7FBF3-EAAF-491F-84F5-62733592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23C9-C602-450C-B099-40937D02D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9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48CA-76AE-4C58-A093-7061B5D2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27570-F96C-4E45-844C-5034F78C4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C8C86-1F85-4477-9D37-D29DF826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4206-6090-4481-87D2-19063CD315C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273C8-5179-4800-B168-971A9CCF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4C317-0A0C-4143-820A-CD43019C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23C9-C602-450C-B099-40937D02D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6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EBA1-0DA9-485B-A2AA-ABD07FDB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02B9D-B629-4826-B58C-33136898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99001-FAA9-4886-B867-CD8E1723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4206-6090-4481-87D2-19063CD315C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D9071-8592-47AA-BAD6-D67E25EE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856A9-3A4C-40DD-B0D1-CC85F8AF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23C9-C602-450C-B099-40937D02D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9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B1C4-6781-4B59-8053-F2B863ED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B5039-6951-4245-83F9-8854B0665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9DAA4-2FF9-42D9-8485-DEF964C61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53227-C3B1-443D-BEC4-1FE6DCFE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4206-6090-4481-87D2-19063CD315C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60E11-BFA1-4F67-A6CB-6381ECE9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C917F-5D26-4248-A1D5-3D7C9B5D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23C9-C602-450C-B099-40937D02D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2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1EEA-277B-479A-9615-50D4EA3B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62787-A542-4B5A-88AF-976C4F74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EC65C-D008-4481-B735-3C5EF786B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E9943-102C-4EC4-97DD-515070525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E701C-2BBD-42D4-B79A-AF33AF3CE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BDAAA-9C1C-4293-8D29-B100D4085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4206-6090-4481-87D2-19063CD315C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05B8D-C14C-4B5C-A072-6106E4AC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1A01A-34F1-43B7-B97D-4CE58E87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23C9-C602-450C-B099-40937D02D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3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1427-313D-4C8E-8AFD-4ED12759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01CC0-0349-4D51-A578-94A11758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4206-6090-4481-87D2-19063CD315C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6F721-DC90-40C5-BB67-AC94627C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3D2D4-CC2A-40F0-9900-BACE22B1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23C9-C602-450C-B099-40937D02D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3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A2075-50FC-4452-9B19-B6F995CB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4206-6090-4481-87D2-19063CD315C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9A773-276A-40D8-A21A-65B6113F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7EAB0-AD76-40D9-8446-7B998A82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23C9-C602-450C-B099-40937D02D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6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B3BA-5F0E-4EE2-98A3-68FC3A15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DEA2-04CE-4E7D-A215-9F582BA9A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834C8-430A-4E6C-B71B-E1FF84ABA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6E802-BBA3-49BC-ACB1-A9C5041D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4206-6090-4481-87D2-19063CD315C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F8EB1-2E3D-475D-BF46-BFEA0F95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2D777-3C81-4CE1-BDF4-C3116A94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23C9-C602-450C-B099-40937D02D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A1E0-EFAB-4190-A8C8-A467C1B2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2FD92-9837-466A-ACD9-CD5488B69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0C2EA-D15C-416F-A414-76EFBD7F8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53138-1053-4E30-A0D1-F93415B7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4206-6090-4481-87D2-19063CD315C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3671E-0F61-4491-AEB3-6295E766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13FE0-6951-43A3-8460-9E37C0D6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23C9-C602-450C-B099-40937D02D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1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79FA1-1901-4617-9DDB-2ECF5A13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1281B-6D39-4869-9EE3-52C9B13B7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7582E-5812-4760-84DF-ADD0DA262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4206-6090-4481-87D2-19063CD315C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CA1D5-9803-4B44-BE7E-745848CC1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4951F-64BD-43A9-944A-4AA3CAD77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523C9-C602-450C-B099-40937D02D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4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78AB02-4E11-4599-A3FB-3D6AF09B9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61" y="65314"/>
            <a:ext cx="9461241" cy="661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33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2B34C1-4604-4A3E-92E5-1660BE5E6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046" y="551703"/>
            <a:ext cx="2438400" cy="2076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F6C727-C2E6-4625-A10D-7ED6A1F69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420" y="551703"/>
            <a:ext cx="2019300" cy="1790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D1728C-5291-4351-AF56-DF9C67B7A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019510"/>
            <a:ext cx="4114800" cy="1800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4ACF03-9071-4E44-A0A2-E3463E4C4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414" y="4019509"/>
            <a:ext cx="4152900" cy="18002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91C480-DCFF-44D7-A71E-A23EE147793A}"/>
              </a:ext>
            </a:extLst>
          </p:cNvPr>
          <p:cNvSpPr txBox="1"/>
          <p:nvPr/>
        </p:nvSpPr>
        <p:spPr>
          <a:xfrm>
            <a:off x="310393" y="3152001"/>
            <a:ext cx="418540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2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sz="1800" b="0" i="0" u="none" strike="noStrike" baseline="0" dirty="0">
                <a:latin typeface="Trebuchet MS" panose="020B0603020202020204" pitchFamily="34" charset="0"/>
              </a:rPr>
              <a:t>Where </a:t>
            </a:r>
            <a:r>
              <a:rPr lang="en-US" sz="1800" b="0" i="0" u="none" strike="noStrike" baseline="0" dirty="0" err="1">
                <a:latin typeface="Trebuchet MS" panose="020B0603020202020204" pitchFamily="34" charset="0"/>
              </a:rPr>
              <a:t>emp.dept_id</a:t>
            </a:r>
            <a:r>
              <a:rPr lang="en-US" sz="1800" b="0" i="0" u="none" strike="noStrike" baseline="0" dirty="0">
                <a:latin typeface="Trebuchet MS" panose="020B0603020202020204" pitchFamily="34" charset="0"/>
              </a:rPr>
              <a:t>=</a:t>
            </a:r>
            <a:r>
              <a:rPr lang="en-US" sz="1800" b="0" i="0" u="none" strike="noStrike" baseline="0" dirty="0" err="1">
                <a:latin typeface="Trebuchet MS" panose="020B0603020202020204" pitchFamily="34" charset="0"/>
              </a:rPr>
              <a:t>dept.dept_id</a:t>
            </a:r>
            <a:r>
              <a:rPr lang="en-US" sz="1800" b="0" i="0" u="none" strike="noStrike" baseline="0" dirty="0">
                <a:latin typeface="Trebuchet MS" panose="020B0603020202020204" pitchFamily="34" charset="0"/>
              </a:rPr>
              <a:t>(+)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85D87C-98ED-4837-99AD-F5115457B1C3}"/>
              </a:ext>
            </a:extLst>
          </p:cNvPr>
          <p:cNvSpPr txBox="1"/>
          <p:nvPr/>
        </p:nvSpPr>
        <p:spPr>
          <a:xfrm>
            <a:off x="5150839" y="3154098"/>
            <a:ext cx="50921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2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sz="1800" b="0" i="0" u="none" strike="noStrike" baseline="0" dirty="0">
                <a:latin typeface="Trebuchet MS" panose="020B0603020202020204" pitchFamily="34" charset="0"/>
              </a:rPr>
              <a:t>Where </a:t>
            </a:r>
            <a:r>
              <a:rPr lang="en-US" sz="1800" b="0" i="0" u="none" strike="noStrike" baseline="0" dirty="0" err="1">
                <a:latin typeface="Trebuchet MS" panose="020B0603020202020204" pitchFamily="34" charset="0"/>
              </a:rPr>
              <a:t>emp.dept_id</a:t>
            </a:r>
            <a:r>
              <a:rPr lang="en-US" sz="1800" b="0" i="0" u="none" strike="noStrike" baseline="0" dirty="0">
                <a:latin typeface="Trebuchet MS" panose="020B0603020202020204" pitchFamily="34" charset="0"/>
              </a:rPr>
              <a:t>(+)=</a:t>
            </a:r>
            <a:r>
              <a:rPr lang="en-US" sz="1800" b="0" i="0" u="none" strike="noStrike" baseline="0" dirty="0" err="1">
                <a:latin typeface="Trebuchet MS" panose="020B0603020202020204" pitchFamily="34" charset="0"/>
              </a:rPr>
              <a:t>dept.dept_id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8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Nilkant, Jagtap</dc:creator>
  <cp:lastModifiedBy>Nilkant, Jagtap</cp:lastModifiedBy>
  <cp:revision>2</cp:revision>
  <dcterms:created xsi:type="dcterms:W3CDTF">2021-08-31T15:08:23Z</dcterms:created>
  <dcterms:modified xsi:type="dcterms:W3CDTF">2021-08-31T17:18:39Z</dcterms:modified>
</cp:coreProperties>
</file>