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96" r:id="rId2"/>
    <p:sldId id="257" r:id="rId3"/>
    <p:sldId id="297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9" r:id="rId19"/>
    <p:sldId id="281" r:id="rId20"/>
    <p:sldId id="282" r:id="rId21"/>
  </p:sldIdLst>
  <p:sldSz cx="9144000" cy="6858000" type="screen4x3"/>
  <p:notesSz cx="6858000" cy="9144000"/>
  <p:embeddedFontLst>
    <p:embeddedFont>
      <p:font typeface="Segoe Light" panose="020B060402020202020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2" d="100"/>
          <a:sy n="102" d="100"/>
        </p:scale>
        <p:origin x="18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06/09/2021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xmlns="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51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xmlns="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3848" y="3573016"/>
            <a:ext cx="5904656" cy="575542"/>
          </a:xfrm>
        </p:spPr>
        <p:txBody>
          <a:bodyPr/>
          <a:lstStyle/>
          <a:p>
            <a:pPr algn="ctr" eaLnBrk="1" hangingPunct="1"/>
            <a:r>
              <a:rPr lang="en-US" altLang="en-US" sz="4400" dirty="0"/>
              <a:t>Using the Set Operators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xmlns="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8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64095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UNION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>
                <a:latin typeface="Courier New"/>
                <a:cs typeface="Courier New"/>
              </a:rPr>
              <a:t>ALL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694" y="5432836"/>
            <a:ext cx="6537512" cy="477152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2659298" marR="4483" indent="-2648652">
              <a:lnSpc>
                <a:spcPct val="101699"/>
              </a:lnSpc>
              <a:spcBef>
                <a:spcPts val="62"/>
              </a:spcBef>
            </a:pP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Courier New"/>
                <a:cs typeface="Courier New"/>
              </a:rPr>
              <a:t>UNION</a:t>
            </a:r>
            <a:r>
              <a:rPr sz="1544" b="1" spc="-476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ALL</a:t>
            </a:r>
            <a:r>
              <a:rPr sz="1544" b="1" spc="-48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Arial"/>
                <a:cs typeface="Arial"/>
              </a:rPr>
              <a:t>operator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returns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rows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from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both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queries,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including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all </a:t>
            </a:r>
            <a:r>
              <a:rPr sz="1544" b="1" spc="-41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duplications.</a:t>
            </a:r>
            <a:endParaRPr sz="154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405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560" y="2375086"/>
            <a:ext cx="5257799" cy="2909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79408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45" y="4270113"/>
            <a:ext cx="3806190" cy="15638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64095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UNION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4" dirty="0">
                <a:latin typeface="Courier New"/>
                <a:cs typeface="Courier New"/>
              </a:rPr>
              <a:t>LL</a:t>
            </a:r>
            <a:r>
              <a:rPr spc="-811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365" y="1289865"/>
            <a:ext cx="761271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current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previous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221" y="2429883"/>
            <a:ext cx="1331259" cy="28405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5129">
              <a:spcBef>
                <a:spcPts val="150"/>
              </a:spcBef>
            </a:pPr>
            <a:r>
              <a:rPr sz="1721" b="1" spc="4" dirty="0">
                <a:latin typeface="Courier New"/>
                <a:cs typeface="Courier New"/>
              </a:rPr>
              <a:t>UNION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ALL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345" y="1912171"/>
            <a:ext cx="7082677" cy="161839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017" marR="1407534">
              <a:lnSpc>
                <a:spcPct val="101499"/>
              </a:lnSpc>
              <a:tabLst>
                <a:tab pos="1164353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809">
              <a:latin typeface="Courier New"/>
              <a:cs typeface="Courier New"/>
            </a:endParaRPr>
          </a:p>
          <a:p>
            <a:pPr marL="237017" marR="1407534">
              <a:lnSpc>
                <a:spcPct val="101800"/>
              </a:lnSpc>
              <a:spcBef>
                <a:spcPts val="4"/>
              </a:spcBef>
              <a:tabLst>
                <a:tab pos="1164353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job_history</a:t>
            </a:r>
            <a:endParaRPr sz="1721">
              <a:latin typeface="Courier New"/>
              <a:cs typeface="Courier New"/>
            </a:endParaRPr>
          </a:p>
          <a:p>
            <a:pPr marL="237017">
              <a:spcBef>
                <a:spcPts val="31"/>
              </a:spcBef>
              <a:tabLst>
                <a:tab pos="1561623" algn="l"/>
              </a:tabLst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	</a:t>
            </a:r>
            <a:r>
              <a:rPr sz="1721" b="1" spc="4" dirty="0">
                <a:latin typeface="Courier New"/>
                <a:cs typeface="Courier New"/>
              </a:rPr>
              <a:t>employee_id;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590" y="3891803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5326" y="4258012"/>
          <a:ext cx="3818404" cy="160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9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034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2465"/>
                        </a:spcBef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…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76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935242" y="3638774"/>
            <a:ext cx="3841376" cy="468406"/>
            <a:chOff x="907541" y="4123944"/>
            <a:chExt cx="4353560" cy="5308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257" y="4137660"/>
              <a:ext cx="4325873" cy="5029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4399" y="4130802"/>
              <a:ext cx="4339590" cy="516890"/>
            </a:xfrm>
            <a:custGeom>
              <a:avLst/>
              <a:gdLst/>
              <a:ahLst/>
              <a:cxnLst/>
              <a:rect l="l" t="t" r="r" b="b"/>
              <a:pathLst>
                <a:path w="4339590" h="516889">
                  <a:moveTo>
                    <a:pt x="4339590" y="516636"/>
                  </a:moveTo>
                  <a:lnTo>
                    <a:pt x="4339590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4339590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35242" y="5996044"/>
            <a:ext cx="3830731" cy="246529"/>
            <a:chOff x="907541" y="6795516"/>
            <a:chExt cx="4341495" cy="2794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7" y="6809232"/>
              <a:ext cx="4313682" cy="2514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4399" y="6802374"/>
              <a:ext cx="4327525" cy="265430"/>
            </a:xfrm>
            <a:custGeom>
              <a:avLst/>
              <a:gdLst/>
              <a:ahLst/>
              <a:cxnLst/>
              <a:rect l="l" t="t" r="r" b="b"/>
              <a:pathLst>
                <a:path w="4327525" h="265429">
                  <a:moveTo>
                    <a:pt x="4327398" y="265175"/>
                  </a:moveTo>
                  <a:lnTo>
                    <a:pt x="4327398" y="0"/>
                  </a:lnTo>
                  <a:lnTo>
                    <a:pt x="0" y="0"/>
                  </a:lnTo>
                  <a:lnTo>
                    <a:pt x="0" y="265175"/>
                  </a:lnTo>
                  <a:lnTo>
                    <a:pt x="4327398" y="26517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INTERSECT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2405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785" y="2375086"/>
            <a:ext cx="5282676" cy="29092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9408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982" y="5432836"/>
            <a:ext cx="6782360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Courier New"/>
                <a:cs typeface="Courier New"/>
              </a:rPr>
              <a:t>INTERSECT</a:t>
            </a:r>
            <a:r>
              <a:rPr sz="1544" b="1" spc="-48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Arial"/>
                <a:cs typeface="Arial"/>
              </a:rPr>
              <a:t>operator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returns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rows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that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are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spc="4" dirty="0">
                <a:latin typeface="Arial"/>
                <a:cs typeface="Arial"/>
              </a:rPr>
              <a:t>common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to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both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queries.</a:t>
            </a:r>
            <a:endParaRPr sz="15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INTERSECT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1124744"/>
            <a:ext cx="8496943" cy="66913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IDs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IDs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those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who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currently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job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title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Arial MT"/>
                <a:cs typeface="Arial MT"/>
              </a:rPr>
              <a:t>same </a:t>
            </a:r>
            <a:r>
              <a:rPr sz="2118" spc="4" dirty="0">
                <a:latin typeface="Arial MT"/>
                <a:cs typeface="Arial MT"/>
              </a:rPr>
              <a:t>as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their previous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 smtClean="0">
                <a:latin typeface="Arial MT"/>
                <a:cs typeface="Arial MT"/>
              </a:rPr>
              <a:t>one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258" y="3073564"/>
            <a:ext cx="7082118" cy="1435556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74519" rIns="0" bIns="0" rtlCol="0">
            <a:spAutoFit/>
          </a:bodyPr>
          <a:lstStyle/>
          <a:p>
            <a:pPr marL="291929" marR="3338410">
              <a:lnSpc>
                <a:spcPct val="101800"/>
              </a:lnSpc>
              <a:spcBef>
                <a:spcPts val="587"/>
              </a:spcBef>
              <a:tabLst>
                <a:tab pos="1219265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employee_id, 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3" dirty="0">
              <a:latin typeface="Courier New"/>
              <a:cs typeface="Courier New"/>
            </a:endParaRPr>
          </a:p>
          <a:p>
            <a:pPr marL="291929" marR="3338410">
              <a:lnSpc>
                <a:spcPct val="101499"/>
              </a:lnSpc>
              <a:spcBef>
                <a:spcPts val="4"/>
              </a:spcBef>
              <a:tabLst>
                <a:tab pos="1219265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employee_id, 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job_history;</a:t>
            </a:r>
            <a:endParaRPr sz="1721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201" y="4748157"/>
            <a:ext cx="2309532" cy="690282"/>
            <a:chOff x="991361" y="5381244"/>
            <a:chExt cx="2617470" cy="782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5394959"/>
              <a:ext cx="2590038" cy="7543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5388102"/>
              <a:ext cx="2604135" cy="768350"/>
            </a:xfrm>
            <a:custGeom>
              <a:avLst/>
              <a:gdLst/>
              <a:ahLst/>
              <a:cxnLst/>
              <a:rect l="l" t="t" r="r" b="b"/>
              <a:pathLst>
                <a:path w="2604135" h="768350">
                  <a:moveTo>
                    <a:pt x="2603754" y="768096"/>
                  </a:moveTo>
                  <a:lnTo>
                    <a:pt x="2603754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2603754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169221" y="3724834"/>
            <a:ext cx="1331259" cy="229678"/>
          </a:xfrm>
          <a:prstGeom prst="rect">
            <a:avLst/>
          </a:prstGeom>
          <a:solidFill>
            <a:srgbClr val="CCCCCC"/>
          </a:solidFill>
          <a:ln w="3124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092">
              <a:lnSpc>
                <a:spcPts val="1747"/>
              </a:lnSpc>
            </a:pPr>
            <a:r>
              <a:rPr sz="1721" b="1" spc="4" dirty="0">
                <a:latin typeface="Courier New"/>
                <a:cs typeface="Courier New"/>
              </a:rPr>
              <a:t>INTERSECT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71296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MINUS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985" y="2375086"/>
            <a:ext cx="5156275" cy="29092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2405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9408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171" y="5432836"/>
            <a:ext cx="6423212" cy="477152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716094" marR="4483" indent="-705448">
              <a:lnSpc>
                <a:spcPct val="101699"/>
              </a:lnSpc>
              <a:spcBef>
                <a:spcPts val="62"/>
              </a:spcBef>
            </a:pP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Courier New"/>
                <a:cs typeface="Courier New"/>
              </a:rPr>
              <a:t>MINUS</a:t>
            </a:r>
            <a:r>
              <a:rPr sz="1544" b="1" spc="-476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Arial"/>
                <a:cs typeface="Arial"/>
              </a:rPr>
              <a:t>operator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returns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all</a:t>
            </a:r>
            <a:r>
              <a:rPr sz="1544" b="1" spc="22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distinct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rows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selected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by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first </a:t>
            </a:r>
            <a:r>
              <a:rPr sz="1544" b="1" spc="-415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query,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but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not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present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in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the second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query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result set.</a:t>
            </a:r>
            <a:endParaRPr sz="15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49694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MINUS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7219949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IDs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those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changed their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even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once.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758" y="2501249"/>
            <a:ext cx="7091643" cy="135979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163" rIns="0" bIns="0" rtlCol="0">
            <a:spAutoFit/>
          </a:bodyPr>
          <a:lstStyle/>
          <a:p>
            <a:pPr marL="264473" marR="4435525">
              <a:lnSpc>
                <a:spcPct val="101499"/>
              </a:lnSpc>
              <a:spcBef>
                <a:spcPts val="49"/>
              </a:spcBef>
              <a:tabLst>
                <a:tab pos="1191809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809" dirty="0">
              <a:latin typeface="Courier New"/>
              <a:cs typeface="Courier New"/>
            </a:endParaRPr>
          </a:p>
          <a:p>
            <a:pPr marL="264473" marR="4302728">
              <a:lnSpc>
                <a:spcPct val="101800"/>
              </a:lnSpc>
              <a:tabLst>
                <a:tab pos="1191809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job_history;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668" y="488150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9201" y="4156486"/>
            <a:ext cx="1622612" cy="922804"/>
            <a:chOff x="991361" y="4710684"/>
            <a:chExt cx="1838960" cy="104584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724400"/>
              <a:ext cx="1811273" cy="10180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8219" y="4717542"/>
              <a:ext cx="1824989" cy="1031875"/>
            </a:xfrm>
            <a:custGeom>
              <a:avLst/>
              <a:gdLst/>
              <a:ahLst/>
              <a:cxnLst/>
              <a:rect l="l" t="t" r="r" b="b"/>
              <a:pathLst>
                <a:path w="1824989" h="1031875">
                  <a:moveTo>
                    <a:pt x="1824989" y="1031748"/>
                  </a:moveTo>
                  <a:lnTo>
                    <a:pt x="1824989" y="0"/>
                  </a:lnTo>
                  <a:lnTo>
                    <a:pt x="0" y="0"/>
                  </a:lnTo>
                  <a:lnTo>
                    <a:pt x="0" y="1031748"/>
                  </a:lnTo>
                  <a:lnTo>
                    <a:pt x="1824989" y="103174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9201" y="5265868"/>
            <a:ext cx="1611966" cy="690282"/>
            <a:chOff x="991361" y="5967984"/>
            <a:chExt cx="1826895" cy="7823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77" y="5981700"/>
              <a:ext cx="1799082" cy="7543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8219" y="5974842"/>
              <a:ext cx="1812925" cy="768350"/>
            </a:xfrm>
            <a:custGeom>
              <a:avLst/>
              <a:gdLst/>
              <a:ahLst/>
              <a:cxnLst/>
              <a:rect l="l" t="t" r="r" b="b"/>
              <a:pathLst>
                <a:path w="1812925" h="768350">
                  <a:moveTo>
                    <a:pt x="1812798" y="768096"/>
                  </a:moveTo>
                  <a:lnTo>
                    <a:pt x="1812798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1812798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143001" y="3043741"/>
            <a:ext cx="1135716" cy="258532"/>
          </a:xfrm>
          <a:prstGeom prst="rect">
            <a:avLst/>
          </a:prstGeom>
          <a:solidFill>
            <a:srgbClr val="CCCCCC"/>
          </a:solidFill>
          <a:ln w="3124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445">
              <a:lnSpc>
                <a:spcPts val="1994"/>
              </a:lnSpc>
            </a:pPr>
            <a:r>
              <a:rPr sz="1721" b="1" spc="4" dirty="0">
                <a:latin typeface="Courier New"/>
                <a:cs typeface="Courier New"/>
              </a:rPr>
              <a:t>MINUS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Matchin</a:t>
            </a:r>
            <a:r>
              <a:rPr spc="4" dirty="0"/>
              <a:t>g </a:t>
            </a:r>
            <a:r>
              <a:rPr dirty="0"/>
              <a:t>th</a:t>
            </a:r>
            <a:r>
              <a:rPr spc="4" dirty="0"/>
              <a:t>e</a:t>
            </a:r>
            <a:r>
              <a:rPr dirty="0"/>
              <a:t> </a:t>
            </a:r>
            <a:r>
              <a:rPr spc="4" dirty="0">
                <a:latin typeface="Courier New"/>
                <a:cs typeface="Courier New"/>
              </a:rPr>
              <a:t>SELECT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568" y="764704"/>
            <a:ext cx="8064896" cy="21251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754756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Using the </a:t>
            </a:r>
            <a:r>
              <a:rPr sz="2118" spc="9" dirty="0">
                <a:latin typeface="Courier New"/>
                <a:cs typeface="Courier New"/>
              </a:rPr>
              <a:t>UNION </a:t>
            </a:r>
            <a:r>
              <a:rPr sz="2118" spc="4" dirty="0">
                <a:latin typeface="Arial MT"/>
                <a:cs typeface="Arial MT"/>
              </a:rPr>
              <a:t>operator, display the location ID,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name,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where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located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 marR="754756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3800"/>
              </a:lnSpc>
              <a:spcBef>
                <a:spcPts val="278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must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match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(using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TO_CHAR </a:t>
            </a:r>
            <a:r>
              <a:rPr sz="2118" spc="18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other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conversion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functions)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when </a:t>
            </a:r>
            <a:r>
              <a:rPr sz="2118" spc="4" dirty="0">
                <a:latin typeface="Arial MT"/>
                <a:cs typeface="Arial MT"/>
              </a:rPr>
              <a:t>columns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 exist in one or the other table.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303" y="3502959"/>
            <a:ext cx="7092203" cy="203074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46237" rIns="0" bIns="0" rtlCol="0">
            <a:spAutoFit/>
          </a:bodyPr>
          <a:lstStyle/>
          <a:p>
            <a:pPr marL="634287" marR="356926" indent="-397830">
              <a:lnSpc>
                <a:spcPct val="101800"/>
              </a:lnSpc>
              <a:spcBef>
                <a:spcPts val="1152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location_id,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department_name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"Department",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TO_CHAR(NULL) "Warehouse location"</a:t>
            </a:r>
            <a:endParaRPr sz="1721">
              <a:latin typeface="Courier New"/>
              <a:cs typeface="Courier New"/>
            </a:endParaRPr>
          </a:p>
          <a:p>
            <a:pPr marL="237017" marR="4728574">
              <a:lnSpc>
                <a:spcPts val="2100"/>
              </a:lnSpc>
              <a:spcBef>
                <a:spcPts val="75"/>
              </a:spcBef>
            </a:pP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spc="-5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departments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UNION</a:t>
            </a:r>
            <a:endParaRPr sz="1721">
              <a:latin typeface="Courier New"/>
              <a:cs typeface="Courier New"/>
            </a:endParaRPr>
          </a:p>
          <a:p>
            <a:pPr marL="237017">
              <a:lnSpc>
                <a:spcPts val="2021"/>
              </a:lnSpc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location_id,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TO_CHAR(NULL)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"Department",</a:t>
            </a:r>
            <a:endParaRPr sz="1721">
              <a:latin typeface="Courier New"/>
              <a:cs typeface="Courier New"/>
            </a:endParaRPr>
          </a:p>
          <a:p>
            <a:pPr marL="237017" marR="4596338" indent="397270">
              <a:lnSpc>
                <a:spcPct val="101499"/>
              </a:lnSpc>
              <a:spcBef>
                <a:spcPts val="4"/>
              </a:spcBef>
            </a:pPr>
            <a:r>
              <a:rPr sz="1721" b="1" spc="4" dirty="0">
                <a:latin typeface="Courier New"/>
                <a:cs typeface="Courier New"/>
              </a:rPr>
              <a:t>state_province  </a:t>
            </a: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locations;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Matchin</a:t>
            </a:r>
            <a:r>
              <a:rPr spc="4" dirty="0"/>
              <a:t>g </a:t>
            </a:r>
            <a:r>
              <a:rPr dirty="0"/>
              <a:t>th</a:t>
            </a:r>
            <a:r>
              <a:rPr spc="4" dirty="0"/>
              <a:t>e</a:t>
            </a:r>
            <a:r>
              <a:rPr dirty="0"/>
              <a:t> </a:t>
            </a:r>
            <a:r>
              <a:rPr spc="4" dirty="0">
                <a:latin typeface="Courier New"/>
                <a:cs typeface="Courier New"/>
              </a:rPr>
              <a:t>SELECT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Statement: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017886"/>
            <a:ext cx="7659221" cy="6829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UNION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ID,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ID,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salary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all employees.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2976" y="2348880"/>
            <a:ext cx="7119096" cy="1581710"/>
            <a:chOff x="916305" y="2696336"/>
            <a:chExt cx="8068309" cy="1792605"/>
          </a:xfrm>
        </p:grpSpPr>
        <p:sp>
          <p:nvSpPr>
            <p:cNvPr id="5" name="object 5"/>
            <p:cNvSpPr/>
            <p:nvPr/>
          </p:nvSpPr>
          <p:spPr>
            <a:xfrm>
              <a:off x="931926" y="2711957"/>
              <a:ext cx="8037195" cy="1761489"/>
            </a:xfrm>
            <a:custGeom>
              <a:avLst/>
              <a:gdLst/>
              <a:ahLst/>
              <a:cxnLst/>
              <a:rect l="l" t="t" r="r" b="b"/>
              <a:pathLst>
                <a:path w="8037195" h="1761489">
                  <a:moveTo>
                    <a:pt x="8036814" y="1760981"/>
                  </a:moveTo>
                  <a:lnTo>
                    <a:pt x="8036814" y="0"/>
                  </a:lnTo>
                  <a:lnTo>
                    <a:pt x="0" y="0"/>
                  </a:lnTo>
                  <a:lnTo>
                    <a:pt x="0" y="1760982"/>
                  </a:lnTo>
                  <a:lnTo>
                    <a:pt x="8036814" y="176098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1926" y="2711957"/>
              <a:ext cx="8037195" cy="1761489"/>
            </a:xfrm>
            <a:custGeom>
              <a:avLst/>
              <a:gdLst/>
              <a:ahLst/>
              <a:cxnLst/>
              <a:rect l="l" t="t" r="r" b="b"/>
              <a:pathLst>
                <a:path w="8037195" h="1761489">
                  <a:moveTo>
                    <a:pt x="8036814" y="1760981"/>
                  </a:moveTo>
                  <a:lnTo>
                    <a:pt x="8036814" y="0"/>
                  </a:lnTo>
                  <a:lnTo>
                    <a:pt x="0" y="0"/>
                  </a:lnTo>
                  <a:lnTo>
                    <a:pt x="0" y="1760982"/>
                  </a:lnTo>
                  <a:lnTo>
                    <a:pt x="8036814" y="1760981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94732"/>
              </p:ext>
            </p:extLst>
          </p:nvPr>
        </p:nvGraphicFramePr>
        <p:xfrm>
          <a:off x="1168774" y="2527623"/>
          <a:ext cx="5707482" cy="13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0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1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422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31750" marR="217170">
                        <a:lnSpc>
                          <a:spcPct val="101499"/>
                        </a:lnSpc>
                        <a:spcBef>
                          <a:spcPts val="5"/>
                        </a:spcBef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UNION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job_id,salary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584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job_id,0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72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job_history;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84549" y="5232475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9954" y="4082527"/>
            <a:ext cx="3356722" cy="1355912"/>
            <a:chOff x="958214" y="4626864"/>
            <a:chExt cx="3804285" cy="15367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640580"/>
              <a:ext cx="3721608" cy="1508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8219" y="4633722"/>
              <a:ext cx="3735704" cy="1522730"/>
            </a:xfrm>
            <a:custGeom>
              <a:avLst/>
              <a:gdLst/>
              <a:ahLst/>
              <a:cxnLst/>
              <a:rect l="l" t="t" r="r" b="b"/>
              <a:pathLst>
                <a:path w="3735704" h="1522729">
                  <a:moveTo>
                    <a:pt x="3735324" y="1522476"/>
                  </a:moveTo>
                  <a:lnTo>
                    <a:pt x="3735324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3735324" y="15224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835" y="5146548"/>
              <a:ext cx="3773170" cy="456565"/>
            </a:xfrm>
            <a:custGeom>
              <a:avLst/>
              <a:gdLst/>
              <a:ahLst/>
              <a:cxnLst/>
              <a:rect l="l" t="t" r="r" b="b"/>
              <a:pathLst>
                <a:path w="3773170" h="456564">
                  <a:moveTo>
                    <a:pt x="3772661" y="456438"/>
                  </a:moveTo>
                  <a:lnTo>
                    <a:pt x="3772661" y="0"/>
                  </a:lnTo>
                  <a:lnTo>
                    <a:pt x="0" y="0"/>
                  </a:lnTo>
                  <a:lnTo>
                    <a:pt x="0" y="456438"/>
                  </a:lnTo>
                  <a:lnTo>
                    <a:pt x="3772661" y="456438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9201" y="5635662"/>
            <a:ext cx="3307976" cy="468406"/>
            <a:chOff x="991361" y="6387084"/>
            <a:chExt cx="3749040" cy="5308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77" y="6400800"/>
              <a:ext cx="3721608" cy="5029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8219" y="6393942"/>
              <a:ext cx="3735704" cy="516890"/>
            </a:xfrm>
            <a:custGeom>
              <a:avLst/>
              <a:gdLst/>
              <a:ahLst/>
              <a:cxnLst/>
              <a:rect l="l" t="t" r="r" b="b"/>
              <a:pathLst>
                <a:path w="3735704" h="516890">
                  <a:moveTo>
                    <a:pt x="3735324" y="516636"/>
                  </a:moveTo>
                  <a:lnTo>
                    <a:pt x="3735324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3735324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365" y="263649"/>
            <a:ext cx="6896660" cy="874221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ORDER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 in Set 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1460965"/>
            <a:ext cx="8424936" cy="39634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appear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Arial MT"/>
                <a:cs typeface="Arial MT"/>
              </a:rPr>
              <a:t>compound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5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Component </a:t>
            </a:r>
            <a:r>
              <a:rPr sz="2118" spc="4" dirty="0">
                <a:latin typeface="Arial MT"/>
                <a:cs typeface="Arial MT"/>
              </a:rPr>
              <a:t>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cannot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individual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BY</a:t>
            </a:r>
            <a:endParaRPr sz="2118" dirty="0">
              <a:latin typeface="Courier New"/>
              <a:cs typeface="Courier New"/>
            </a:endParaRPr>
          </a:p>
          <a:p>
            <a:pPr marL="457785">
              <a:spcBef>
                <a:spcPts val="176"/>
              </a:spcBef>
            </a:pPr>
            <a:r>
              <a:rPr sz="2118" spc="4" dirty="0">
                <a:latin typeface="Arial MT"/>
                <a:cs typeface="Arial MT"/>
              </a:rPr>
              <a:t>clauses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>
              <a:spcBef>
                <a:spcPts val="176"/>
              </a:spcBef>
            </a:pPr>
            <a:endParaRPr sz="2118" dirty="0">
              <a:latin typeface="Arial MT"/>
              <a:cs typeface="Arial MT"/>
            </a:endParaRPr>
          </a:p>
          <a:p>
            <a:pPr marL="457785" marR="5603" indent="-447139">
              <a:lnSpc>
                <a:spcPct val="100800"/>
              </a:lnSpc>
              <a:spcBef>
                <a:spcPts val="34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recognizes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first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SELEC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 marR="5603" indent="-447139">
              <a:lnSpc>
                <a:spcPct val="100800"/>
              </a:lnSpc>
              <a:spcBef>
                <a:spcPts val="34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335074" indent="-447139">
              <a:lnSpc>
                <a:spcPct val="106900"/>
              </a:lnSpc>
              <a:spcBef>
                <a:spcPts val="35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By</a:t>
            </a:r>
            <a:r>
              <a:rPr sz="2118" spc="4" dirty="0">
                <a:latin typeface="Arial MT"/>
                <a:cs typeface="Arial MT"/>
              </a:rPr>
              <a:t> default,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first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first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query is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 to sort the output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an ascending order.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813690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54939"/>
            <a:ext cx="7297831" cy="3001184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In 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 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</a:t>
            </a:r>
            <a:r>
              <a:rPr sz="2118" spc="9" dirty="0">
                <a:latin typeface="Arial MT"/>
                <a:cs typeface="Arial MT"/>
              </a:rPr>
              <a:t> how</a:t>
            </a:r>
            <a:r>
              <a:rPr sz="2118" spc="4" dirty="0">
                <a:latin typeface="Arial MT"/>
                <a:cs typeface="Arial MT"/>
              </a:rPr>
              <a:t> 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to return all distinct rows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UNION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ALL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to return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rows, including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duplicates</a:t>
            </a:r>
            <a:endParaRPr sz="2118">
              <a:latin typeface="Arial MT"/>
              <a:cs typeface="Arial MT"/>
            </a:endParaRPr>
          </a:p>
          <a:p>
            <a:pPr marL="568729" marR="300334" indent="-447139">
              <a:lnSpc>
                <a:spcPct val="106900"/>
              </a:lnSpc>
              <a:spcBef>
                <a:spcPts val="357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INTERSECT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to return all rows that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shared by both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queries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6700"/>
              </a:lnSpc>
              <a:spcBef>
                <a:spcPts val="202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MINUS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distinct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selected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first query,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but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second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only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0" y="1500244"/>
            <a:ext cx="8640959" cy="268673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34180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Describe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set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</a:t>
            </a:r>
            <a:endParaRPr lang="en-US" sz="2118" spc="4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 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combine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 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single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endParaRPr lang="en-US" sz="2118" spc="4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Control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order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returned</a:t>
            </a:r>
            <a:endParaRPr lang="en-US" sz="2118" spc="4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8: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53595"/>
            <a:ext cx="5274049" cy="1542067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create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reports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INTERSEC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MINU</a:t>
            </a:r>
            <a:r>
              <a:rPr sz="2118" spc="9" dirty="0">
                <a:latin typeface="Courier New"/>
                <a:cs typeface="Courier New"/>
              </a:rPr>
              <a:t>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77354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1435429"/>
            <a:ext cx="8208912" cy="273199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Set Operators: Types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guidelines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Tables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5"/>
              </a:spcBef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AL</a:t>
            </a:r>
            <a:r>
              <a:rPr sz="2118" spc="9" dirty="0">
                <a:latin typeface="Courier New"/>
                <a:cs typeface="Courier New"/>
              </a:rPr>
              <a:t>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INTERSEC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MINU</a:t>
            </a:r>
            <a:r>
              <a:rPr sz="2118" spc="9" dirty="0">
                <a:latin typeface="Courier New"/>
                <a:cs typeface="Courier New"/>
              </a:rPr>
              <a:t>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Matching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Using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set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operations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09270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Set</a:t>
            </a:r>
            <a:r>
              <a:rPr spc="-66" dirty="0"/>
              <a:t> </a:t>
            </a:r>
            <a:r>
              <a:rPr spc="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1681" y="1863313"/>
            <a:ext cx="229720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UNIO</a:t>
            </a:r>
            <a:r>
              <a:rPr sz="2118" b="1" spc="9" dirty="0">
                <a:latin typeface="Courier New"/>
                <a:cs typeface="Courier New"/>
              </a:rPr>
              <a:t>N</a:t>
            </a:r>
            <a:r>
              <a:rPr sz="2118" b="1" spc="9" dirty="0">
                <a:latin typeface="Arial"/>
                <a:cs typeface="Arial"/>
              </a:rPr>
              <a:t>/</a:t>
            </a:r>
            <a:r>
              <a:rPr sz="2118" b="1" spc="13" dirty="0">
                <a:latin typeface="Courier New"/>
                <a:cs typeface="Courier New"/>
              </a:rPr>
              <a:t>UNIO</a:t>
            </a:r>
            <a:r>
              <a:rPr sz="2118" b="1" spc="9" dirty="0">
                <a:latin typeface="Courier New"/>
                <a:cs typeface="Courier New"/>
              </a:rPr>
              <a:t>N</a:t>
            </a:r>
            <a:r>
              <a:rPr sz="2118" b="1" spc="-675" dirty="0">
                <a:latin typeface="Courier New"/>
                <a:cs typeface="Courier New"/>
              </a:rPr>
              <a:t> </a:t>
            </a:r>
            <a:r>
              <a:rPr sz="2118" b="1" spc="13" dirty="0">
                <a:latin typeface="Courier New"/>
                <a:cs typeface="Courier New"/>
              </a:rPr>
              <a:t>ALL</a:t>
            </a:r>
            <a:endParaRPr sz="211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563" y="1144568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050" y="1156661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6762" y="1430431"/>
            <a:ext cx="2159374" cy="1297081"/>
            <a:chOff x="977264" y="1621155"/>
            <a:chExt cx="2447290" cy="1470025"/>
          </a:xfrm>
        </p:grpSpPr>
        <p:sp>
          <p:nvSpPr>
            <p:cNvPr id="7" name="object 7"/>
            <p:cNvSpPr/>
            <p:nvPr/>
          </p:nvSpPr>
          <p:spPr>
            <a:xfrm>
              <a:off x="992885" y="1636776"/>
              <a:ext cx="1403350" cy="1430655"/>
            </a:xfrm>
            <a:custGeom>
              <a:avLst/>
              <a:gdLst/>
              <a:ahLst/>
              <a:cxnLst/>
              <a:rect l="l" t="t" r="r" b="b"/>
              <a:pathLst>
                <a:path w="1403350" h="1430655">
                  <a:moveTo>
                    <a:pt x="1402842" y="714755"/>
                  </a:moveTo>
                  <a:lnTo>
                    <a:pt x="1401220" y="665823"/>
                  </a:lnTo>
                  <a:lnTo>
                    <a:pt x="1396425" y="617774"/>
                  </a:lnTo>
                  <a:lnTo>
                    <a:pt x="1388563" y="570717"/>
                  </a:lnTo>
                  <a:lnTo>
                    <a:pt x="1377738" y="524756"/>
                  </a:lnTo>
                  <a:lnTo>
                    <a:pt x="1364055" y="480000"/>
                  </a:lnTo>
                  <a:lnTo>
                    <a:pt x="1347620" y="436554"/>
                  </a:lnTo>
                  <a:lnTo>
                    <a:pt x="1328538" y="394525"/>
                  </a:lnTo>
                  <a:lnTo>
                    <a:pt x="1306914" y="354019"/>
                  </a:lnTo>
                  <a:lnTo>
                    <a:pt x="1282853" y="315143"/>
                  </a:lnTo>
                  <a:lnTo>
                    <a:pt x="1256461" y="278003"/>
                  </a:lnTo>
                  <a:lnTo>
                    <a:pt x="1227842" y="242707"/>
                  </a:lnTo>
                  <a:lnTo>
                    <a:pt x="1197102" y="209359"/>
                  </a:lnTo>
                  <a:lnTo>
                    <a:pt x="1164345" y="178067"/>
                  </a:lnTo>
                  <a:lnTo>
                    <a:pt x="1129678" y="148938"/>
                  </a:lnTo>
                  <a:lnTo>
                    <a:pt x="1093205" y="122077"/>
                  </a:lnTo>
                  <a:lnTo>
                    <a:pt x="1055031" y="97592"/>
                  </a:lnTo>
                  <a:lnTo>
                    <a:pt x="1015262" y="75588"/>
                  </a:lnTo>
                  <a:lnTo>
                    <a:pt x="974002" y="56173"/>
                  </a:lnTo>
                  <a:lnTo>
                    <a:pt x="931358" y="39453"/>
                  </a:lnTo>
                  <a:lnTo>
                    <a:pt x="887433" y="25534"/>
                  </a:lnTo>
                  <a:lnTo>
                    <a:pt x="842334" y="14522"/>
                  </a:lnTo>
                  <a:lnTo>
                    <a:pt x="796165" y="6525"/>
                  </a:lnTo>
                  <a:lnTo>
                    <a:pt x="749032" y="1649"/>
                  </a:lnTo>
                  <a:lnTo>
                    <a:pt x="701040" y="0"/>
                  </a:lnTo>
                  <a:lnTo>
                    <a:pt x="653051" y="1649"/>
                  </a:lnTo>
                  <a:lnTo>
                    <a:pt x="605929" y="6525"/>
                  </a:lnTo>
                  <a:lnTo>
                    <a:pt x="559778" y="14522"/>
                  </a:lnTo>
                  <a:lnTo>
                    <a:pt x="514702" y="25534"/>
                  </a:lnTo>
                  <a:lnTo>
                    <a:pt x="470807" y="39453"/>
                  </a:lnTo>
                  <a:lnTo>
                    <a:pt x="428196" y="56173"/>
                  </a:lnTo>
                  <a:lnTo>
                    <a:pt x="386974" y="75588"/>
                  </a:lnTo>
                  <a:lnTo>
                    <a:pt x="347246" y="97592"/>
                  </a:lnTo>
                  <a:lnTo>
                    <a:pt x="309116" y="122077"/>
                  </a:lnTo>
                  <a:lnTo>
                    <a:pt x="272688" y="148938"/>
                  </a:lnTo>
                  <a:lnTo>
                    <a:pt x="238067" y="178067"/>
                  </a:lnTo>
                  <a:lnTo>
                    <a:pt x="205359" y="209359"/>
                  </a:lnTo>
                  <a:lnTo>
                    <a:pt x="174666" y="242707"/>
                  </a:lnTo>
                  <a:lnTo>
                    <a:pt x="146094" y="278003"/>
                  </a:lnTo>
                  <a:lnTo>
                    <a:pt x="119747" y="315143"/>
                  </a:lnTo>
                  <a:lnTo>
                    <a:pt x="95729" y="354019"/>
                  </a:lnTo>
                  <a:lnTo>
                    <a:pt x="74146" y="394525"/>
                  </a:lnTo>
                  <a:lnTo>
                    <a:pt x="55102" y="436554"/>
                  </a:lnTo>
                  <a:lnTo>
                    <a:pt x="38700" y="480000"/>
                  </a:lnTo>
                  <a:lnTo>
                    <a:pt x="25047" y="524756"/>
                  </a:lnTo>
                  <a:lnTo>
                    <a:pt x="14245" y="570717"/>
                  </a:lnTo>
                  <a:lnTo>
                    <a:pt x="6401" y="617774"/>
                  </a:lnTo>
                  <a:lnTo>
                    <a:pt x="1617" y="665823"/>
                  </a:lnTo>
                  <a:lnTo>
                    <a:pt x="0" y="714755"/>
                  </a:lnTo>
                  <a:lnTo>
                    <a:pt x="1617" y="763692"/>
                  </a:lnTo>
                  <a:lnTo>
                    <a:pt x="6401" y="811752"/>
                  </a:lnTo>
                  <a:lnTo>
                    <a:pt x="14245" y="858827"/>
                  </a:lnTo>
                  <a:lnTo>
                    <a:pt x="25047" y="904811"/>
                  </a:lnTo>
                  <a:lnTo>
                    <a:pt x="38700" y="949596"/>
                  </a:lnTo>
                  <a:lnTo>
                    <a:pt x="55102" y="993076"/>
                  </a:lnTo>
                  <a:lnTo>
                    <a:pt x="74146" y="1035143"/>
                  </a:lnTo>
                  <a:lnTo>
                    <a:pt x="95729" y="1075689"/>
                  </a:lnTo>
                  <a:lnTo>
                    <a:pt x="119747" y="1114609"/>
                  </a:lnTo>
                  <a:lnTo>
                    <a:pt x="146094" y="1151794"/>
                  </a:lnTo>
                  <a:lnTo>
                    <a:pt x="174666" y="1187138"/>
                  </a:lnTo>
                  <a:lnTo>
                    <a:pt x="205358" y="1220533"/>
                  </a:lnTo>
                  <a:lnTo>
                    <a:pt x="238067" y="1251872"/>
                  </a:lnTo>
                  <a:lnTo>
                    <a:pt x="272688" y="1281048"/>
                  </a:lnTo>
                  <a:lnTo>
                    <a:pt x="309116" y="1307955"/>
                  </a:lnTo>
                  <a:lnTo>
                    <a:pt x="347246" y="1332483"/>
                  </a:lnTo>
                  <a:lnTo>
                    <a:pt x="386974" y="1354528"/>
                  </a:lnTo>
                  <a:lnTo>
                    <a:pt x="428196" y="1373981"/>
                  </a:lnTo>
                  <a:lnTo>
                    <a:pt x="470807" y="1390735"/>
                  </a:lnTo>
                  <a:lnTo>
                    <a:pt x="514702" y="1404683"/>
                  </a:lnTo>
                  <a:lnTo>
                    <a:pt x="559778" y="1415718"/>
                  </a:lnTo>
                  <a:lnTo>
                    <a:pt x="605929" y="1423733"/>
                  </a:lnTo>
                  <a:lnTo>
                    <a:pt x="653051" y="1428621"/>
                  </a:lnTo>
                  <a:lnTo>
                    <a:pt x="701040" y="1430273"/>
                  </a:lnTo>
                  <a:lnTo>
                    <a:pt x="749032" y="1428621"/>
                  </a:lnTo>
                  <a:lnTo>
                    <a:pt x="796165" y="1423733"/>
                  </a:lnTo>
                  <a:lnTo>
                    <a:pt x="842334" y="1415718"/>
                  </a:lnTo>
                  <a:lnTo>
                    <a:pt x="887433" y="1404683"/>
                  </a:lnTo>
                  <a:lnTo>
                    <a:pt x="931358" y="1390735"/>
                  </a:lnTo>
                  <a:lnTo>
                    <a:pt x="974002" y="1373981"/>
                  </a:lnTo>
                  <a:lnTo>
                    <a:pt x="1015262" y="1354528"/>
                  </a:lnTo>
                  <a:lnTo>
                    <a:pt x="1055031" y="1332483"/>
                  </a:lnTo>
                  <a:lnTo>
                    <a:pt x="1093205" y="1307955"/>
                  </a:lnTo>
                  <a:lnTo>
                    <a:pt x="1129678" y="1281048"/>
                  </a:lnTo>
                  <a:lnTo>
                    <a:pt x="1164345" y="1251872"/>
                  </a:lnTo>
                  <a:lnTo>
                    <a:pt x="1197102" y="1220533"/>
                  </a:lnTo>
                  <a:lnTo>
                    <a:pt x="1227842" y="1187138"/>
                  </a:lnTo>
                  <a:lnTo>
                    <a:pt x="1256461" y="1151794"/>
                  </a:lnTo>
                  <a:lnTo>
                    <a:pt x="1282853" y="1114609"/>
                  </a:lnTo>
                  <a:lnTo>
                    <a:pt x="1306914" y="1075689"/>
                  </a:lnTo>
                  <a:lnTo>
                    <a:pt x="1328538" y="1035143"/>
                  </a:lnTo>
                  <a:lnTo>
                    <a:pt x="1347620" y="993076"/>
                  </a:lnTo>
                  <a:lnTo>
                    <a:pt x="1364055" y="949596"/>
                  </a:lnTo>
                  <a:lnTo>
                    <a:pt x="1377738" y="904811"/>
                  </a:lnTo>
                  <a:lnTo>
                    <a:pt x="1388563" y="858827"/>
                  </a:lnTo>
                  <a:lnTo>
                    <a:pt x="1396425" y="811752"/>
                  </a:lnTo>
                  <a:lnTo>
                    <a:pt x="1401220" y="763692"/>
                  </a:lnTo>
                  <a:lnTo>
                    <a:pt x="1402842" y="71475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92885" y="1636776"/>
              <a:ext cx="1403350" cy="1430655"/>
            </a:xfrm>
            <a:custGeom>
              <a:avLst/>
              <a:gdLst/>
              <a:ahLst/>
              <a:cxnLst/>
              <a:rect l="l" t="t" r="r" b="b"/>
              <a:pathLst>
                <a:path w="1403350" h="1430655">
                  <a:moveTo>
                    <a:pt x="1402842" y="714755"/>
                  </a:moveTo>
                  <a:lnTo>
                    <a:pt x="1401220" y="665823"/>
                  </a:lnTo>
                  <a:lnTo>
                    <a:pt x="1396425" y="617774"/>
                  </a:lnTo>
                  <a:lnTo>
                    <a:pt x="1388563" y="570717"/>
                  </a:lnTo>
                  <a:lnTo>
                    <a:pt x="1377738" y="524756"/>
                  </a:lnTo>
                  <a:lnTo>
                    <a:pt x="1364055" y="480000"/>
                  </a:lnTo>
                  <a:lnTo>
                    <a:pt x="1347620" y="436554"/>
                  </a:lnTo>
                  <a:lnTo>
                    <a:pt x="1328538" y="394525"/>
                  </a:lnTo>
                  <a:lnTo>
                    <a:pt x="1306914" y="354019"/>
                  </a:lnTo>
                  <a:lnTo>
                    <a:pt x="1282853" y="315143"/>
                  </a:lnTo>
                  <a:lnTo>
                    <a:pt x="1256461" y="278003"/>
                  </a:lnTo>
                  <a:lnTo>
                    <a:pt x="1227842" y="242707"/>
                  </a:lnTo>
                  <a:lnTo>
                    <a:pt x="1197102" y="209359"/>
                  </a:lnTo>
                  <a:lnTo>
                    <a:pt x="1164345" y="178067"/>
                  </a:lnTo>
                  <a:lnTo>
                    <a:pt x="1129678" y="148938"/>
                  </a:lnTo>
                  <a:lnTo>
                    <a:pt x="1093205" y="122077"/>
                  </a:lnTo>
                  <a:lnTo>
                    <a:pt x="1055031" y="97592"/>
                  </a:lnTo>
                  <a:lnTo>
                    <a:pt x="1015262" y="75588"/>
                  </a:lnTo>
                  <a:lnTo>
                    <a:pt x="974002" y="56173"/>
                  </a:lnTo>
                  <a:lnTo>
                    <a:pt x="931358" y="39453"/>
                  </a:lnTo>
                  <a:lnTo>
                    <a:pt x="887433" y="25534"/>
                  </a:lnTo>
                  <a:lnTo>
                    <a:pt x="842334" y="14522"/>
                  </a:lnTo>
                  <a:lnTo>
                    <a:pt x="796165" y="6525"/>
                  </a:lnTo>
                  <a:lnTo>
                    <a:pt x="749032" y="1649"/>
                  </a:lnTo>
                  <a:lnTo>
                    <a:pt x="701040" y="0"/>
                  </a:lnTo>
                  <a:lnTo>
                    <a:pt x="653051" y="1649"/>
                  </a:lnTo>
                  <a:lnTo>
                    <a:pt x="605929" y="6525"/>
                  </a:lnTo>
                  <a:lnTo>
                    <a:pt x="559778" y="14522"/>
                  </a:lnTo>
                  <a:lnTo>
                    <a:pt x="514702" y="25534"/>
                  </a:lnTo>
                  <a:lnTo>
                    <a:pt x="470807" y="39453"/>
                  </a:lnTo>
                  <a:lnTo>
                    <a:pt x="428196" y="56173"/>
                  </a:lnTo>
                  <a:lnTo>
                    <a:pt x="386974" y="75588"/>
                  </a:lnTo>
                  <a:lnTo>
                    <a:pt x="347246" y="97592"/>
                  </a:lnTo>
                  <a:lnTo>
                    <a:pt x="309116" y="122077"/>
                  </a:lnTo>
                  <a:lnTo>
                    <a:pt x="272688" y="148938"/>
                  </a:lnTo>
                  <a:lnTo>
                    <a:pt x="238067" y="178067"/>
                  </a:lnTo>
                  <a:lnTo>
                    <a:pt x="205359" y="209359"/>
                  </a:lnTo>
                  <a:lnTo>
                    <a:pt x="174666" y="242707"/>
                  </a:lnTo>
                  <a:lnTo>
                    <a:pt x="146094" y="278003"/>
                  </a:lnTo>
                  <a:lnTo>
                    <a:pt x="119747" y="315143"/>
                  </a:lnTo>
                  <a:lnTo>
                    <a:pt x="95729" y="354019"/>
                  </a:lnTo>
                  <a:lnTo>
                    <a:pt x="74146" y="394525"/>
                  </a:lnTo>
                  <a:lnTo>
                    <a:pt x="55102" y="436554"/>
                  </a:lnTo>
                  <a:lnTo>
                    <a:pt x="38700" y="480000"/>
                  </a:lnTo>
                  <a:lnTo>
                    <a:pt x="25047" y="524756"/>
                  </a:lnTo>
                  <a:lnTo>
                    <a:pt x="14245" y="570717"/>
                  </a:lnTo>
                  <a:lnTo>
                    <a:pt x="6401" y="617774"/>
                  </a:lnTo>
                  <a:lnTo>
                    <a:pt x="1617" y="665823"/>
                  </a:lnTo>
                  <a:lnTo>
                    <a:pt x="0" y="714755"/>
                  </a:lnTo>
                  <a:lnTo>
                    <a:pt x="1617" y="763692"/>
                  </a:lnTo>
                  <a:lnTo>
                    <a:pt x="6401" y="811752"/>
                  </a:lnTo>
                  <a:lnTo>
                    <a:pt x="14245" y="858827"/>
                  </a:lnTo>
                  <a:lnTo>
                    <a:pt x="25047" y="904811"/>
                  </a:lnTo>
                  <a:lnTo>
                    <a:pt x="38700" y="949596"/>
                  </a:lnTo>
                  <a:lnTo>
                    <a:pt x="55102" y="993076"/>
                  </a:lnTo>
                  <a:lnTo>
                    <a:pt x="74146" y="1035143"/>
                  </a:lnTo>
                  <a:lnTo>
                    <a:pt x="95729" y="1075689"/>
                  </a:lnTo>
                  <a:lnTo>
                    <a:pt x="119747" y="1114609"/>
                  </a:lnTo>
                  <a:lnTo>
                    <a:pt x="146094" y="1151794"/>
                  </a:lnTo>
                  <a:lnTo>
                    <a:pt x="174666" y="1187138"/>
                  </a:lnTo>
                  <a:lnTo>
                    <a:pt x="205358" y="1220533"/>
                  </a:lnTo>
                  <a:lnTo>
                    <a:pt x="238067" y="1251872"/>
                  </a:lnTo>
                  <a:lnTo>
                    <a:pt x="272688" y="1281048"/>
                  </a:lnTo>
                  <a:lnTo>
                    <a:pt x="309116" y="1307955"/>
                  </a:lnTo>
                  <a:lnTo>
                    <a:pt x="347246" y="1332483"/>
                  </a:lnTo>
                  <a:lnTo>
                    <a:pt x="386974" y="1354528"/>
                  </a:lnTo>
                  <a:lnTo>
                    <a:pt x="428196" y="1373981"/>
                  </a:lnTo>
                  <a:lnTo>
                    <a:pt x="470807" y="1390735"/>
                  </a:lnTo>
                  <a:lnTo>
                    <a:pt x="514702" y="1404683"/>
                  </a:lnTo>
                  <a:lnTo>
                    <a:pt x="559778" y="1415718"/>
                  </a:lnTo>
                  <a:lnTo>
                    <a:pt x="605929" y="1423733"/>
                  </a:lnTo>
                  <a:lnTo>
                    <a:pt x="653051" y="1428621"/>
                  </a:lnTo>
                  <a:lnTo>
                    <a:pt x="701040" y="1430273"/>
                  </a:lnTo>
                  <a:lnTo>
                    <a:pt x="749032" y="1428621"/>
                  </a:lnTo>
                  <a:lnTo>
                    <a:pt x="796165" y="1423733"/>
                  </a:lnTo>
                  <a:lnTo>
                    <a:pt x="842334" y="1415718"/>
                  </a:lnTo>
                  <a:lnTo>
                    <a:pt x="887433" y="1404683"/>
                  </a:lnTo>
                  <a:lnTo>
                    <a:pt x="931358" y="1390735"/>
                  </a:lnTo>
                  <a:lnTo>
                    <a:pt x="974002" y="1373981"/>
                  </a:lnTo>
                  <a:lnTo>
                    <a:pt x="1015262" y="1354528"/>
                  </a:lnTo>
                  <a:lnTo>
                    <a:pt x="1055031" y="1332483"/>
                  </a:lnTo>
                  <a:lnTo>
                    <a:pt x="1093205" y="1307955"/>
                  </a:lnTo>
                  <a:lnTo>
                    <a:pt x="1129678" y="1281048"/>
                  </a:lnTo>
                  <a:lnTo>
                    <a:pt x="1164345" y="1251872"/>
                  </a:lnTo>
                  <a:lnTo>
                    <a:pt x="1197102" y="1220533"/>
                  </a:lnTo>
                  <a:lnTo>
                    <a:pt x="1227842" y="1187138"/>
                  </a:lnTo>
                  <a:lnTo>
                    <a:pt x="1256461" y="1151794"/>
                  </a:lnTo>
                  <a:lnTo>
                    <a:pt x="1282853" y="1114609"/>
                  </a:lnTo>
                  <a:lnTo>
                    <a:pt x="1306914" y="1075689"/>
                  </a:lnTo>
                  <a:lnTo>
                    <a:pt x="1328538" y="1035143"/>
                  </a:lnTo>
                  <a:lnTo>
                    <a:pt x="1347620" y="993076"/>
                  </a:lnTo>
                  <a:lnTo>
                    <a:pt x="1364055" y="949596"/>
                  </a:lnTo>
                  <a:lnTo>
                    <a:pt x="1377738" y="904811"/>
                  </a:lnTo>
                  <a:lnTo>
                    <a:pt x="1388563" y="858827"/>
                  </a:lnTo>
                  <a:lnTo>
                    <a:pt x="1396425" y="811752"/>
                  </a:lnTo>
                  <a:lnTo>
                    <a:pt x="1401220" y="763692"/>
                  </a:lnTo>
                  <a:lnTo>
                    <a:pt x="1402842" y="71475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005583" y="1645158"/>
              <a:ext cx="1403350" cy="1430655"/>
            </a:xfrm>
            <a:custGeom>
              <a:avLst/>
              <a:gdLst/>
              <a:ahLst/>
              <a:cxnLst/>
              <a:rect l="l" t="t" r="r" b="b"/>
              <a:pathLst>
                <a:path w="1403350" h="1430655">
                  <a:moveTo>
                    <a:pt x="1402841" y="714755"/>
                  </a:moveTo>
                  <a:lnTo>
                    <a:pt x="1401220" y="665823"/>
                  </a:lnTo>
                  <a:lnTo>
                    <a:pt x="1396425" y="617774"/>
                  </a:lnTo>
                  <a:lnTo>
                    <a:pt x="1388563" y="570717"/>
                  </a:lnTo>
                  <a:lnTo>
                    <a:pt x="1377738" y="524756"/>
                  </a:lnTo>
                  <a:lnTo>
                    <a:pt x="1364055" y="480000"/>
                  </a:lnTo>
                  <a:lnTo>
                    <a:pt x="1347620" y="436554"/>
                  </a:lnTo>
                  <a:lnTo>
                    <a:pt x="1328538" y="394525"/>
                  </a:lnTo>
                  <a:lnTo>
                    <a:pt x="1306914" y="354019"/>
                  </a:lnTo>
                  <a:lnTo>
                    <a:pt x="1282853" y="315143"/>
                  </a:lnTo>
                  <a:lnTo>
                    <a:pt x="1256461" y="278003"/>
                  </a:lnTo>
                  <a:lnTo>
                    <a:pt x="1227842" y="242707"/>
                  </a:lnTo>
                  <a:lnTo>
                    <a:pt x="1197101" y="209359"/>
                  </a:lnTo>
                  <a:lnTo>
                    <a:pt x="1164345" y="178067"/>
                  </a:lnTo>
                  <a:lnTo>
                    <a:pt x="1129678" y="148938"/>
                  </a:lnTo>
                  <a:lnTo>
                    <a:pt x="1093205" y="122077"/>
                  </a:lnTo>
                  <a:lnTo>
                    <a:pt x="1055031" y="97592"/>
                  </a:lnTo>
                  <a:lnTo>
                    <a:pt x="1015262" y="75588"/>
                  </a:lnTo>
                  <a:lnTo>
                    <a:pt x="974002" y="56173"/>
                  </a:lnTo>
                  <a:lnTo>
                    <a:pt x="931358" y="39453"/>
                  </a:lnTo>
                  <a:lnTo>
                    <a:pt x="887433" y="25534"/>
                  </a:lnTo>
                  <a:lnTo>
                    <a:pt x="842334" y="14522"/>
                  </a:lnTo>
                  <a:lnTo>
                    <a:pt x="796165" y="6525"/>
                  </a:lnTo>
                  <a:lnTo>
                    <a:pt x="749032" y="1649"/>
                  </a:lnTo>
                  <a:lnTo>
                    <a:pt x="701039" y="0"/>
                  </a:lnTo>
                  <a:lnTo>
                    <a:pt x="653051" y="1649"/>
                  </a:lnTo>
                  <a:lnTo>
                    <a:pt x="605929" y="6525"/>
                  </a:lnTo>
                  <a:lnTo>
                    <a:pt x="559778" y="14522"/>
                  </a:lnTo>
                  <a:lnTo>
                    <a:pt x="514702" y="25534"/>
                  </a:lnTo>
                  <a:lnTo>
                    <a:pt x="470807" y="39453"/>
                  </a:lnTo>
                  <a:lnTo>
                    <a:pt x="428196" y="56173"/>
                  </a:lnTo>
                  <a:lnTo>
                    <a:pt x="386974" y="75588"/>
                  </a:lnTo>
                  <a:lnTo>
                    <a:pt x="347246" y="97592"/>
                  </a:lnTo>
                  <a:lnTo>
                    <a:pt x="309116" y="122077"/>
                  </a:lnTo>
                  <a:lnTo>
                    <a:pt x="272688" y="148938"/>
                  </a:lnTo>
                  <a:lnTo>
                    <a:pt x="238067" y="178067"/>
                  </a:lnTo>
                  <a:lnTo>
                    <a:pt x="205359" y="209359"/>
                  </a:lnTo>
                  <a:lnTo>
                    <a:pt x="174666" y="242707"/>
                  </a:lnTo>
                  <a:lnTo>
                    <a:pt x="146094" y="278003"/>
                  </a:lnTo>
                  <a:lnTo>
                    <a:pt x="119747" y="315143"/>
                  </a:lnTo>
                  <a:lnTo>
                    <a:pt x="95729" y="354019"/>
                  </a:lnTo>
                  <a:lnTo>
                    <a:pt x="74146" y="394525"/>
                  </a:lnTo>
                  <a:lnTo>
                    <a:pt x="55102" y="436554"/>
                  </a:lnTo>
                  <a:lnTo>
                    <a:pt x="38700" y="480000"/>
                  </a:lnTo>
                  <a:lnTo>
                    <a:pt x="25047" y="524756"/>
                  </a:lnTo>
                  <a:lnTo>
                    <a:pt x="14245" y="570717"/>
                  </a:lnTo>
                  <a:lnTo>
                    <a:pt x="6401" y="617774"/>
                  </a:lnTo>
                  <a:lnTo>
                    <a:pt x="1617" y="665823"/>
                  </a:lnTo>
                  <a:lnTo>
                    <a:pt x="0" y="714755"/>
                  </a:lnTo>
                  <a:lnTo>
                    <a:pt x="1617" y="763692"/>
                  </a:lnTo>
                  <a:lnTo>
                    <a:pt x="6401" y="811752"/>
                  </a:lnTo>
                  <a:lnTo>
                    <a:pt x="14245" y="858827"/>
                  </a:lnTo>
                  <a:lnTo>
                    <a:pt x="25047" y="904811"/>
                  </a:lnTo>
                  <a:lnTo>
                    <a:pt x="38700" y="949596"/>
                  </a:lnTo>
                  <a:lnTo>
                    <a:pt x="55102" y="993076"/>
                  </a:lnTo>
                  <a:lnTo>
                    <a:pt x="74146" y="1035143"/>
                  </a:lnTo>
                  <a:lnTo>
                    <a:pt x="95729" y="1075689"/>
                  </a:lnTo>
                  <a:lnTo>
                    <a:pt x="119747" y="1114609"/>
                  </a:lnTo>
                  <a:lnTo>
                    <a:pt x="146094" y="1151794"/>
                  </a:lnTo>
                  <a:lnTo>
                    <a:pt x="174666" y="1187138"/>
                  </a:lnTo>
                  <a:lnTo>
                    <a:pt x="205358" y="1220533"/>
                  </a:lnTo>
                  <a:lnTo>
                    <a:pt x="238067" y="1251872"/>
                  </a:lnTo>
                  <a:lnTo>
                    <a:pt x="272688" y="1281048"/>
                  </a:lnTo>
                  <a:lnTo>
                    <a:pt x="309116" y="1307955"/>
                  </a:lnTo>
                  <a:lnTo>
                    <a:pt x="347246" y="1332483"/>
                  </a:lnTo>
                  <a:lnTo>
                    <a:pt x="386974" y="1354528"/>
                  </a:lnTo>
                  <a:lnTo>
                    <a:pt x="428196" y="1373981"/>
                  </a:lnTo>
                  <a:lnTo>
                    <a:pt x="470807" y="1390735"/>
                  </a:lnTo>
                  <a:lnTo>
                    <a:pt x="514702" y="1404683"/>
                  </a:lnTo>
                  <a:lnTo>
                    <a:pt x="559778" y="1415718"/>
                  </a:lnTo>
                  <a:lnTo>
                    <a:pt x="605929" y="1423733"/>
                  </a:lnTo>
                  <a:lnTo>
                    <a:pt x="653051" y="1428621"/>
                  </a:lnTo>
                  <a:lnTo>
                    <a:pt x="701039" y="1430273"/>
                  </a:lnTo>
                  <a:lnTo>
                    <a:pt x="749032" y="1428621"/>
                  </a:lnTo>
                  <a:lnTo>
                    <a:pt x="796165" y="1423733"/>
                  </a:lnTo>
                  <a:lnTo>
                    <a:pt x="842334" y="1415718"/>
                  </a:lnTo>
                  <a:lnTo>
                    <a:pt x="887433" y="1404683"/>
                  </a:lnTo>
                  <a:lnTo>
                    <a:pt x="931358" y="1390735"/>
                  </a:lnTo>
                  <a:lnTo>
                    <a:pt x="974002" y="1373981"/>
                  </a:lnTo>
                  <a:lnTo>
                    <a:pt x="1015262" y="1354528"/>
                  </a:lnTo>
                  <a:lnTo>
                    <a:pt x="1055031" y="1332483"/>
                  </a:lnTo>
                  <a:lnTo>
                    <a:pt x="1093205" y="1307955"/>
                  </a:lnTo>
                  <a:lnTo>
                    <a:pt x="1129678" y="1281048"/>
                  </a:lnTo>
                  <a:lnTo>
                    <a:pt x="1164345" y="1251872"/>
                  </a:lnTo>
                  <a:lnTo>
                    <a:pt x="1197102" y="1220533"/>
                  </a:lnTo>
                  <a:lnTo>
                    <a:pt x="1227842" y="1187138"/>
                  </a:lnTo>
                  <a:lnTo>
                    <a:pt x="1256461" y="1151794"/>
                  </a:lnTo>
                  <a:lnTo>
                    <a:pt x="1282853" y="1114609"/>
                  </a:lnTo>
                  <a:lnTo>
                    <a:pt x="1306914" y="1075689"/>
                  </a:lnTo>
                  <a:lnTo>
                    <a:pt x="1328538" y="1035143"/>
                  </a:lnTo>
                  <a:lnTo>
                    <a:pt x="1347620" y="993076"/>
                  </a:lnTo>
                  <a:lnTo>
                    <a:pt x="1364055" y="949596"/>
                  </a:lnTo>
                  <a:lnTo>
                    <a:pt x="1377738" y="904811"/>
                  </a:lnTo>
                  <a:lnTo>
                    <a:pt x="1388563" y="858827"/>
                  </a:lnTo>
                  <a:lnTo>
                    <a:pt x="1396425" y="811752"/>
                  </a:lnTo>
                  <a:lnTo>
                    <a:pt x="1401220" y="763692"/>
                  </a:lnTo>
                  <a:lnTo>
                    <a:pt x="1402841" y="71475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5583" y="1645158"/>
              <a:ext cx="1403350" cy="1430655"/>
            </a:xfrm>
            <a:custGeom>
              <a:avLst/>
              <a:gdLst/>
              <a:ahLst/>
              <a:cxnLst/>
              <a:rect l="l" t="t" r="r" b="b"/>
              <a:pathLst>
                <a:path w="1403350" h="1430655">
                  <a:moveTo>
                    <a:pt x="1402841" y="714755"/>
                  </a:moveTo>
                  <a:lnTo>
                    <a:pt x="1401220" y="665823"/>
                  </a:lnTo>
                  <a:lnTo>
                    <a:pt x="1396425" y="617774"/>
                  </a:lnTo>
                  <a:lnTo>
                    <a:pt x="1388563" y="570717"/>
                  </a:lnTo>
                  <a:lnTo>
                    <a:pt x="1377738" y="524756"/>
                  </a:lnTo>
                  <a:lnTo>
                    <a:pt x="1364055" y="480000"/>
                  </a:lnTo>
                  <a:lnTo>
                    <a:pt x="1347620" y="436554"/>
                  </a:lnTo>
                  <a:lnTo>
                    <a:pt x="1328538" y="394525"/>
                  </a:lnTo>
                  <a:lnTo>
                    <a:pt x="1306914" y="354019"/>
                  </a:lnTo>
                  <a:lnTo>
                    <a:pt x="1282853" y="315143"/>
                  </a:lnTo>
                  <a:lnTo>
                    <a:pt x="1256461" y="278003"/>
                  </a:lnTo>
                  <a:lnTo>
                    <a:pt x="1227842" y="242707"/>
                  </a:lnTo>
                  <a:lnTo>
                    <a:pt x="1197101" y="209359"/>
                  </a:lnTo>
                  <a:lnTo>
                    <a:pt x="1164345" y="178067"/>
                  </a:lnTo>
                  <a:lnTo>
                    <a:pt x="1129678" y="148938"/>
                  </a:lnTo>
                  <a:lnTo>
                    <a:pt x="1093205" y="122077"/>
                  </a:lnTo>
                  <a:lnTo>
                    <a:pt x="1055031" y="97592"/>
                  </a:lnTo>
                  <a:lnTo>
                    <a:pt x="1015262" y="75588"/>
                  </a:lnTo>
                  <a:lnTo>
                    <a:pt x="974002" y="56173"/>
                  </a:lnTo>
                  <a:lnTo>
                    <a:pt x="931358" y="39453"/>
                  </a:lnTo>
                  <a:lnTo>
                    <a:pt x="887433" y="25534"/>
                  </a:lnTo>
                  <a:lnTo>
                    <a:pt x="842334" y="14522"/>
                  </a:lnTo>
                  <a:lnTo>
                    <a:pt x="796165" y="6525"/>
                  </a:lnTo>
                  <a:lnTo>
                    <a:pt x="749032" y="1649"/>
                  </a:lnTo>
                  <a:lnTo>
                    <a:pt x="701039" y="0"/>
                  </a:lnTo>
                  <a:lnTo>
                    <a:pt x="653051" y="1649"/>
                  </a:lnTo>
                  <a:lnTo>
                    <a:pt x="605929" y="6525"/>
                  </a:lnTo>
                  <a:lnTo>
                    <a:pt x="559778" y="14522"/>
                  </a:lnTo>
                  <a:lnTo>
                    <a:pt x="514702" y="25534"/>
                  </a:lnTo>
                  <a:lnTo>
                    <a:pt x="470807" y="39453"/>
                  </a:lnTo>
                  <a:lnTo>
                    <a:pt x="428196" y="56173"/>
                  </a:lnTo>
                  <a:lnTo>
                    <a:pt x="386974" y="75588"/>
                  </a:lnTo>
                  <a:lnTo>
                    <a:pt x="347246" y="97592"/>
                  </a:lnTo>
                  <a:lnTo>
                    <a:pt x="309116" y="122077"/>
                  </a:lnTo>
                  <a:lnTo>
                    <a:pt x="272688" y="148938"/>
                  </a:lnTo>
                  <a:lnTo>
                    <a:pt x="238067" y="178067"/>
                  </a:lnTo>
                  <a:lnTo>
                    <a:pt x="205359" y="209359"/>
                  </a:lnTo>
                  <a:lnTo>
                    <a:pt x="174666" y="242707"/>
                  </a:lnTo>
                  <a:lnTo>
                    <a:pt x="146094" y="278003"/>
                  </a:lnTo>
                  <a:lnTo>
                    <a:pt x="119747" y="315143"/>
                  </a:lnTo>
                  <a:lnTo>
                    <a:pt x="95729" y="354019"/>
                  </a:lnTo>
                  <a:lnTo>
                    <a:pt x="74146" y="394525"/>
                  </a:lnTo>
                  <a:lnTo>
                    <a:pt x="55102" y="436554"/>
                  </a:lnTo>
                  <a:lnTo>
                    <a:pt x="38700" y="480000"/>
                  </a:lnTo>
                  <a:lnTo>
                    <a:pt x="25047" y="524756"/>
                  </a:lnTo>
                  <a:lnTo>
                    <a:pt x="14245" y="570717"/>
                  </a:lnTo>
                  <a:lnTo>
                    <a:pt x="6401" y="617774"/>
                  </a:lnTo>
                  <a:lnTo>
                    <a:pt x="1617" y="665823"/>
                  </a:lnTo>
                  <a:lnTo>
                    <a:pt x="0" y="714755"/>
                  </a:lnTo>
                  <a:lnTo>
                    <a:pt x="1617" y="763692"/>
                  </a:lnTo>
                  <a:lnTo>
                    <a:pt x="6401" y="811752"/>
                  </a:lnTo>
                  <a:lnTo>
                    <a:pt x="14245" y="858827"/>
                  </a:lnTo>
                  <a:lnTo>
                    <a:pt x="25047" y="904811"/>
                  </a:lnTo>
                  <a:lnTo>
                    <a:pt x="38700" y="949596"/>
                  </a:lnTo>
                  <a:lnTo>
                    <a:pt x="55102" y="993076"/>
                  </a:lnTo>
                  <a:lnTo>
                    <a:pt x="74146" y="1035143"/>
                  </a:lnTo>
                  <a:lnTo>
                    <a:pt x="95729" y="1075689"/>
                  </a:lnTo>
                  <a:lnTo>
                    <a:pt x="119747" y="1114609"/>
                  </a:lnTo>
                  <a:lnTo>
                    <a:pt x="146094" y="1151794"/>
                  </a:lnTo>
                  <a:lnTo>
                    <a:pt x="174666" y="1187138"/>
                  </a:lnTo>
                  <a:lnTo>
                    <a:pt x="205358" y="1220533"/>
                  </a:lnTo>
                  <a:lnTo>
                    <a:pt x="238067" y="1251872"/>
                  </a:lnTo>
                  <a:lnTo>
                    <a:pt x="272688" y="1281048"/>
                  </a:lnTo>
                  <a:lnTo>
                    <a:pt x="309116" y="1307955"/>
                  </a:lnTo>
                  <a:lnTo>
                    <a:pt x="347246" y="1332483"/>
                  </a:lnTo>
                  <a:lnTo>
                    <a:pt x="386974" y="1354528"/>
                  </a:lnTo>
                  <a:lnTo>
                    <a:pt x="428196" y="1373981"/>
                  </a:lnTo>
                  <a:lnTo>
                    <a:pt x="470807" y="1390735"/>
                  </a:lnTo>
                  <a:lnTo>
                    <a:pt x="514702" y="1404683"/>
                  </a:lnTo>
                  <a:lnTo>
                    <a:pt x="559778" y="1415718"/>
                  </a:lnTo>
                  <a:lnTo>
                    <a:pt x="605929" y="1423733"/>
                  </a:lnTo>
                  <a:lnTo>
                    <a:pt x="653051" y="1428621"/>
                  </a:lnTo>
                  <a:lnTo>
                    <a:pt x="701039" y="1430273"/>
                  </a:lnTo>
                  <a:lnTo>
                    <a:pt x="749032" y="1428621"/>
                  </a:lnTo>
                  <a:lnTo>
                    <a:pt x="796165" y="1423733"/>
                  </a:lnTo>
                  <a:lnTo>
                    <a:pt x="842334" y="1415718"/>
                  </a:lnTo>
                  <a:lnTo>
                    <a:pt x="887433" y="1404683"/>
                  </a:lnTo>
                  <a:lnTo>
                    <a:pt x="931358" y="1390735"/>
                  </a:lnTo>
                  <a:lnTo>
                    <a:pt x="974002" y="1373981"/>
                  </a:lnTo>
                  <a:lnTo>
                    <a:pt x="1015262" y="1354528"/>
                  </a:lnTo>
                  <a:lnTo>
                    <a:pt x="1055031" y="1332483"/>
                  </a:lnTo>
                  <a:lnTo>
                    <a:pt x="1093205" y="1307955"/>
                  </a:lnTo>
                  <a:lnTo>
                    <a:pt x="1129678" y="1281048"/>
                  </a:lnTo>
                  <a:lnTo>
                    <a:pt x="1164345" y="1251872"/>
                  </a:lnTo>
                  <a:lnTo>
                    <a:pt x="1197102" y="1220533"/>
                  </a:lnTo>
                  <a:lnTo>
                    <a:pt x="1227842" y="1187138"/>
                  </a:lnTo>
                  <a:lnTo>
                    <a:pt x="1256461" y="1151794"/>
                  </a:lnTo>
                  <a:lnTo>
                    <a:pt x="1282853" y="1114609"/>
                  </a:lnTo>
                  <a:lnTo>
                    <a:pt x="1306914" y="1075689"/>
                  </a:lnTo>
                  <a:lnTo>
                    <a:pt x="1328538" y="1035143"/>
                  </a:lnTo>
                  <a:lnTo>
                    <a:pt x="1347620" y="993076"/>
                  </a:lnTo>
                  <a:lnTo>
                    <a:pt x="1364055" y="949596"/>
                  </a:lnTo>
                  <a:lnTo>
                    <a:pt x="1377738" y="904811"/>
                  </a:lnTo>
                  <a:lnTo>
                    <a:pt x="1388563" y="858827"/>
                  </a:lnTo>
                  <a:lnTo>
                    <a:pt x="1396425" y="811752"/>
                  </a:lnTo>
                  <a:lnTo>
                    <a:pt x="1401220" y="763692"/>
                  </a:lnTo>
                  <a:lnTo>
                    <a:pt x="1402841" y="71475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00917" y="1417656"/>
            <a:ext cx="2158253" cy="1297641"/>
            <a:chOff x="3588639" y="1606677"/>
            <a:chExt cx="2446020" cy="1470660"/>
          </a:xfrm>
        </p:grpSpPr>
        <p:sp>
          <p:nvSpPr>
            <p:cNvPr id="12" name="object 12"/>
            <p:cNvSpPr/>
            <p:nvPr/>
          </p:nvSpPr>
          <p:spPr>
            <a:xfrm>
              <a:off x="3604260" y="1622298"/>
              <a:ext cx="1402080" cy="1430655"/>
            </a:xfrm>
            <a:custGeom>
              <a:avLst/>
              <a:gdLst/>
              <a:ahLst/>
              <a:cxnLst/>
              <a:rect l="l" t="t" r="r" b="b"/>
              <a:pathLst>
                <a:path w="1402079" h="1430655">
                  <a:moveTo>
                    <a:pt x="1402080" y="714755"/>
                  </a:moveTo>
                  <a:lnTo>
                    <a:pt x="1400462" y="665823"/>
                  </a:lnTo>
                  <a:lnTo>
                    <a:pt x="1395678" y="617774"/>
                  </a:lnTo>
                  <a:lnTo>
                    <a:pt x="1387834" y="570717"/>
                  </a:lnTo>
                  <a:lnTo>
                    <a:pt x="1377032" y="524756"/>
                  </a:lnTo>
                  <a:lnTo>
                    <a:pt x="1363379" y="480000"/>
                  </a:lnTo>
                  <a:lnTo>
                    <a:pt x="1346977" y="436554"/>
                  </a:lnTo>
                  <a:lnTo>
                    <a:pt x="1327933" y="394525"/>
                  </a:lnTo>
                  <a:lnTo>
                    <a:pt x="1306350" y="354019"/>
                  </a:lnTo>
                  <a:lnTo>
                    <a:pt x="1282332" y="315143"/>
                  </a:lnTo>
                  <a:lnTo>
                    <a:pt x="1255985" y="278003"/>
                  </a:lnTo>
                  <a:lnTo>
                    <a:pt x="1227413" y="242707"/>
                  </a:lnTo>
                  <a:lnTo>
                    <a:pt x="1196721" y="209359"/>
                  </a:lnTo>
                  <a:lnTo>
                    <a:pt x="1164012" y="178067"/>
                  </a:lnTo>
                  <a:lnTo>
                    <a:pt x="1129391" y="148938"/>
                  </a:lnTo>
                  <a:lnTo>
                    <a:pt x="1092963" y="122077"/>
                  </a:lnTo>
                  <a:lnTo>
                    <a:pt x="1054833" y="97592"/>
                  </a:lnTo>
                  <a:lnTo>
                    <a:pt x="1015105" y="75588"/>
                  </a:lnTo>
                  <a:lnTo>
                    <a:pt x="973883" y="56173"/>
                  </a:lnTo>
                  <a:lnTo>
                    <a:pt x="931272" y="39453"/>
                  </a:lnTo>
                  <a:lnTo>
                    <a:pt x="887377" y="25534"/>
                  </a:lnTo>
                  <a:lnTo>
                    <a:pt x="842301" y="14522"/>
                  </a:lnTo>
                  <a:lnTo>
                    <a:pt x="796150" y="6525"/>
                  </a:lnTo>
                  <a:lnTo>
                    <a:pt x="749028" y="1649"/>
                  </a:lnTo>
                  <a:lnTo>
                    <a:pt x="701040" y="0"/>
                  </a:lnTo>
                  <a:lnTo>
                    <a:pt x="652963" y="1649"/>
                  </a:lnTo>
                  <a:lnTo>
                    <a:pt x="605769" y="6525"/>
                  </a:lnTo>
                  <a:lnTo>
                    <a:pt x="559559" y="14522"/>
                  </a:lnTo>
                  <a:lnTo>
                    <a:pt x="514438" y="25534"/>
                  </a:lnTo>
                  <a:lnTo>
                    <a:pt x="470508" y="39453"/>
                  </a:lnTo>
                  <a:lnTo>
                    <a:pt x="427874" y="56173"/>
                  </a:lnTo>
                  <a:lnTo>
                    <a:pt x="386639" y="75588"/>
                  </a:lnTo>
                  <a:lnTo>
                    <a:pt x="346907" y="97592"/>
                  </a:lnTo>
                  <a:lnTo>
                    <a:pt x="308781" y="122077"/>
                  </a:lnTo>
                  <a:lnTo>
                    <a:pt x="272364" y="148938"/>
                  </a:lnTo>
                  <a:lnTo>
                    <a:pt x="237760" y="178067"/>
                  </a:lnTo>
                  <a:lnTo>
                    <a:pt x="205073" y="209359"/>
                  </a:lnTo>
                  <a:lnTo>
                    <a:pt x="174406" y="242707"/>
                  </a:lnTo>
                  <a:lnTo>
                    <a:pt x="145862" y="278003"/>
                  </a:lnTo>
                  <a:lnTo>
                    <a:pt x="119546" y="315143"/>
                  </a:lnTo>
                  <a:lnTo>
                    <a:pt x="95560" y="354019"/>
                  </a:lnTo>
                  <a:lnTo>
                    <a:pt x="74008" y="394525"/>
                  </a:lnTo>
                  <a:lnTo>
                    <a:pt x="54994" y="436554"/>
                  </a:lnTo>
                  <a:lnTo>
                    <a:pt x="38622" y="480000"/>
                  </a:lnTo>
                  <a:lnTo>
                    <a:pt x="24994" y="524756"/>
                  </a:lnTo>
                  <a:lnTo>
                    <a:pt x="14214" y="570717"/>
                  </a:lnTo>
                  <a:lnTo>
                    <a:pt x="6386" y="617774"/>
                  </a:lnTo>
                  <a:lnTo>
                    <a:pt x="1613" y="665823"/>
                  </a:lnTo>
                  <a:lnTo>
                    <a:pt x="0" y="714755"/>
                  </a:lnTo>
                  <a:lnTo>
                    <a:pt x="1613" y="763692"/>
                  </a:lnTo>
                  <a:lnTo>
                    <a:pt x="6386" y="811752"/>
                  </a:lnTo>
                  <a:lnTo>
                    <a:pt x="14214" y="858827"/>
                  </a:lnTo>
                  <a:lnTo>
                    <a:pt x="24994" y="904811"/>
                  </a:lnTo>
                  <a:lnTo>
                    <a:pt x="38622" y="949596"/>
                  </a:lnTo>
                  <a:lnTo>
                    <a:pt x="54994" y="993076"/>
                  </a:lnTo>
                  <a:lnTo>
                    <a:pt x="74008" y="1035143"/>
                  </a:lnTo>
                  <a:lnTo>
                    <a:pt x="95560" y="1075689"/>
                  </a:lnTo>
                  <a:lnTo>
                    <a:pt x="119546" y="1114609"/>
                  </a:lnTo>
                  <a:lnTo>
                    <a:pt x="145862" y="1151794"/>
                  </a:lnTo>
                  <a:lnTo>
                    <a:pt x="174406" y="1187138"/>
                  </a:lnTo>
                  <a:lnTo>
                    <a:pt x="205073" y="1220533"/>
                  </a:lnTo>
                  <a:lnTo>
                    <a:pt x="237760" y="1251872"/>
                  </a:lnTo>
                  <a:lnTo>
                    <a:pt x="272364" y="1281048"/>
                  </a:lnTo>
                  <a:lnTo>
                    <a:pt x="308781" y="1307955"/>
                  </a:lnTo>
                  <a:lnTo>
                    <a:pt x="346907" y="1332483"/>
                  </a:lnTo>
                  <a:lnTo>
                    <a:pt x="386639" y="1354528"/>
                  </a:lnTo>
                  <a:lnTo>
                    <a:pt x="427874" y="1373981"/>
                  </a:lnTo>
                  <a:lnTo>
                    <a:pt x="470508" y="1390735"/>
                  </a:lnTo>
                  <a:lnTo>
                    <a:pt x="514438" y="1404683"/>
                  </a:lnTo>
                  <a:lnTo>
                    <a:pt x="559559" y="1415718"/>
                  </a:lnTo>
                  <a:lnTo>
                    <a:pt x="605769" y="1423733"/>
                  </a:lnTo>
                  <a:lnTo>
                    <a:pt x="652963" y="1428621"/>
                  </a:lnTo>
                  <a:lnTo>
                    <a:pt x="701040" y="1430273"/>
                  </a:lnTo>
                  <a:lnTo>
                    <a:pt x="749028" y="1428621"/>
                  </a:lnTo>
                  <a:lnTo>
                    <a:pt x="796150" y="1423733"/>
                  </a:lnTo>
                  <a:lnTo>
                    <a:pt x="842301" y="1415718"/>
                  </a:lnTo>
                  <a:lnTo>
                    <a:pt x="887377" y="1404683"/>
                  </a:lnTo>
                  <a:lnTo>
                    <a:pt x="931272" y="1390735"/>
                  </a:lnTo>
                  <a:lnTo>
                    <a:pt x="973883" y="1373981"/>
                  </a:lnTo>
                  <a:lnTo>
                    <a:pt x="1015105" y="1354528"/>
                  </a:lnTo>
                  <a:lnTo>
                    <a:pt x="1054833" y="1332483"/>
                  </a:lnTo>
                  <a:lnTo>
                    <a:pt x="1092963" y="1307955"/>
                  </a:lnTo>
                  <a:lnTo>
                    <a:pt x="1129391" y="1281048"/>
                  </a:lnTo>
                  <a:lnTo>
                    <a:pt x="1164012" y="1251872"/>
                  </a:lnTo>
                  <a:lnTo>
                    <a:pt x="1196721" y="1220533"/>
                  </a:lnTo>
                  <a:lnTo>
                    <a:pt x="1227413" y="1187138"/>
                  </a:lnTo>
                  <a:lnTo>
                    <a:pt x="1255985" y="1151794"/>
                  </a:lnTo>
                  <a:lnTo>
                    <a:pt x="1282332" y="1114609"/>
                  </a:lnTo>
                  <a:lnTo>
                    <a:pt x="1306350" y="1075689"/>
                  </a:lnTo>
                  <a:lnTo>
                    <a:pt x="1327933" y="1035143"/>
                  </a:lnTo>
                  <a:lnTo>
                    <a:pt x="1346977" y="993076"/>
                  </a:lnTo>
                  <a:lnTo>
                    <a:pt x="1363379" y="949596"/>
                  </a:lnTo>
                  <a:lnTo>
                    <a:pt x="1377032" y="904811"/>
                  </a:lnTo>
                  <a:lnTo>
                    <a:pt x="1387834" y="858827"/>
                  </a:lnTo>
                  <a:lnTo>
                    <a:pt x="1395678" y="811752"/>
                  </a:lnTo>
                  <a:lnTo>
                    <a:pt x="1400462" y="763692"/>
                  </a:lnTo>
                  <a:lnTo>
                    <a:pt x="1402080" y="71475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4260" y="1622298"/>
              <a:ext cx="1402080" cy="1430655"/>
            </a:xfrm>
            <a:custGeom>
              <a:avLst/>
              <a:gdLst/>
              <a:ahLst/>
              <a:cxnLst/>
              <a:rect l="l" t="t" r="r" b="b"/>
              <a:pathLst>
                <a:path w="1402079" h="1430655">
                  <a:moveTo>
                    <a:pt x="1402080" y="714755"/>
                  </a:moveTo>
                  <a:lnTo>
                    <a:pt x="1400462" y="665823"/>
                  </a:lnTo>
                  <a:lnTo>
                    <a:pt x="1395678" y="617774"/>
                  </a:lnTo>
                  <a:lnTo>
                    <a:pt x="1387834" y="570717"/>
                  </a:lnTo>
                  <a:lnTo>
                    <a:pt x="1377032" y="524756"/>
                  </a:lnTo>
                  <a:lnTo>
                    <a:pt x="1363379" y="480000"/>
                  </a:lnTo>
                  <a:lnTo>
                    <a:pt x="1346977" y="436554"/>
                  </a:lnTo>
                  <a:lnTo>
                    <a:pt x="1327933" y="394525"/>
                  </a:lnTo>
                  <a:lnTo>
                    <a:pt x="1306350" y="354019"/>
                  </a:lnTo>
                  <a:lnTo>
                    <a:pt x="1282332" y="315143"/>
                  </a:lnTo>
                  <a:lnTo>
                    <a:pt x="1255985" y="278003"/>
                  </a:lnTo>
                  <a:lnTo>
                    <a:pt x="1227413" y="242707"/>
                  </a:lnTo>
                  <a:lnTo>
                    <a:pt x="1196721" y="209359"/>
                  </a:lnTo>
                  <a:lnTo>
                    <a:pt x="1164012" y="178067"/>
                  </a:lnTo>
                  <a:lnTo>
                    <a:pt x="1129391" y="148938"/>
                  </a:lnTo>
                  <a:lnTo>
                    <a:pt x="1092963" y="122077"/>
                  </a:lnTo>
                  <a:lnTo>
                    <a:pt x="1054833" y="97592"/>
                  </a:lnTo>
                  <a:lnTo>
                    <a:pt x="1015105" y="75588"/>
                  </a:lnTo>
                  <a:lnTo>
                    <a:pt x="973883" y="56173"/>
                  </a:lnTo>
                  <a:lnTo>
                    <a:pt x="931272" y="39453"/>
                  </a:lnTo>
                  <a:lnTo>
                    <a:pt x="887377" y="25534"/>
                  </a:lnTo>
                  <a:lnTo>
                    <a:pt x="842301" y="14522"/>
                  </a:lnTo>
                  <a:lnTo>
                    <a:pt x="796150" y="6525"/>
                  </a:lnTo>
                  <a:lnTo>
                    <a:pt x="749028" y="1649"/>
                  </a:lnTo>
                  <a:lnTo>
                    <a:pt x="701040" y="0"/>
                  </a:lnTo>
                  <a:lnTo>
                    <a:pt x="652963" y="1649"/>
                  </a:lnTo>
                  <a:lnTo>
                    <a:pt x="605769" y="6525"/>
                  </a:lnTo>
                  <a:lnTo>
                    <a:pt x="559559" y="14522"/>
                  </a:lnTo>
                  <a:lnTo>
                    <a:pt x="514438" y="25534"/>
                  </a:lnTo>
                  <a:lnTo>
                    <a:pt x="470508" y="39453"/>
                  </a:lnTo>
                  <a:lnTo>
                    <a:pt x="427874" y="56173"/>
                  </a:lnTo>
                  <a:lnTo>
                    <a:pt x="386639" y="75588"/>
                  </a:lnTo>
                  <a:lnTo>
                    <a:pt x="346907" y="97592"/>
                  </a:lnTo>
                  <a:lnTo>
                    <a:pt x="308781" y="122077"/>
                  </a:lnTo>
                  <a:lnTo>
                    <a:pt x="272364" y="148938"/>
                  </a:lnTo>
                  <a:lnTo>
                    <a:pt x="237760" y="178067"/>
                  </a:lnTo>
                  <a:lnTo>
                    <a:pt x="205073" y="209359"/>
                  </a:lnTo>
                  <a:lnTo>
                    <a:pt x="174406" y="242707"/>
                  </a:lnTo>
                  <a:lnTo>
                    <a:pt x="145862" y="278003"/>
                  </a:lnTo>
                  <a:lnTo>
                    <a:pt x="119546" y="315143"/>
                  </a:lnTo>
                  <a:lnTo>
                    <a:pt x="95560" y="354019"/>
                  </a:lnTo>
                  <a:lnTo>
                    <a:pt x="74008" y="394525"/>
                  </a:lnTo>
                  <a:lnTo>
                    <a:pt x="54994" y="436554"/>
                  </a:lnTo>
                  <a:lnTo>
                    <a:pt x="38622" y="480000"/>
                  </a:lnTo>
                  <a:lnTo>
                    <a:pt x="24994" y="524756"/>
                  </a:lnTo>
                  <a:lnTo>
                    <a:pt x="14214" y="570717"/>
                  </a:lnTo>
                  <a:lnTo>
                    <a:pt x="6386" y="617774"/>
                  </a:lnTo>
                  <a:lnTo>
                    <a:pt x="1613" y="665823"/>
                  </a:lnTo>
                  <a:lnTo>
                    <a:pt x="0" y="714755"/>
                  </a:lnTo>
                  <a:lnTo>
                    <a:pt x="1613" y="763692"/>
                  </a:lnTo>
                  <a:lnTo>
                    <a:pt x="6386" y="811752"/>
                  </a:lnTo>
                  <a:lnTo>
                    <a:pt x="14214" y="858827"/>
                  </a:lnTo>
                  <a:lnTo>
                    <a:pt x="24994" y="904811"/>
                  </a:lnTo>
                  <a:lnTo>
                    <a:pt x="38622" y="949596"/>
                  </a:lnTo>
                  <a:lnTo>
                    <a:pt x="54994" y="993076"/>
                  </a:lnTo>
                  <a:lnTo>
                    <a:pt x="74008" y="1035143"/>
                  </a:lnTo>
                  <a:lnTo>
                    <a:pt x="95560" y="1075689"/>
                  </a:lnTo>
                  <a:lnTo>
                    <a:pt x="119546" y="1114609"/>
                  </a:lnTo>
                  <a:lnTo>
                    <a:pt x="145862" y="1151794"/>
                  </a:lnTo>
                  <a:lnTo>
                    <a:pt x="174406" y="1187138"/>
                  </a:lnTo>
                  <a:lnTo>
                    <a:pt x="205073" y="1220533"/>
                  </a:lnTo>
                  <a:lnTo>
                    <a:pt x="237760" y="1251872"/>
                  </a:lnTo>
                  <a:lnTo>
                    <a:pt x="272364" y="1281048"/>
                  </a:lnTo>
                  <a:lnTo>
                    <a:pt x="308781" y="1307955"/>
                  </a:lnTo>
                  <a:lnTo>
                    <a:pt x="346907" y="1332483"/>
                  </a:lnTo>
                  <a:lnTo>
                    <a:pt x="386639" y="1354528"/>
                  </a:lnTo>
                  <a:lnTo>
                    <a:pt x="427874" y="1373981"/>
                  </a:lnTo>
                  <a:lnTo>
                    <a:pt x="470508" y="1390735"/>
                  </a:lnTo>
                  <a:lnTo>
                    <a:pt x="514438" y="1404683"/>
                  </a:lnTo>
                  <a:lnTo>
                    <a:pt x="559559" y="1415718"/>
                  </a:lnTo>
                  <a:lnTo>
                    <a:pt x="605769" y="1423733"/>
                  </a:lnTo>
                  <a:lnTo>
                    <a:pt x="652963" y="1428621"/>
                  </a:lnTo>
                  <a:lnTo>
                    <a:pt x="701040" y="1430273"/>
                  </a:lnTo>
                  <a:lnTo>
                    <a:pt x="749028" y="1428621"/>
                  </a:lnTo>
                  <a:lnTo>
                    <a:pt x="796150" y="1423733"/>
                  </a:lnTo>
                  <a:lnTo>
                    <a:pt x="842301" y="1415718"/>
                  </a:lnTo>
                  <a:lnTo>
                    <a:pt x="887377" y="1404683"/>
                  </a:lnTo>
                  <a:lnTo>
                    <a:pt x="931272" y="1390735"/>
                  </a:lnTo>
                  <a:lnTo>
                    <a:pt x="973883" y="1373981"/>
                  </a:lnTo>
                  <a:lnTo>
                    <a:pt x="1015105" y="1354528"/>
                  </a:lnTo>
                  <a:lnTo>
                    <a:pt x="1054833" y="1332483"/>
                  </a:lnTo>
                  <a:lnTo>
                    <a:pt x="1092963" y="1307955"/>
                  </a:lnTo>
                  <a:lnTo>
                    <a:pt x="1129391" y="1281048"/>
                  </a:lnTo>
                  <a:lnTo>
                    <a:pt x="1164012" y="1251872"/>
                  </a:lnTo>
                  <a:lnTo>
                    <a:pt x="1196721" y="1220533"/>
                  </a:lnTo>
                  <a:lnTo>
                    <a:pt x="1227413" y="1187138"/>
                  </a:lnTo>
                  <a:lnTo>
                    <a:pt x="1255985" y="1151794"/>
                  </a:lnTo>
                  <a:lnTo>
                    <a:pt x="1282332" y="1114609"/>
                  </a:lnTo>
                  <a:lnTo>
                    <a:pt x="1306350" y="1075689"/>
                  </a:lnTo>
                  <a:lnTo>
                    <a:pt x="1327933" y="1035143"/>
                  </a:lnTo>
                  <a:lnTo>
                    <a:pt x="1346977" y="993076"/>
                  </a:lnTo>
                  <a:lnTo>
                    <a:pt x="1363379" y="949596"/>
                  </a:lnTo>
                  <a:lnTo>
                    <a:pt x="1377032" y="904811"/>
                  </a:lnTo>
                  <a:lnTo>
                    <a:pt x="1387834" y="858827"/>
                  </a:lnTo>
                  <a:lnTo>
                    <a:pt x="1395678" y="811752"/>
                  </a:lnTo>
                  <a:lnTo>
                    <a:pt x="1400462" y="763692"/>
                  </a:lnTo>
                  <a:lnTo>
                    <a:pt x="1402080" y="71475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6958" y="1631442"/>
              <a:ext cx="1402080" cy="1430655"/>
            </a:xfrm>
            <a:custGeom>
              <a:avLst/>
              <a:gdLst/>
              <a:ahLst/>
              <a:cxnLst/>
              <a:rect l="l" t="t" r="r" b="b"/>
              <a:pathLst>
                <a:path w="1402079" h="1430655">
                  <a:moveTo>
                    <a:pt x="1402080" y="714755"/>
                  </a:moveTo>
                  <a:lnTo>
                    <a:pt x="1400462" y="665823"/>
                  </a:lnTo>
                  <a:lnTo>
                    <a:pt x="1395678" y="617774"/>
                  </a:lnTo>
                  <a:lnTo>
                    <a:pt x="1387834" y="570717"/>
                  </a:lnTo>
                  <a:lnTo>
                    <a:pt x="1377032" y="524756"/>
                  </a:lnTo>
                  <a:lnTo>
                    <a:pt x="1363379" y="480000"/>
                  </a:lnTo>
                  <a:lnTo>
                    <a:pt x="1346977" y="436554"/>
                  </a:lnTo>
                  <a:lnTo>
                    <a:pt x="1327933" y="394525"/>
                  </a:lnTo>
                  <a:lnTo>
                    <a:pt x="1306350" y="354019"/>
                  </a:lnTo>
                  <a:lnTo>
                    <a:pt x="1282332" y="315143"/>
                  </a:lnTo>
                  <a:lnTo>
                    <a:pt x="1255985" y="278003"/>
                  </a:lnTo>
                  <a:lnTo>
                    <a:pt x="1227413" y="242707"/>
                  </a:lnTo>
                  <a:lnTo>
                    <a:pt x="1196721" y="209359"/>
                  </a:lnTo>
                  <a:lnTo>
                    <a:pt x="1164012" y="178067"/>
                  </a:lnTo>
                  <a:lnTo>
                    <a:pt x="1129391" y="148938"/>
                  </a:lnTo>
                  <a:lnTo>
                    <a:pt x="1092963" y="122077"/>
                  </a:lnTo>
                  <a:lnTo>
                    <a:pt x="1054833" y="97592"/>
                  </a:lnTo>
                  <a:lnTo>
                    <a:pt x="1015105" y="75588"/>
                  </a:lnTo>
                  <a:lnTo>
                    <a:pt x="973883" y="56173"/>
                  </a:lnTo>
                  <a:lnTo>
                    <a:pt x="931272" y="39453"/>
                  </a:lnTo>
                  <a:lnTo>
                    <a:pt x="887377" y="25534"/>
                  </a:lnTo>
                  <a:lnTo>
                    <a:pt x="842301" y="14522"/>
                  </a:lnTo>
                  <a:lnTo>
                    <a:pt x="796150" y="6525"/>
                  </a:lnTo>
                  <a:lnTo>
                    <a:pt x="749028" y="1649"/>
                  </a:lnTo>
                  <a:lnTo>
                    <a:pt x="701040" y="0"/>
                  </a:lnTo>
                  <a:lnTo>
                    <a:pt x="652963" y="1649"/>
                  </a:lnTo>
                  <a:lnTo>
                    <a:pt x="605769" y="6525"/>
                  </a:lnTo>
                  <a:lnTo>
                    <a:pt x="559559" y="14522"/>
                  </a:lnTo>
                  <a:lnTo>
                    <a:pt x="514438" y="25534"/>
                  </a:lnTo>
                  <a:lnTo>
                    <a:pt x="470508" y="39453"/>
                  </a:lnTo>
                  <a:lnTo>
                    <a:pt x="427874" y="56173"/>
                  </a:lnTo>
                  <a:lnTo>
                    <a:pt x="386639" y="75588"/>
                  </a:lnTo>
                  <a:lnTo>
                    <a:pt x="346907" y="97592"/>
                  </a:lnTo>
                  <a:lnTo>
                    <a:pt x="308781" y="122077"/>
                  </a:lnTo>
                  <a:lnTo>
                    <a:pt x="272364" y="148938"/>
                  </a:lnTo>
                  <a:lnTo>
                    <a:pt x="237760" y="178067"/>
                  </a:lnTo>
                  <a:lnTo>
                    <a:pt x="205073" y="209359"/>
                  </a:lnTo>
                  <a:lnTo>
                    <a:pt x="174406" y="242707"/>
                  </a:lnTo>
                  <a:lnTo>
                    <a:pt x="145862" y="278003"/>
                  </a:lnTo>
                  <a:lnTo>
                    <a:pt x="119546" y="315143"/>
                  </a:lnTo>
                  <a:lnTo>
                    <a:pt x="95560" y="354019"/>
                  </a:lnTo>
                  <a:lnTo>
                    <a:pt x="74008" y="394525"/>
                  </a:lnTo>
                  <a:lnTo>
                    <a:pt x="54994" y="436554"/>
                  </a:lnTo>
                  <a:lnTo>
                    <a:pt x="38622" y="480000"/>
                  </a:lnTo>
                  <a:lnTo>
                    <a:pt x="24994" y="524756"/>
                  </a:lnTo>
                  <a:lnTo>
                    <a:pt x="14214" y="570717"/>
                  </a:lnTo>
                  <a:lnTo>
                    <a:pt x="6386" y="617774"/>
                  </a:lnTo>
                  <a:lnTo>
                    <a:pt x="1613" y="665823"/>
                  </a:lnTo>
                  <a:lnTo>
                    <a:pt x="0" y="714755"/>
                  </a:lnTo>
                  <a:lnTo>
                    <a:pt x="1613" y="763692"/>
                  </a:lnTo>
                  <a:lnTo>
                    <a:pt x="6386" y="811752"/>
                  </a:lnTo>
                  <a:lnTo>
                    <a:pt x="14214" y="858827"/>
                  </a:lnTo>
                  <a:lnTo>
                    <a:pt x="24994" y="904811"/>
                  </a:lnTo>
                  <a:lnTo>
                    <a:pt x="38622" y="949596"/>
                  </a:lnTo>
                  <a:lnTo>
                    <a:pt x="54994" y="993076"/>
                  </a:lnTo>
                  <a:lnTo>
                    <a:pt x="74008" y="1035143"/>
                  </a:lnTo>
                  <a:lnTo>
                    <a:pt x="95560" y="1075689"/>
                  </a:lnTo>
                  <a:lnTo>
                    <a:pt x="119546" y="1114609"/>
                  </a:lnTo>
                  <a:lnTo>
                    <a:pt x="145862" y="1151794"/>
                  </a:lnTo>
                  <a:lnTo>
                    <a:pt x="174406" y="1187138"/>
                  </a:lnTo>
                  <a:lnTo>
                    <a:pt x="205073" y="1220533"/>
                  </a:lnTo>
                  <a:lnTo>
                    <a:pt x="237760" y="1251872"/>
                  </a:lnTo>
                  <a:lnTo>
                    <a:pt x="272364" y="1281048"/>
                  </a:lnTo>
                  <a:lnTo>
                    <a:pt x="308781" y="1307955"/>
                  </a:lnTo>
                  <a:lnTo>
                    <a:pt x="346907" y="1332483"/>
                  </a:lnTo>
                  <a:lnTo>
                    <a:pt x="386639" y="1354528"/>
                  </a:lnTo>
                  <a:lnTo>
                    <a:pt x="427874" y="1373981"/>
                  </a:lnTo>
                  <a:lnTo>
                    <a:pt x="470508" y="1390735"/>
                  </a:lnTo>
                  <a:lnTo>
                    <a:pt x="514438" y="1404683"/>
                  </a:lnTo>
                  <a:lnTo>
                    <a:pt x="559559" y="1415718"/>
                  </a:lnTo>
                  <a:lnTo>
                    <a:pt x="605769" y="1423733"/>
                  </a:lnTo>
                  <a:lnTo>
                    <a:pt x="652963" y="1428621"/>
                  </a:lnTo>
                  <a:lnTo>
                    <a:pt x="701040" y="1430273"/>
                  </a:lnTo>
                  <a:lnTo>
                    <a:pt x="749028" y="1428621"/>
                  </a:lnTo>
                  <a:lnTo>
                    <a:pt x="796150" y="1423733"/>
                  </a:lnTo>
                  <a:lnTo>
                    <a:pt x="842301" y="1415718"/>
                  </a:lnTo>
                  <a:lnTo>
                    <a:pt x="887377" y="1404683"/>
                  </a:lnTo>
                  <a:lnTo>
                    <a:pt x="931272" y="1390735"/>
                  </a:lnTo>
                  <a:lnTo>
                    <a:pt x="973883" y="1373981"/>
                  </a:lnTo>
                  <a:lnTo>
                    <a:pt x="1015105" y="1354528"/>
                  </a:lnTo>
                  <a:lnTo>
                    <a:pt x="1054833" y="1332483"/>
                  </a:lnTo>
                  <a:lnTo>
                    <a:pt x="1092963" y="1307955"/>
                  </a:lnTo>
                  <a:lnTo>
                    <a:pt x="1129391" y="1281048"/>
                  </a:lnTo>
                  <a:lnTo>
                    <a:pt x="1164012" y="1251872"/>
                  </a:lnTo>
                  <a:lnTo>
                    <a:pt x="1196721" y="1220533"/>
                  </a:lnTo>
                  <a:lnTo>
                    <a:pt x="1227413" y="1187138"/>
                  </a:lnTo>
                  <a:lnTo>
                    <a:pt x="1255985" y="1151794"/>
                  </a:lnTo>
                  <a:lnTo>
                    <a:pt x="1282332" y="1114609"/>
                  </a:lnTo>
                  <a:lnTo>
                    <a:pt x="1306350" y="1075689"/>
                  </a:lnTo>
                  <a:lnTo>
                    <a:pt x="1327933" y="1035143"/>
                  </a:lnTo>
                  <a:lnTo>
                    <a:pt x="1346977" y="993076"/>
                  </a:lnTo>
                  <a:lnTo>
                    <a:pt x="1363379" y="949596"/>
                  </a:lnTo>
                  <a:lnTo>
                    <a:pt x="1377032" y="904811"/>
                  </a:lnTo>
                  <a:lnTo>
                    <a:pt x="1387834" y="858827"/>
                  </a:lnTo>
                  <a:lnTo>
                    <a:pt x="1395678" y="811752"/>
                  </a:lnTo>
                  <a:lnTo>
                    <a:pt x="1400462" y="763692"/>
                  </a:lnTo>
                  <a:lnTo>
                    <a:pt x="1402080" y="71475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6958" y="1631442"/>
              <a:ext cx="1402080" cy="1430655"/>
            </a:xfrm>
            <a:custGeom>
              <a:avLst/>
              <a:gdLst/>
              <a:ahLst/>
              <a:cxnLst/>
              <a:rect l="l" t="t" r="r" b="b"/>
              <a:pathLst>
                <a:path w="1402079" h="1430655">
                  <a:moveTo>
                    <a:pt x="1402080" y="714755"/>
                  </a:moveTo>
                  <a:lnTo>
                    <a:pt x="1400462" y="665823"/>
                  </a:lnTo>
                  <a:lnTo>
                    <a:pt x="1395678" y="617774"/>
                  </a:lnTo>
                  <a:lnTo>
                    <a:pt x="1387834" y="570717"/>
                  </a:lnTo>
                  <a:lnTo>
                    <a:pt x="1377032" y="524756"/>
                  </a:lnTo>
                  <a:lnTo>
                    <a:pt x="1363379" y="480000"/>
                  </a:lnTo>
                  <a:lnTo>
                    <a:pt x="1346977" y="436554"/>
                  </a:lnTo>
                  <a:lnTo>
                    <a:pt x="1327933" y="394525"/>
                  </a:lnTo>
                  <a:lnTo>
                    <a:pt x="1306350" y="354019"/>
                  </a:lnTo>
                  <a:lnTo>
                    <a:pt x="1282332" y="315143"/>
                  </a:lnTo>
                  <a:lnTo>
                    <a:pt x="1255985" y="278003"/>
                  </a:lnTo>
                  <a:lnTo>
                    <a:pt x="1227413" y="242707"/>
                  </a:lnTo>
                  <a:lnTo>
                    <a:pt x="1196721" y="209359"/>
                  </a:lnTo>
                  <a:lnTo>
                    <a:pt x="1164012" y="178067"/>
                  </a:lnTo>
                  <a:lnTo>
                    <a:pt x="1129391" y="148938"/>
                  </a:lnTo>
                  <a:lnTo>
                    <a:pt x="1092963" y="122077"/>
                  </a:lnTo>
                  <a:lnTo>
                    <a:pt x="1054833" y="97592"/>
                  </a:lnTo>
                  <a:lnTo>
                    <a:pt x="1015105" y="75588"/>
                  </a:lnTo>
                  <a:lnTo>
                    <a:pt x="973883" y="56173"/>
                  </a:lnTo>
                  <a:lnTo>
                    <a:pt x="931272" y="39453"/>
                  </a:lnTo>
                  <a:lnTo>
                    <a:pt x="887377" y="25534"/>
                  </a:lnTo>
                  <a:lnTo>
                    <a:pt x="842301" y="14522"/>
                  </a:lnTo>
                  <a:lnTo>
                    <a:pt x="796150" y="6525"/>
                  </a:lnTo>
                  <a:lnTo>
                    <a:pt x="749028" y="1649"/>
                  </a:lnTo>
                  <a:lnTo>
                    <a:pt x="701040" y="0"/>
                  </a:lnTo>
                  <a:lnTo>
                    <a:pt x="652963" y="1649"/>
                  </a:lnTo>
                  <a:lnTo>
                    <a:pt x="605769" y="6525"/>
                  </a:lnTo>
                  <a:lnTo>
                    <a:pt x="559559" y="14522"/>
                  </a:lnTo>
                  <a:lnTo>
                    <a:pt x="514438" y="25534"/>
                  </a:lnTo>
                  <a:lnTo>
                    <a:pt x="470508" y="39453"/>
                  </a:lnTo>
                  <a:lnTo>
                    <a:pt x="427874" y="56173"/>
                  </a:lnTo>
                  <a:lnTo>
                    <a:pt x="386639" y="75588"/>
                  </a:lnTo>
                  <a:lnTo>
                    <a:pt x="346907" y="97592"/>
                  </a:lnTo>
                  <a:lnTo>
                    <a:pt x="308781" y="122077"/>
                  </a:lnTo>
                  <a:lnTo>
                    <a:pt x="272364" y="148938"/>
                  </a:lnTo>
                  <a:lnTo>
                    <a:pt x="237760" y="178067"/>
                  </a:lnTo>
                  <a:lnTo>
                    <a:pt x="205073" y="209359"/>
                  </a:lnTo>
                  <a:lnTo>
                    <a:pt x="174406" y="242707"/>
                  </a:lnTo>
                  <a:lnTo>
                    <a:pt x="145862" y="278003"/>
                  </a:lnTo>
                  <a:lnTo>
                    <a:pt x="119546" y="315143"/>
                  </a:lnTo>
                  <a:lnTo>
                    <a:pt x="95560" y="354019"/>
                  </a:lnTo>
                  <a:lnTo>
                    <a:pt x="74008" y="394525"/>
                  </a:lnTo>
                  <a:lnTo>
                    <a:pt x="54994" y="436554"/>
                  </a:lnTo>
                  <a:lnTo>
                    <a:pt x="38622" y="480000"/>
                  </a:lnTo>
                  <a:lnTo>
                    <a:pt x="24994" y="524756"/>
                  </a:lnTo>
                  <a:lnTo>
                    <a:pt x="14214" y="570717"/>
                  </a:lnTo>
                  <a:lnTo>
                    <a:pt x="6386" y="617774"/>
                  </a:lnTo>
                  <a:lnTo>
                    <a:pt x="1613" y="665823"/>
                  </a:lnTo>
                  <a:lnTo>
                    <a:pt x="0" y="714755"/>
                  </a:lnTo>
                  <a:lnTo>
                    <a:pt x="1613" y="763692"/>
                  </a:lnTo>
                  <a:lnTo>
                    <a:pt x="6386" y="811752"/>
                  </a:lnTo>
                  <a:lnTo>
                    <a:pt x="14214" y="858827"/>
                  </a:lnTo>
                  <a:lnTo>
                    <a:pt x="24994" y="904811"/>
                  </a:lnTo>
                  <a:lnTo>
                    <a:pt x="38622" y="949596"/>
                  </a:lnTo>
                  <a:lnTo>
                    <a:pt x="54994" y="993076"/>
                  </a:lnTo>
                  <a:lnTo>
                    <a:pt x="74008" y="1035143"/>
                  </a:lnTo>
                  <a:lnTo>
                    <a:pt x="95560" y="1075689"/>
                  </a:lnTo>
                  <a:lnTo>
                    <a:pt x="119546" y="1114609"/>
                  </a:lnTo>
                  <a:lnTo>
                    <a:pt x="145862" y="1151794"/>
                  </a:lnTo>
                  <a:lnTo>
                    <a:pt x="174406" y="1187138"/>
                  </a:lnTo>
                  <a:lnTo>
                    <a:pt x="205073" y="1220533"/>
                  </a:lnTo>
                  <a:lnTo>
                    <a:pt x="237760" y="1251872"/>
                  </a:lnTo>
                  <a:lnTo>
                    <a:pt x="272364" y="1281048"/>
                  </a:lnTo>
                  <a:lnTo>
                    <a:pt x="308781" y="1307955"/>
                  </a:lnTo>
                  <a:lnTo>
                    <a:pt x="346907" y="1332483"/>
                  </a:lnTo>
                  <a:lnTo>
                    <a:pt x="386639" y="1354528"/>
                  </a:lnTo>
                  <a:lnTo>
                    <a:pt x="427874" y="1373981"/>
                  </a:lnTo>
                  <a:lnTo>
                    <a:pt x="470508" y="1390735"/>
                  </a:lnTo>
                  <a:lnTo>
                    <a:pt x="514438" y="1404683"/>
                  </a:lnTo>
                  <a:lnTo>
                    <a:pt x="559559" y="1415718"/>
                  </a:lnTo>
                  <a:lnTo>
                    <a:pt x="605769" y="1423733"/>
                  </a:lnTo>
                  <a:lnTo>
                    <a:pt x="652963" y="1428621"/>
                  </a:lnTo>
                  <a:lnTo>
                    <a:pt x="701040" y="1430273"/>
                  </a:lnTo>
                  <a:lnTo>
                    <a:pt x="749028" y="1428621"/>
                  </a:lnTo>
                  <a:lnTo>
                    <a:pt x="796150" y="1423733"/>
                  </a:lnTo>
                  <a:lnTo>
                    <a:pt x="842301" y="1415718"/>
                  </a:lnTo>
                  <a:lnTo>
                    <a:pt x="887377" y="1404683"/>
                  </a:lnTo>
                  <a:lnTo>
                    <a:pt x="931272" y="1390735"/>
                  </a:lnTo>
                  <a:lnTo>
                    <a:pt x="973883" y="1373981"/>
                  </a:lnTo>
                  <a:lnTo>
                    <a:pt x="1015105" y="1354528"/>
                  </a:lnTo>
                  <a:lnTo>
                    <a:pt x="1054833" y="1332483"/>
                  </a:lnTo>
                  <a:lnTo>
                    <a:pt x="1092963" y="1307955"/>
                  </a:lnTo>
                  <a:lnTo>
                    <a:pt x="1129391" y="1281048"/>
                  </a:lnTo>
                  <a:lnTo>
                    <a:pt x="1164012" y="1251872"/>
                  </a:lnTo>
                  <a:lnTo>
                    <a:pt x="1196721" y="1220533"/>
                  </a:lnTo>
                  <a:lnTo>
                    <a:pt x="1227413" y="1187138"/>
                  </a:lnTo>
                  <a:lnTo>
                    <a:pt x="1255985" y="1151794"/>
                  </a:lnTo>
                  <a:lnTo>
                    <a:pt x="1282332" y="1114609"/>
                  </a:lnTo>
                  <a:lnTo>
                    <a:pt x="1306350" y="1075689"/>
                  </a:lnTo>
                  <a:lnTo>
                    <a:pt x="1327933" y="1035143"/>
                  </a:lnTo>
                  <a:lnTo>
                    <a:pt x="1346977" y="993076"/>
                  </a:lnTo>
                  <a:lnTo>
                    <a:pt x="1363379" y="949596"/>
                  </a:lnTo>
                  <a:lnTo>
                    <a:pt x="1377032" y="904811"/>
                  </a:lnTo>
                  <a:lnTo>
                    <a:pt x="1387834" y="858827"/>
                  </a:lnTo>
                  <a:lnTo>
                    <a:pt x="1395678" y="811752"/>
                  </a:lnTo>
                  <a:lnTo>
                    <a:pt x="1400462" y="763692"/>
                  </a:lnTo>
                  <a:lnTo>
                    <a:pt x="1402080" y="71475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4380" y="1824990"/>
              <a:ext cx="489584" cy="1060450"/>
            </a:xfrm>
            <a:custGeom>
              <a:avLst/>
              <a:gdLst/>
              <a:ahLst/>
              <a:cxnLst/>
              <a:rect l="l" t="t" r="r" b="b"/>
              <a:pathLst>
                <a:path w="489585" h="1060450">
                  <a:moveTo>
                    <a:pt x="489203" y="548640"/>
                  </a:moveTo>
                  <a:lnTo>
                    <a:pt x="489203" y="508254"/>
                  </a:lnTo>
                  <a:lnTo>
                    <a:pt x="487679" y="487680"/>
                  </a:lnTo>
                  <a:lnTo>
                    <a:pt x="482616" y="436223"/>
                  </a:lnTo>
                  <a:lnTo>
                    <a:pt x="474553" y="387858"/>
                  </a:lnTo>
                  <a:lnTo>
                    <a:pt x="463230" y="341065"/>
                  </a:lnTo>
                  <a:lnTo>
                    <a:pt x="448388" y="294327"/>
                  </a:lnTo>
                  <a:lnTo>
                    <a:pt x="422909" y="228600"/>
                  </a:lnTo>
                  <a:lnTo>
                    <a:pt x="386910" y="163568"/>
                  </a:lnTo>
                  <a:lnTo>
                    <a:pt x="356720" y="118224"/>
                  </a:lnTo>
                  <a:lnTo>
                    <a:pt x="323240" y="75299"/>
                  </a:lnTo>
                  <a:lnTo>
                    <a:pt x="286511" y="35052"/>
                  </a:lnTo>
                  <a:lnTo>
                    <a:pt x="244601" y="0"/>
                  </a:lnTo>
                  <a:lnTo>
                    <a:pt x="218693" y="22860"/>
                  </a:lnTo>
                  <a:lnTo>
                    <a:pt x="204215" y="35052"/>
                  </a:lnTo>
                  <a:lnTo>
                    <a:pt x="192023" y="47244"/>
                  </a:lnTo>
                  <a:lnTo>
                    <a:pt x="161353" y="81519"/>
                  </a:lnTo>
                  <a:lnTo>
                    <a:pt x="146425" y="99309"/>
                  </a:lnTo>
                  <a:lnTo>
                    <a:pt x="132587" y="117348"/>
                  </a:lnTo>
                  <a:lnTo>
                    <a:pt x="120395" y="132588"/>
                  </a:lnTo>
                  <a:lnTo>
                    <a:pt x="112013" y="148590"/>
                  </a:lnTo>
                  <a:lnTo>
                    <a:pt x="101345" y="164592"/>
                  </a:lnTo>
                  <a:lnTo>
                    <a:pt x="92963" y="179832"/>
                  </a:lnTo>
                  <a:lnTo>
                    <a:pt x="83819" y="195834"/>
                  </a:lnTo>
                  <a:lnTo>
                    <a:pt x="75437" y="211074"/>
                  </a:lnTo>
                  <a:lnTo>
                    <a:pt x="64769" y="228600"/>
                  </a:lnTo>
                  <a:lnTo>
                    <a:pt x="59435" y="248411"/>
                  </a:lnTo>
                  <a:lnTo>
                    <a:pt x="52577" y="263652"/>
                  </a:lnTo>
                  <a:lnTo>
                    <a:pt x="36346" y="308479"/>
                  </a:lnTo>
                  <a:lnTo>
                    <a:pt x="22739" y="352329"/>
                  </a:lnTo>
                  <a:lnTo>
                    <a:pt x="11989" y="396320"/>
                  </a:lnTo>
                  <a:lnTo>
                    <a:pt x="4331" y="441572"/>
                  </a:lnTo>
                  <a:lnTo>
                    <a:pt x="0" y="489204"/>
                  </a:lnTo>
                  <a:lnTo>
                    <a:pt x="0" y="569214"/>
                  </a:lnTo>
                  <a:lnTo>
                    <a:pt x="4247" y="614380"/>
                  </a:lnTo>
                  <a:lnTo>
                    <a:pt x="11637" y="661771"/>
                  </a:lnTo>
                  <a:lnTo>
                    <a:pt x="17525" y="685038"/>
                  </a:lnTo>
                  <a:lnTo>
                    <a:pt x="21335" y="704088"/>
                  </a:lnTo>
                  <a:lnTo>
                    <a:pt x="28193" y="723138"/>
                  </a:lnTo>
                  <a:lnTo>
                    <a:pt x="31241" y="740664"/>
                  </a:lnTo>
                  <a:lnTo>
                    <a:pt x="38861" y="758190"/>
                  </a:lnTo>
                  <a:lnTo>
                    <a:pt x="43433" y="775716"/>
                  </a:lnTo>
                  <a:lnTo>
                    <a:pt x="51053" y="794766"/>
                  </a:lnTo>
                  <a:lnTo>
                    <a:pt x="59435" y="810768"/>
                  </a:lnTo>
                  <a:lnTo>
                    <a:pt x="64769" y="829818"/>
                  </a:lnTo>
                  <a:lnTo>
                    <a:pt x="75437" y="845058"/>
                  </a:lnTo>
                  <a:lnTo>
                    <a:pt x="82295" y="861060"/>
                  </a:lnTo>
                  <a:lnTo>
                    <a:pt x="92963" y="878586"/>
                  </a:lnTo>
                  <a:lnTo>
                    <a:pt x="101345" y="894588"/>
                  </a:lnTo>
                  <a:lnTo>
                    <a:pt x="120395" y="925830"/>
                  </a:lnTo>
                  <a:lnTo>
                    <a:pt x="132587" y="938022"/>
                  </a:lnTo>
                  <a:lnTo>
                    <a:pt x="143255" y="954024"/>
                  </a:lnTo>
                  <a:lnTo>
                    <a:pt x="166115" y="982980"/>
                  </a:lnTo>
                  <a:lnTo>
                    <a:pt x="178307" y="995934"/>
                  </a:lnTo>
                  <a:lnTo>
                    <a:pt x="190499" y="1009650"/>
                  </a:lnTo>
                  <a:lnTo>
                    <a:pt x="202691" y="1021841"/>
                  </a:lnTo>
                  <a:lnTo>
                    <a:pt x="214883" y="1035558"/>
                  </a:lnTo>
                  <a:lnTo>
                    <a:pt x="228599" y="1047750"/>
                  </a:lnTo>
                  <a:lnTo>
                    <a:pt x="243077" y="1059942"/>
                  </a:lnTo>
                  <a:lnTo>
                    <a:pt x="270509" y="1035558"/>
                  </a:lnTo>
                  <a:lnTo>
                    <a:pt x="282701" y="1021841"/>
                  </a:lnTo>
                  <a:lnTo>
                    <a:pt x="297179" y="1009650"/>
                  </a:lnTo>
                  <a:lnTo>
                    <a:pt x="312576" y="992637"/>
                  </a:lnTo>
                  <a:lnTo>
                    <a:pt x="327760" y="975383"/>
                  </a:lnTo>
                  <a:lnTo>
                    <a:pt x="341940" y="957355"/>
                  </a:lnTo>
                  <a:lnTo>
                    <a:pt x="354330" y="938022"/>
                  </a:lnTo>
                  <a:lnTo>
                    <a:pt x="366521" y="924306"/>
                  </a:lnTo>
                  <a:lnTo>
                    <a:pt x="375665" y="909828"/>
                  </a:lnTo>
                  <a:lnTo>
                    <a:pt x="386333" y="894588"/>
                  </a:lnTo>
                  <a:lnTo>
                    <a:pt x="394715" y="877062"/>
                  </a:lnTo>
                  <a:lnTo>
                    <a:pt x="405383" y="861060"/>
                  </a:lnTo>
                  <a:lnTo>
                    <a:pt x="412241" y="845058"/>
                  </a:lnTo>
                  <a:lnTo>
                    <a:pt x="422909" y="829818"/>
                  </a:lnTo>
                  <a:lnTo>
                    <a:pt x="428244" y="810768"/>
                  </a:lnTo>
                  <a:lnTo>
                    <a:pt x="436625" y="793242"/>
                  </a:lnTo>
                  <a:lnTo>
                    <a:pt x="453101" y="748913"/>
                  </a:lnTo>
                  <a:lnTo>
                    <a:pt x="466165" y="705225"/>
                  </a:lnTo>
                  <a:lnTo>
                    <a:pt x="476098" y="661299"/>
                  </a:lnTo>
                  <a:lnTo>
                    <a:pt x="483177" y="616255"/>
                  </a:lnTo>
                  <a:lnTo>
                    <a:pt x="487679" y="569214"/>
                  </a:lnTo>
                  <a:lnTo>
                    <a:pt x="489203" y="548640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4380" y="1824990"/>
              <a:ext cx="489584" cy="1060450"/>
            </a:xfrm>
            <a:custGeom>
              <a:avLst/>
              <a:gdLst/>
              <a:ahLst/>
              <a:cxnLst/>
              <a:rect l="l" t="t" r="r" b="b"/>
              <a:pathLst>
                <a:path w="489585" h="1060450">
                  <a:moveTo>
                    <a:pt x="244601" y="0"/>
                  </a:moveTo>
                  <a:lnTo>
                    <a:pt x="286511" y="35052"/>
                  </a:lnTo>
                  <a:lnTo>
                    <a:pt x="323240" y="75299"/>
                  </a:lnTo>
                  <a:lnTo>
                    <a:pt x="356720" y="118224"/>
                  </a:lnTo>
                  <a:lnTo>
                    <a:pt x="386910" y="163568"/>
                  </a:lnTo>
                  <a:lnTo>
                    <a:pt x="413765" y="211074"/>
                  </a:lnTo>
                  <a:lnTo>
                    <a:pt x="429767" y="246126"/>
                  </a:lnTo>
                  <a:lnTo>
                    <a:pt x="448388" y="294327"/>
                  </a:lnTo>
                  <a:lnTo>
                    <a:pt x="463230" y="341065"/>
                  </a:lnTo>
                  <a:lnTo>
                    <a:pt x="474553" y="387858"/>
                  </a:lnTo>
                  <a:lnTo>
                    <a:pt x="482616" y="436223"/>
                  </a:lnTo>
                  <a:lnTo>
                    <a:pt x="487679" y="487680"/>
                  </a:lnTo>
                  <a:lnTo>
                    <a:pt x="489203" y="508254"/>
                  </a:lnTo>
                  <a:lnTo>
                    <a:pt x="489203" y="548640"/>
                  </a:lnTo>
                  <a:lnTo>
                    <a:pt x="483177" y="616255"/>
                  </a:lnTo>
                  <a:lnTo>
                    <a:pt x="476098" y="661299"/>
                  </a:lnTo>
                  <a:lnTo>
                    <a:pt x="466165" y="705225"/>
                  </a:lnTo>
                  <a:lnTo>
                    <a:pt x="453101" y="748913"/>
                  </a:lnTo>
                  <a:lnTo>
                    <a:pt x="436625" y="793242"/>
                  </a:lnTo>
                  <a:lnTo>
                    <a:pt x="428244" y="810768"/>
                  </a:lnTo>
                  <a:lnTo>
                    <a:pt x="422909" y="829818"/>
                  </a:lnTo>
                  <a:lnTo>
                    <a:pt x="412241" y="845058"/>
                  </a:lnTo>
                  <a:lnTo>
                    <a:pt x="405383" y="861060"/>
                  </a:lnTo>
                  <a:lnTo>
                    <a:pt x="394715" y="877062"/>
                  </a:lnTo>
                  <a:lnTo>
                    <a:pt x="386333" y="894588"/>
                  </a:lnTo>
                  <a:lnTo>
                    <a:pt x="375665" y="909828"/>
                  </a:lnTo>
                  <a:lnTo>
                    <a:pt x="366521" y="924306"/>
                  </a:lnTo>
                  <a:lnTo>
                    <a:pt x="354330" y="938022"/>
                  </a:lnTo>
                  <a:lnTo>
                    <a:pt x="341940" y="957355"/>
                  </a:lnTo>
                  <a:lnTo>
                    <a:pt x="327760" y="975383"/>
                  </a:lnTo>
                  <a:lnTo>
                    <a:pt x="312576" y="992637"/>
                  </a:lnTo>
                  <a:lnTo>
                    <a:pt x="297179" y="1009650"/>
                  </a:lnTo>
                  <a:lnTo>
                    <a:pt x="282701" y="1021841"/>
                  </a:lnTo>
                  <a:lnTo>
                    <a:pt x="270509" y="1035558"/>
                  </a:lnTo>
                  <a:lnTo>
                    <a:pt x="243077" y="1059942"/>
                  </a:lnTo>
                  <a:lnTo>
                    <a:pt x="228599" y="1047750"/>
                  </a:lnTo>
                  <a:lnTo>
                    <a:pt x="214883" y="1035558"/>
                  </a:lnTo>
                  <a:lnTo>
                    <a:pt x="202691" y="1021841"/>
                  </a:lnTo>
                  <a:lnTo>
                    <a:pt x="190499" y="1009650"/>
                  </a:lnTo>
                  <a:lnTo>
                    <a:pt x="178307" y="995934"/>
                  </a:lnTo>
                  <a:lnTo>
                    <a:pt x="166115" y="982980"/>
                  </a:lnTo>
                  <a:lnTo>
                    <a:pt x="153923" y="967740"/>
                  </a:lnTo>
                  <a:lnTo>
                    <a:pt x="143255" y="954024"/>
                  </a:lnTo>
                  <a:lnTo>
                    <a:pt x="132587" y="938022"/>
                  </a:lnTo>
                  <a:lnTo>
                    <a:pt x="120395" y="925830"/>
                  </a:lnTo>
                  <a:lnTo>
                    <a:pt x="110489" y="909828"/>
                  </a:lnTo>
                  <a:lnTo>
                    <a:pt x="101345" y="894588"/>
                  </a:lnTo>
                  <a:lnTo>
                    <a:pt x="92963" y="878586"/>
                  </a:lnTo>
                  <a:lnTo>
                    <a:pt x="82295" y="861060"/>
                  </a:lnTo>
                  <a:lnTo>
                    <a:pt x="75437" y="845058"/>
                  </a:lnTo>
                  <a:lnTo>
                    <a:pt x="64769" y="829818"/>
                  </a:lnTo>
                  <a:lnTo>
                    <a:pt x="59435" y="810768"/>
                  </a:lnTo>
                  <a:lnTo>
                    <a:pt x="51053" y="794766"/>
                  </a:lnTo>
                  <a:lnTo>
                    <a:pt x="43433" y="775716"/>
                  </a:lnTo>
                  <a:lnTo>
                    <a:pt x="38861" y="758190"/>
                  </a:lnTo>
                  <a:lnTo>
                    <a:pt x="31241" y="740664"/>
                  </a:lnTo>
                  <a:lnTo>
                    <a:pt x="28193" y="723138"/>
                  </a:lnTo>
                  <a:lnTo>
                    <a:pt x="21335" y="704088"/>
                  </a:lnTo>
                  <a:lnTo>
                    <a:pt x="17525" y="685038"/>
                  </a:lnTo>
                  <a:lnTo>
                    <a:pt x="7415" y="638170"/>
                  </a:lnTo>
                  <a:lnTo>
                    <a:pt x="1523" y="590550"/>
                  </a:lnTo>
                  <a:lnTo>
                    <a:pt x="0" y="569214"/>
                  </a:lnTo>
                  <a:lnTo>
                    <a:pt x="0" y="489204"/>
                  </a:lnTo>
                  <a:lnTo>
                    <a:pt x="4331" y="441572"/>
                  </a:lnTo>
                  <a:lnTo>
                    <a:pt x="11989" y="396320"/>
                  </a:lnTo>
                  <a:lnTo>
                    <a:pt x="22739" y="352329"/>
                  </a:lnTo>
                  <a:lnTo>
                    <a:pt x="36346" y="308479"/>
                  </a:lnTo>
                  <a:lnTo>
                    <a:pt x="52577" y="263652"/>
                  </a:lnTo>
                  <a:lnTo>
                    <a:pt x="59435" y="248411"/>
                  </a:lnTo>
                  <a:lnTo>
                    <a:pt x="64769" y="228600"/>
                  </a:lnTo>
                  <a:lnTo>
                    <a:pt x="75437" y="211074"/>
                  </a:lnTo>
                  <a:lnTo>
                    <a:pt x="83819" y="195834"/>
                  </a:lnTo>
                  <a:lnTo>
                    <a:pt x="92963" y="179832"/>
                  </a:lnTo>
                  <a:lnTo>
                    <a:pt x="101345" y="164592"/>
                  </a:lnTo>
                  <a:lnTo>
                    <a:pt x="112013" y="148590"/>
                  </a:lnTo>
                  <a:lnTo>
                    <a:pt x="120395" y="132588"/>
                  </a:lnTo>
                  <a:lnTo>
                    <a:pt x="132587" y="117348"/>
                  </a:lnTo>
                  <a:lnTo>
                    <a:pt x="146425" y="99309"/>
                  </a:lnTo>
                  <a:lnTo>
                    <a:pt x="161353" y="81519"/>
                  </a:lnTo>
                  <a:lnTo>
                    <a:pt x="176757" y="64118"/>
                  </a:lnTo>
                  <a:lnTo>
                    <a:pt x="192023" y="47244"/>
                  </a:lnTo>
                  <a:lnTo>
                    <a:pt x="204215" y="35052"/>
                  </a:lnTo>
                  <a:lnTo>
                    <a:pt x="218693" y="22860"/>
                  </a:lnTo>
                  <a:lnTo>
                    <a:pt x="232409" y="10668"/>
                  </a:lnTo>
                  <a:lnTo>
                    <a:pt x="244601" y="0"/>
                  </a:lnTo>
                </a:path>
              </a:pathLst>
            </a:custGeom>
            <a:ln w="31242">
              <a:solidFill>
                <a:srgbClr val="081D5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81045" y="1144568"/>
            <a:ext cx="106904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897079" algn="l"/>
              </a:tabLst>
            </a:pPr>
            <a:r>
              <a:rPr sz="1721" b="1" spc="18" dirty="0">
                <a:latin typeface="Arial"/>
                <a:cs typeface="Arial"/>
              </a:rPr>
              <a:t>A	B</a:t>
            </a:r>
            <a:endParaRPr sz="17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195" y="2855037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1657" y="2855037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6771" y="3606053"/>
            <a:ext cx="1493184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INTERSECT</a:t>
            </a:r>
            <a:endParaRPr sz="2118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84661" y="3149637"/>
            <a:ext cx="2197474" cy="1330138"/>
            <a:chOff x="963549" y="3569589"/>
            <a:chExt cx="2490470" cy="1507490"/>
          </a:xfrm>
        </p:grpSpPr>
        <p:sp>
          <p:nvSpPr>
            <p:cNvPr id="23" name="object 23"/>
            <p:cNvSpPr/>
            <p:nvPr/>
          </p:nvSpPr>
          <p:spPr>
            <a:xfrm>
              <a:off x="979170" y="3585210"/>
              <a:ext cx="1438910" cy="1468120"/>
            </a:xfrm>
            <a:custGeom>
              <a:avLst/>
              <a:gdLst/>
              <a:ahLst/>
              <a:cxnLst/>
              <a:rect l="l" t="t" r="r" b="b"/>
              <a:pathLst>
                <a:path w="1438910" h="1468120">
                  <a:moveTo>
                    <a:pt x="1438656" y="733806"/>
                  </a:moveTo>
                  <a:lnTo>
                    <a:pt x="1437124" y="685545"/>
                  </a:lnTo>
                  <a:lnTo>
                    <a:pt x="1432594" y="638120"/>
                  </a:lnTo>
                  <a:lnTo>
                    <a:pt x="1425159" y="591627"/>
                  </a:lnTo>
                  <a:lnTo>
                    <a:pt x="1414915" y="546162"/>
                  </a:lnTo>
                  <a:lnTo>
                    <a:pt x="1401958" y="501822"/>
                  </a:lnTo>
                  <a:lnTo>
                    <a:pt x="1386381" y="458704"/>
                  </a:lnTo>
                  <a:lnTo>
                    <a:pt x="1368281" y="416904"/>
                  </a:lnTo>
                  <a:lnTo>
                    <a:pt x="1347752" y="376519"/>
                  </a:lnTo>
                  <a:lnTo>
                    <a:pt x="1324890" y="337646"/>
                  </a:lnTo>
                  <a:lnTo>
                    <a:pt x="1299789" y="300380"/>
                  </a:lnTo>
                  <a:lnTo>
                    <a:pt x="1272544" y="264819"/>
                  </a:lnTo>
                  <a:lnTo>
                    <a:pt x="1243252" y="231058"/>
                  </a:lnTo>
                  <a:lnTo>
                    <a:pt x="1212006" y="199195"/>
                  </a:lnTo>
                  <a:lnTo>
                    <a:pt x="1178903" y="169327"/>
                  </a:lnTo>
                  <a:lnTo>
                    <a:pt x="1144036" y="141549"/>
                  </a:lnTo>
                  <a:lnTo>
                    <a:pt x="1107501" y="115958"/>
                  </a:lnTo>
                  <a:lnTo>
                    <a:pt x="1069394" y="92651"/>
                  </a:lnTo>
                  <a:lnTo>
                    <a:pt x="1029809" y="71724"/>
                  </a:lnTo>
                  <a:lnTo>
                    <a:pt x="988841" y="53275"/>
                  </a:lnTo>
                  <a:lnTo>
                    <a:pt x="946586" y="37398"/>
                  </a:lnTo>
                  <a:lnTo>
                    <a:pt x="903139" y="24192"/>
                  </a:lnTo>
                  <a:lnTo>
                    <a:pt x="858594" y="13753"/>
                  </a:lnTo>
                  <a:lnTo>
                    <a:pt x="813047" y="6176"/>
                  </a:lnTo>
                  <a:lnTo>
                    <a:pt x="766593" y="1560"/>
                  </a:lnTo>
                  <a:lnTo>
                    <a:pt x="719328" y="0"/>
                  </a:lnTo>
                  <a:lnTo>
                    <a:pt x="671977" y="1560"/>
                  </a:lnTo>
                  <a:lnTo>
                    <a:pt x="625453" y="6176"/>
                  </a:lnTo>
                  <a:lnTo>
                    <a:pt x="579848" y="13753"/>
                  </a:lnTo>
                  <a:lnTo>
                    <a:pt x="535258" y="24192"/>
                  </a:lnTo>
                  <a:lnTo>
                    <a:pt x="491776" y="37398"/>
                  </a:lnTo>
                  <a:lnTo>
                    <a:pt x="449497" y="53275"/>
                  </a:lnTo>
                  <a:lnTo>
                    <a:pt x="408514" y="71724"/>
                  </a:lnTo>
                  <a:lnTo>
                    <a:pt x="368923" y="92651"/>
                  </a:lnTo>
                  <a:lnTo>
                    <a:pt x="330817" y="115958"/>
                  </a:lnTo>
                  <a:lnTo>
                    <a:pt x="294290" y="141549"/>
                  </a:lnTo>
                  <a:lnTo>
                    <a:pt x="259437" y="169327"/>
                  </a:lnTo>
                  <a:lnTo>
                    <a:pt x="226352" y="199195"/>
                  </a:lnTo>
                  <a:lnTo>
                    <a:pt x="195129" y="231058"/>
                  </a:lnTo>
                  <a:lnTo>
                    <a:pt x="165863" y="264819"/>
                  </a:lnTo>
                  <a:lnTo>
                    <a:pt x="138647" y="300380"/>
                  </a:lnTo>
                  <a:lnTo>
                    <a:pt x="113576" y="337646"/>
                  </a:lnTo>
                  <a:lnTo>
                    <a:pt x="90744" y="376519"/>
                  </a:lnTo>
                  <a:lnTo>
                    <a:pt x="70245" y="416904"/>
                  </a:lnTo>
                  <a:lnTo>
                    <a:pt x="52174" y="458704"/>
                  </a:lnTo>
                  <a:lnTo>
                    <a:pt x="36624" y="501822"/>
                  </a:lnTo>
                  <a:lnTo>
                    <a:pt x="23691" y="546162"/>
                  </a:lnTo>
                  <a:lnTo>
                    <a:pt x="13467" y="591627"/>
                  </a:lnTo>
                  <a:lnTo>
                    <a:pt x="6048" y="638120"/>
                  </a:lnTo>
                  <a:lnTo>
                    <a:pt x="1527" y="685545"/>
                  </a:lnTo>
                  <a:lnTo>
                    <a:pt x="0" y="733806"/>
                  </a:lnTo>
                  <a:lnTo>
                    <a:pt x="1527" y="781982"/>
                  </a:lnTo>
                  <a:lnTo>
                    <a:pt x="6048" y="829336"/>
                  </a:lnTo>
                  <a:lnTo>
                    <a:pt x="13467" y="875772"/>
                  </a:lnTo>
                  <a:lnTo>
                    <a:pt x="23691" y="921191"/>
                  </a:lnTo>
                  <a:lnTo>
                    <a:pt x="36624" y="965496"/>
                  </a:lnTo>
                  <a:lnTo>
                    <a:pt x="52174" y="1008590"/>
                  </a:lnTo>
                  <a:lnTo>
                    <a:pt x="70245" y="1050375"/>
                  </a:lnTo>
                  <a:lnTo>
                    <a:pt x="90744" y="1090753"/>
                  </a:lnTo>
                  <a:lnTo>
                    <a:pt x="113576" y="1129628"/>
                  </a:lnTo>
                  <a:lnTo>
                    <a:pt x="138647" y="1166902"/>
                  </a:lnTo>
                  <a:lnTo>
                    <a:pt x="165863" y="1202477"/>
                  </a:lnTo>
                  <a:lnTo>
                    <a:pt x="195129" y="1236256"/>
                  </a:lnTo>
                  <a:lnTo>
                    <a:pt x="226352" y="1268142"/>
                  </a:lnTo>
                  <a:lnTo>
                    <a:pt x="259437" y="1298037"/>
                  </a:lnTo>
                  <a:lnTo>
                    <a:pt x="294290" y="1325843"/>
                  </a:lnTo>
                  <a:lnTo>
                    <a:pt x="330817" y="1351464"/>
                  </a:lnTo>
                  <a:lnTo>
                    <a:pt x="368923" y="1374801"/>
                  </a:lnTo>
                  <a:lnTo>
                    <a:pt x="408514" y="1395758"/>
                  </a:lnTo>
                  <a:lnTo>
                    <a:pt x="449497" y="1414236"/>
                  </a:lnTo>
                  <a:lnTo>
                    <a:pt x="491776" y="1430139"/>
                  </a:lnTo>
                  <a:lnTo>
                    <a:pt x="535258" y="1443370"/>
                  </a:lnTo>
                  <a:lnTo>
                    <a:pt x="579848" y="1453829"/>
                  </a:lnTo>
                  <a:lnTo>
                    <a:pt x="625453" y="1461421"/>
                  </a:lnTo>
                  <a:lnTo>
                    <a:pt x="671977" y="1466048"/>
                  </a:lnTo>
                  <a:lnTo>
                    <a:pt x="719328" y="1467612"/>
                  </a:lnTo>
                  <a:lnTo>
                    <a:pt x="766593" y="1466048"/>
                  </a:lnTo>
                  <a:lnTo>
                    <a:pt x="813047" y="1461421"/>
                  </a:lnTo>
                  <a:lnTo>
                    <a:pt x="858594" y="1453829"/>
                  </a:lnTo>
                  <a:lnTo>
                    <a:pt x="903139" y="1443370"/>
                  </a:lnTo>
                  <a:lnTo>
                    <a:pt x="946586" y="1430139"/>
                  </a:lnTo>
                  <a:lnTo>
                    <a:pt x="988841" y="1414236"/>
                  </a:lnTo>
                  <a:lnTo>
                    <a:pt x="1029809" y="1395758"/>
                  </a:lnTo>
                  <a:lnTo>
                    <a:pt x="1069394" y="1374801"/>
                  </a:lnTo>
                  <a:lnTo>
                    <a:pt x="1107501" y="1351464"/>
                  </a:lnTo>
                  <a:lnTo>
                    <a:pt x="1144036" y="1325843"/>
                  </a:lnTo>
                  <a:lnTo>
                    <a:pt x="1178903" y="1298037"/>
                  </a:lnTo>
                  <a:lnTo>
                    <a:pt x="1212006" y="1268142"/>
                  </a:lnTo>
                  <a:lnTo>
                    <a:pt x="1243252" y="1236256"/>
                  </a:lnTo>
                  <a:lnTo>
                    <a:pt x="1272544" y="1202477"/>
                  </a:lnTo>
                  <a:lnTo>
                    <a:pt x="1299789" y="1166902"/>
                  </a:lnTo>
                  <a:lnTo>
                    <a:pt x="1324890" y="1129628"/>
                  </a:lnTo>
                  <a:lnTo>
                    <a:pt x="1347752" y="1090753"/>
                  </a:lnTo>
                  <a:lnTo>
                    <a:pt x="1368281" y="1050375"/>
                  </a:lnTo>
                  <a:lnTo>
                    <a:pt x="1386381" y="1008590"/>
                  </a:lnTo>
                  <a:lnTo>
                    <a:pt x="1401958" y="965496"/>
                  </a:lnTo>
                  <a:lnTo>
                    <a:pt x="1414915" y="921191"/>
                  </a:lnTo>
                  <a:lnTo>
                    <a:pt x="1425159" y="875772"/>
                  </a:lnTo>
                  <a:lnTo>
                    <a:pt x="1432594" y="829336"/>
                  </a:lnTo>
                  <a:lnTo>
                    <a:pt x="1437124" y="781982"/>
                  </a:lnTo>
                  <a:lnTo>
                    <a:pt x="1438656" y="733806"/>
                  </a:lnTo>
                  <a:close/>
                </a:path>
              </a:pathLst>
            </a:custGeom>
            <a:solidFill>
              <a:srgbClr val="659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979170" y="3585210"/>
              <a:ext cx="1438910" cy="1468120"/>
            </a:xfrm>
            <a:custGeom>
              <a:avLst/>
              <a:gdLst/>
              <a:ahLst/>
              <a:cxnLst/>
              <a:rect l="l" t="t" r="r" b="b"/>
              <a:pathLst>
                <a:path w="1438910" h="1468120">
                  <a:moveTo>
                    <a:pt x="1438656" y="733806"/>
                  </a:moveTo>
                  <a:lnTo>
                    <a:pt x="1437124" y="685545"/>
                  </a:lnTo>
                  <a:lnTo>
                    <a:pt x="1432594" y="638120"/>
                  </a:lnTo>
                  <a:lnTo>
                    <a:pt x="1425159" y="591627"/>
                  </a:lnTo>
                  <a:lnTo>
                    <a:pt x="1414915" y="546162"/>
                  </a:lnTo>
                  <a:lnTo>
                    <a:pt x="1401958" y="501822"/>
                  </a:lnTo>
                  <a:lnTo>
                    <a:pt x="1386381" y="458704"/>
                  </a:lnTo>
                  <a:lnTo>
                    <a:pt x="1368281" y="416904"/>
                  </a:lnTo>
                  <a:lnTo>
                    <a:pt x="1347752" y="376519"/>
                  </a:lnTo>
                  <a:lnTo>
                    <a:pt x="1324890" y="337646"/>
                  </a:lnTo>
                  <a:lnTo>
                    <a:pt x="1299789" y="300380"/>
                  </a:lnTo>
                  <a:lnTo>
                    <a:pt x="1272544" y="264819"/>
                  </a:lnTo>
                  <a:lnTo>
                    <a:pt x="1243252" y="231058"/>
                  </a:lnTo>
                  <a:lnTo>
                    <a:pt x="1212006" y="199195"/>
                  </a:lnTo>
                  <a:lnTo>
                    <a:pt x="1178903" y="169327"/>
                  </a:lnTo>
                  <a:lnTo>
                    <a:pt x="1144036" y="141549"/>
                  </a:lnTo>
                  <a:lnTo>
                    <a:pt x="1107501" y="115958"/>
                  </a:lnTo>
                  <a:lnTo>
                    <a:pt x="1069394" y="92651"/>
                  </a:lnTo>
                  <a:lnTo>
                    <a:pt x="1029809" y="71724"/>
                  </a:lnTo>
                  <a:lnTo>
                    <a:pt x="988841" y="53275"/>
                  </a:lnTo>
                  <a:lnTo>
                    <a:pt x="946586" y="37398"/>
                  </a:lnTo>
                  <a:lnTo>
                    <a:pt x="903139" y="24192"/>
                  </a:lnTo>
                  <a:lnTo>
                    <a:pt x="858594" y="13753"/>
                  </a:lnTo>
                  <a:lnTo>
                    <a:pt x="813047" y="6176"/>
                  </a:lnTo>
                  <a:lnTo>
                    <a:pt x="766593" y="1560"/>
                  </a:lnTo>
                  <a:lnTo>
                    <a:pt x="719328" y="0"/>
                  </a:lnTo>
                  <a:lnTo>
                    <a:pt x="671977" y="1560"/>
                  </a:lnTo>
                  <a:lnTo>
                    <a:pt x="625453" y="6176"/>
                  </a:lnTo>
                  <a:lnTo>
                    <a:pt x="579848" y="13753"/>
                  </a:lnTo>
                  <a:lnTo>
                    <a:pt x="535258" y="24192"/>
                  </a:lnTo>
                  <a:lnTo>
                    <a:pt x="491776" y="37398"/>
                  </a:lnTo>
                  <a:lnTo>
                    <a:pt x="449497" y="53275"/>
                  </a:lnTo>
                  <a:lnTo>
                    <a:pt x="408514" y="71724"/>
                  </a:lnTo>
                  <a:lnTo>
                    <a:pt x="368923" y="92651"/>
                  </a:lnTo>
                  <a:lnTo>
                    <a:pt x="330817" y="115958"/>
                  </a:lnTo>
                  <a:lnTo>
                    <a:pt x="294290" y="141549"/>
                  </a:lnTo>
                  <a:lnTo>
                    <a:pt x="259437" y="169327"/>
                  </a:lnTo>
                  <a:lnTo>
                    <a:pt x="226352" y="199195"/>
                  </a:lnTo>
                  <a:lnTo>
                    <a:pt x="195129" y="231058"/>
                  </a:lnTo>
                  <a:lnTo>
                    <a:pt x="165863" y="264819"/>
                  </a:lnTo>
                  <a:lnTo>
                    <a:pt x="138647" y="300380"/>
                  </a:lnTo>
                  <a:lnTo>
                    <a:pt x="113576" y="337646"/>
                  </a:lnTo>
                  <a:lnTo>
                    <a:pt x="90744" y="376519"/>
                  </a:lnTo>
                  <a:lnTo>
                    <a:pt x="70245" y="416904"/>
                  </a:lnTo>
                  <a:lnTo>
                    <a:pt x="52174" y="458704"/>
                  </a:lnTo>
                  <a:lnTo>
                    <a:pt x="36624" y="501822"/>
                  </a:lnTo>
                  <a:lnTo>
                    <a:pt x="23691" y="546162"/>
                  </a:lnTo>
                  <a:lnTo>
                    <a:pt x="13467" y="591627"/>
                  </a:lnTo>
                  <a:lnTo>
                    <a:pt x="6048" y="638120"/>
                  </a:lnTo>
                  <a:lnTo>
                    <a:pt x="1527" y="685545"/>
                  </a:lnTo>
                  <a:lnTo>
                    <a:pt x="0" y="733806"/>
                  </a:lnTo>
                  <a:lnTo>
                    <a:pt x="1527" y="781982"/>
                  </a:lnTo>
                  <a:lnTo>
                    <a:pt x="6048" y="829336"/>
                  </a:lnTo>
                  <a:lnTo>
                    <a:pt x="13467" y="875772"/>
                  </a:lnTo>
                  <a:lnTo>
                    <a:pt x="23691" y="921191"/>
                  </a:lnTo>
                  <a:lnTo>
                    <a:pt x="36624" y="965496"/>
                  </a:lnTo>
                  <a:lnTo>
                    <a:pt x="52174" y="1008590"/>
                  </a:lnTo>
                  <a:lnTo>
                    <a:pt x="70245" y="1050375"/>
                  </a:lnTo>
                  <a:lnTo>
                    <a:pt x="90744" y="1090753"/>
                  </a:lnTo>
                  <a:lnTo>
                    <a:pt x="113576" y="1129628"/>
                  </a:lnTo>
                  <a:lnTo>
                    <a:pt x="138647" y="1166902"/>
                  </a:lnTo>
                  <a:lnTo>
                    <a:pt x="165863" y="1202477"/>
                  </a:lnTo>
                  <a:lnTo>
                    <a:pt x="195129" y="1236256"/>
                  </a:lnTo>
                  <a:lnTo>
                    <a:pt x="226352" y="1268142"/>
                  </a:lnTo>
                  <a:lnTo>
                    <a:pt x="259437" y="1298037"/>
                  </a:lnTo>
                  <a:lnTo>
                    <a:pt x="294290" y="1325843"/>
                  </a:lnTo>
                  <a:lnTo>
                    <a:pt x="330817" y="1351464"/>
                  </a:lnTo>
                  <a:lnTo>
                    <a:pt x="368923" y="1374801"/>
                  </a:lnTo>
                  <a:lnTo>
                    <a:pt x="408514" y="1395758"/>
                  </a:lnTo>
                  <a:lnTo>
                    <a:pt x="449497" y="1414236"/>
                  </a:lnTo>
                  <a:lnTo>
                    <a:pt x="491776" y="1430139"/>
                  </a:lnTo>
                  <a:lnTo>
                    <a:pt x="535258" y="1443370"/>
                  </a:lnTo>
                  <a:lnTo>
                    <a:pt x="579848" y="1453829"/>
                  </a:lnTo>
                  <a:lnTo>
                    <a:pt x="625453" y="1461421"/>
                  </a:lnTo>
                  <a:lnTo>
                    <a:pt x="671977" y="1466048"/>
                  </a:lnTo>
                  <a:lnTo>
                    <a:pt x="719328" y="1467612"/>
                  </a:lnTo>
                  <a:lnTo>
                    <a:pt x="766593" y="1466048"/>
                  </a:lnTo>
                  <a:lnTo>
                    <a:pt x="813047" y="1461421"/>
                  </a:lnTo>
                  <a:lnTo>
                    <a:pt x="858594" y="1453829"/>
                  </a:lnTo>
                  <a:lnTo>
                    <a:pt x="903139" y="1443370"/>
                  </a:lnTo>
                  <a:lnTo>
                    <a:pt x="946586" y="1430139"/>
                  </a:lnTo>
                  <a:lnTo>
                    <a:pt x="988841" y="1414236"/>
                  </a:lnTo>
                  <a:lnTo>
                    <a:pt x="1029809" y="1395758"/>
                  </a:lnTo>
                  <a:lnTo>
                    <a:pt x="1069394" y="1374801"/>
                  </a:lnTo>
                  <a:lnTo>
                    <a:pt x="1107501" y="1351464"/>
                  </a:lnTo>
                  <a:lnTo>
                    <a:pt x="1144036" y="1325843"/>
                  </a:lnTo>
                  <a:lnTo>
                    <a:pt x="1178903" y="1298037"/>
                  </a:lnTo>
                  <a:lnTo>
                    <a:pt x="1212006" y="1268142"/>
                  </a:lnTo>
                  <a:lnTo>
                    <a:pt x="1243252" y="1236256"/>
                  </a:lnTo>
                  <a:lnTo>
                    <a:pt x="1272544" y="1202477"/>
                  </a:lnTo>
                  <a:lnTo>
                    <a:pt x="1299789" y="1166902"/>
                  </a:lnTo>
                  <a:lnTo>
                    <a:pt x="1324890" y="1129628"/>
                  </a:lnTo>
                  <a:lnTo>
                    <a:pt x="1347752" y="1090753"/>
                  </a:lnTo>
                  <a:lnTo>
                    <a:pt x="1368281" y="1050375"/>
                  </a:lnTo>
                  <a:lnTo>
                    <a:pt x="1386381" y="1008590"/>
                  </a:lnTo>
                  <a:lnTo>
                    <a:pt x="1401958" y="965496"/>
                  </a:lnTo>
                  <a:lnTo>
                    <a:pt x="1414915" y="921191"/>
                  </a:lnTo>
                  <a:lnTo>
                    <a:pt x="1425159" y="875772"/>
                  </a:lnTo>
                  <a:lnTo>
                    <a:pt x="1432594" y="829336"/>
                  </a:lnTo>
                  <a:lnTo>
                    <a:pt x="1437124" y="781982"/>
                  </a:lnTo>
                  <a:lnTo>
                    <a:pt x="1438656" y="7338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98726" y="3594354"/>
              <a:ext cx="1439545" cy="1466850"/>
            </a:xfrm>
            <a:custGeom>
              <a:avLst/>
              <a:gdLst/>
              <a:ahLst/>
              <a:cxnLst/>
              <a:rect l="l" t="t" r="r" b="b"/>
              <a:pathLst>
                <a:path w="1439545" h="1466850">
                  <a:moveTo>
                    <a:pt x="1439418" y="733044"/>
                  </a:moveTo>
                  <a:lnTo>
                    <a:pt x="1437886" y="684786"/>
                  </a:lnTo>
                  <a:lnTo>
                    <a:pt x="1433355" y="637372"/>
                  </a:lnTo>
                  <a:lnTo>
                    <a:pt x="1425920" y="590895"/>
                  </a:lnTo>
                  <a:lnTo>
                    <a:pt x="1415674" y="545452"/>
                  </a:lnTo>
                  <a:lnTo>
                    <a:pt x="1402713" y="501139"/>
                  </a:lnTo>
                  <a:lnTo>
                    <a:pt x="1387133" y="458053"/>
                  </a:lnTo>
                  <a:lnTo>
                    <a:pt x="1369026" y="416288"/>
                  </a:lnTo>
                  <a:lnTo>
                    <a:pt x="1348489" y="375942"/>
                  </a:lnTo>
                  <a:lnTo>
                    <a:pt x="1325616" y="337109"/>
                  </a:lnTo>
                  <a:lnTo>
                    <a:pt x="1300502" y="299886"/>
                  </a:lnTo>
                  <a:lnTo>
                    <a:pt x="1273241" y="264369"/>
                  </a:lnTo>
                  <a:lnTo>
                    <a:pt x="1243930" y="230654"/>
                  </a:lnTo>
                  <a:lnTo>
                    <a:pt x="1212661" y="198837"/>
                  </a:lnTo>
                  <a:lnTo>
                    <a:pt x="1179531" y="169014"/>
                  </a:lnTo>
                  <a:lnTo>
                    <a:pt x="1144633" y="141280"/>
                  </a:lnTo>
                  <a:lnTo>
                    <a:pt x="1108064" y="115733"/>
                  </a:lnTo>
                  <a:lnTo>
                    <a:pt x="1069916" y="92467"/>
                  </a:lnTo>
                  <a:lnTo>
                    <a:pt x="1030287" y="71579"/>
                  </a:lnTo>
                  <a:lnTo>
                    <a:pt x="989269" y="53164"/>
                  </a:lnTo>
                  <a:lnTo>
                    <a:pt x="946958" y="37319"/>
                  </a:lnTo>
                  <a:lnTo>
                    <a:pt x="903449" y="24140"/>
                  </a:lnTo>
                  <a:lnTo>
                    <a:pt x="858837" y="13723"/>
                  </a:lnTo>
                  <a:lnTo>
                    <a:pt x="813216" y="6163"/>
                  </a:lnTo>
                  <a:lnTo>
                    <a:pt x="766681" y="1556"/>
                  </a:lnTo>
                  <a:lnTo>
                    <a:pt x="719328" y="0"/>
                  </a:lnTo>
                  <a:lnTo>
                    <a:pt x="671977" y="1556"/>
                  </a:lnTo>
                  <a:lnTo>
                    <a:pt x="625453" y="6163"/>
                  </a:lnTo>
                  <a:lnTo>
                    <a:pt x="579848" y="13723"/>
                  </a:lnTo>
                  <a:lnTo>
                    <a:pt x="535258" y="24140"/>
                  </a:lnTo>
                  <a:lnTo>
                    <a:pt x="491776" y="37319"/>
                  </a:lnTo>
                  <a:lnTo>
                    <a:pt x="449497" y="53164"/>
                  </a:lnTo>
                  <a:lnTo>
                    <a:pt x="408514" y="71579"/>
                  </a:lnTo>
                  <a:lnTo>
                    <a:pt x="368923" y="92467"/>
                  </a:lnTo>
                  <a:lnTo>
                    <a:pt x="330817" y="115733"/>
                  </a:lnTo>
                  <a:lnTo>
                    <a:pt x="294290" y="141280"/>
                  </a:lnTo>
                  <a:lnTo>
                    <a:pt x="259437" y="169014"/>
                  </a:lnTo>
                  <a:lnTo>
                    <a:pt x="226352" y="198837"/>
                  </a:lnTo>
                  <a:lnTo>
                    <a:pt x="195129" y="230654"/>
                  </a:lnTo>
                  <a:lnTo>
                    <a:pt x="165863" y="264369"/>
                  </a:lnTo>
                  <a:lnTo>
                    <a:pt x="138647" y="299886"/>
                  </a:lnTo>
                  <a:lnTo>
                    <a:pt x="113576" y="337109"/>
                  </a:lnTo>
                  <a:lnTo>
                    <a:pt x="90744" y="375942"/>
                  </a:lnTo>
                  <a:lnTo>
                    <a:pt x="70245" y="416288"/>
                  </a:lnTo>
                  <a:lnTo>
                    <a:pt x="52174" y="458053"/>
                  </a:lnTo>
                  <a:lnTo>
                    <a:pt x="36624" y="501139"/>
                  </a:lnTo>
                  <a:lnTo>
                    <a:pt x="23691" y="545452"/>
                  </a:lnTo>
                  <a:lnTo>
                    <a:pt x="13467" y="590895"/>
                  </a:lnTo>
                  <a:lnTo>
                    <a:pt x="6048" y="637372"/>
                  </a:lnTo>
                  <a:lnTo>
                    <a:pt x="1527" y="684786"/>
                  </a:lnTo>
                  <a:lnTo>
                    <a:pt x="0" y="733044"/>
                  </a:lnTo>
                  <a:lnTo>
                    <a:pt x="1527" y="781304"/>
                  </a:lnTo>
                  <a:lnTo>
                    <a:pt x="6048" y="828729"/>
                  </a:lnTo>
                  <a:lnTo>
                    <a:pt x="13467" y="875222"/>
                  </a:lnTo>
                  <a:lnTo>
                    <a:pt x="23691" y="920687"/>
                  </a:lnTo>
                  <a:lnTo>
                    <a:pt x="36624" y="965027"/>
                  </a:lnTo>
                  <a:lnTo>
                    <a:pt x="52174" y="1008145"/>
                  </a:lnTo>
                  <a:lnTo>
                    <a:pt x="70245" y="1049945"/>
                  </a:lnTo>
                  <a:lnTo>
                    <a:pt x="90744" y="1090330"/>
                  </a:lnTo>
                  <a:lnTo>
                    <a:pt x="113576" y="1129203"/>
                  </a:lnTo>
                  <a:lnTo>
                    <a:pt x="138647" y="1166469"/>
                  </a:lnTo>
                  <a:lnTo>
                    <a:pt x="165863" y="1202030"/>
                  </a:lnTo>
                  <a:lnTo>
                    <a:pt x="195129" y="1235791"/>
                  </a:lnTo>
                  <a:lnTo>
                    <a:pt x="226352" y="1267654"/>
                  </a:lnTo>
                  <a:lnTo>
                    <a:pt x="259437" y="1297522"/>
                  </a:lnTo>
                  <a:lnTo>
                    <a:pt x="294290" y="1325300"/>
                  </a:lnTo>
                  <a:lnTo>
                    <a:pt x="330817" y="1350891"/>
                  </a:lnTo>
                  <a:lnTo>
                    <a:pt x="368923" y="1374198"/>
                  </a:lnTo>
                  <a:lnTo>
                    <a:pt x="408514" y="1395125"/>
                  </a:lnTo>
                  <a:lnTo>
                    <a:pt x="449497" y="1413574"/>
                  </a:lnTo>
                  <a:lnTo>
                    <a:pt x="491776" y="1429451"/>
                  </a:lnTo>
                  <a:lnTo>
                    <a:pt x="535258" y="1442657"/>
                  </a:lnTo>
                  <a:lnTo>
                    <a:pt x="579848" y="1453096"/>
                  </a:lnTo>
                  <a:lnTo>
                    <a:pt x="625453" y="1460673"/>
                  </a:lnTo>
                  <a:lnTo>
                    <a:pt x="671977" y="1465289"/>
                  </a:lnTo>
                  <a:lnTo>
                    <a:pt x="719328" y="1466850"/>
                  </a:lnTo>
                  <a:lnTo>
                    <a:pt x="766681" y="1465289"/>
                  </a:lnTo>
                  <a:lnTo>
                    <a:pt x="813216" y="1460673"/>
                  </a:lnTo>
                  <a:lnTo>
                    <a:pt x="858837" y="1453096"/>
                  </a:lnTo>
                  <a:lnTo>
                    <a:pt x="903449" y="1442657"/>
                  </a:lnTo>
                  <a:lnTo>
                    <a:pt x="946958" y="1429451"/>
                  </a:lnTo>
                  <a:lnTo>
                    <a:pt x="989269" y="1413574"/>
                  </a:lnTo>
                  <a:lnTo>
                    <a:pt x="1030287" y="1395125"/>
                  </a:lnTo>
                  <a:lnTo>
                    <a:pt x="1069916" y="1374198"/>
                  </a:lnTo>
                  <a:lnTo>
                    <a:pt x="1108064" y="1350891"/>
                  </a:lnTo>
                  <a:lnTo>
                    <a:pt x="1144633" y="1325300"/>
                  </a:lnTo>
                  <a:lnTo>
                    <a:pt x="1179531" y="1297522"/>
                  </a:lnTo>
                  <a:lnTo>
                    <a:pt x="1212661" y="1267654"/>
                  </a:lnTo>
                  <a:lnTo>
                    <a:pt x="1243930" y="1235791"/>
                  </a:lnTo>
                  <a:lnTo>
                    <a:pt x="1273241" y="1202030"/>
                  </a:lnTo>
                  <a:lnTo>
                    <a:pt x="1300502" y="1166469"/>
                  </a:lnTo>
                  <a:lnTo>
                    <a:pt x="1325616" y="1129203"/>
                  </a:lnTo>
                  <a:lnTo>
                    <a:pt x="1348489" y="1090330"/>
                  </a:lnTo>
                  <a:lnTo>
                    <a:pt x="1369026" y="1049945"/>
                  </a:lnTo>
                  <a:lnTo>
                    <a:pt x="1387133" y="1008145"/>
                  </a:lnTo>
                  <a:lnTo>
                    <a:pt x="1402713" y="965027"/>
                  </a:lnTo>
                  <a:lnTo>
                    <a:pt x="1415674" y="920687"/>
                  </a:lnTo>
                  <a:lnTo>
                    <a:pt x="1425920" y="875222"/>
                  </a:lnTo>
                  <a:lnTo>
                    <a:pt x="1433355" y="828729"/>
                  </a:lnTo>
                  <a:lnTo>
                    <a:pt x="1437886" y="781304"/>
                  </a:lnTo>
                  <a:lnTo>
                    <a:pt x="1439418" y="733044"/>
                  </a:lnTo>
                  <a:close/>
                </a:path>
              </a:pathLst>
            </a:custGeom>
            <a:solidFill>
              <a:srgbClr val="659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998726" y="3594354"/>
              <a:ext cx="1439545" cy="1466850"/>
            </a:xfrm>
            <a:custGeom>
              <a:avLst/>
              <a:gdLst/>
              <a:ahLst/>
              <a:cxnLst/>
              <a:rect l="l" t="t" r="r" b="b"/>
              <a:pathLst>
                <a:path w="1439545" h="1466850">
                  <a:moveTo>
                    <a:pt x="1439418" y="733044"/>
                  </a:moveTo>
                  <a:lnTo>
                    <a:pt x="1437886" y="684786"/>
                  </a:lnTo>
                  <a:lnTo>
                    <a:pt x="1433355" y="637372"/>
                  </a:lnTo>
                  <a:lnTo>
                    <a:pt x="1425920" y="590895"/>
                  </a:lnTo>
                  <a:lnTo>
                    <a:pt x="1415674" y="545452"/>
                  </a:lnTo>
                  <a:lnTo>
                    <a:pt x="1402713" y="501139"/>
                  </a:lnTo>
                  <a:lnTo>
                    <a:pt x="1387133" y="458053"/>
                  </a:lnTo>
                  <a:lnTo>
                    <a:pt x="1369026" y="416288"/>
                  </a:lnTo>
                  <a:lnTo>
                    <a:pt x="1348489" y="375942"/>
                  </a:lnTo>
                  <a:lnTo>
                    <a:pt x="1325616" y="337109"/>
                  </a:lnTo>
                  <a:lnTo>
                    <a:pt x="1300502" y="299886"/>
                  </a:lnTo>
                  <a:lnTo>
                    <a:pt x="1273241" y="264369"/>
                  </a:lnTo>
                  <a:lnTo>
                    <a:pt x="1243930" y="230654"/>
                  </a:lnTo>
                  <a:lnTo>
                    <a:pt x="1212661" y="198837"/>
                  </a:lnTo>
                  <a:lnTo>
                    <a:pt x="1179531" y="169014"/>
                  </a:lnTo>
                  <a:lnTo>
                    <a:pt x="1144633" y="141280"/>
                  </a:lnTo>
                  <a:lnTo>
                    <a:pt x="1108064" y="115733"/>
                  </a:lnTo>
                  <a:lnTo>
                    <a:pt x="1069916" y="92467"/>
                  </a:lnTo>
                  <a:lnTo>
                    <a:pt x="1030287" y="71579"/>
                  </a:lnTo>
                  <a:lnTo>
                    <a:pt x="989269" y="53164"/>
                  </a:lnTo>
                  <a:lnTo>
                    <a:pt x="946958" y="37319"/>
                  </a:lnTo>
                  <a:lnTo>
                    <a:pt x="903449" y="24140"/>
                  </a:lnTo>
                  <a:lnTo>
                    <a:pt x="858837" y="13723"/>
                  </a:lnTo>
                  <a:lnTo>
                    <a:pt x="813216" y="6163"/>
                  </a:lnTo>
                  <a:lnTo>
                    <a:pt x="766681" y="1556"/>
                  </a:lnTo>
                  <a:lnTo>
                    <a:pt x="719328" y="0"/>
                  </a:lnTo>
                  <a:lnTo>
                    <a:pt x="671977" y="1556"/>
                  </a:lnTo>
                  <a:lnTo>
                    <a:pt x="625453" y="6163"/>
                  </a:lnTo>
                  <a:lnTo>
                    <a:pt x="579848" y="13723"/>
                  </a:lnTo>
                  <a:lnTo>
                    <a:pt x="535258" y="24140"/>
                  </a:lnTo>
                  <a:lnTo>
                    <a:pt x="491776" y="37319"/>
                  </a:lnTo>
                  <a:lnTo>
                    <a:pt x="449497" y="53164"/>
                  </a:lnTo>
                  <a:lnTo>
                    <a:pt x="408514" y="71579"/>
                  </a:lnTo>
                  <a:lnTo>
                    <a:pt x="368923" y="92467"/>
                  </a:lnTo>
                  <a:lnTo>
                    <a:pt x="330817" y="115733"/>
                  </a:lnTo>
                  <a:lnTo>
                    <a:pt x="294290" y="141280"/>
                  </a:lnTo>
                  <a:lnTo>
                    <a:pt x="259437" y="169014"/>
                  </a:lnTo>
                  <a:lnTo>
                    <a:pt x="226352" y="198837"/>
                  </a:lnTo>
                  <a:lnTo>
                    <a:pt x="195129" y="230654"/>
                  </a:lnTo>
                  <a:lnTo>
                    <a:pt x="165863" y="264369"/>
                  </a:lnTo>
                  <a:lnTo>
                    <a:pt x="138647" y="299886"/>
                  </a:lnTo>
                  <a:lnTo>
                    <a:pt x="113576" y="337109"/>
                  </a:lnTo>
                  <a:lnTo>
                    <a:pt x="90744" y="375942"/>
                  </a:lnTo>
                  <a:lnTo>
                    <a:pt x="70245" y="416288"/>
                  </a:lnTo>
                  <a:lnTo>
                    <a:pt x="52174" y="458053"/>
                  </a:lnTo>
                  <a:lnTo>
                    <a:pt x="36624" y="501139"/>
                  </a:lnTo>
                  <a:lnTo>
                    <a:pt x="23691" y="545452"/>
                  </a:lnTo>
                  <a:lnTo>
                    <a:pt x="13467" y="590895"/>
                  </a:lnTo>
                  <a:lnTo>
                    <a:pt x="6048" y="637372"/>
                  </a:lnTo>
                  <a:lnTo>
                    <a:pt x="1527" y="684786"/>
                  </a:lnTo>
                  <a:lnTo>
                    <a:pt x="0" y="733044"/>
                  </a:lnTo>
                  <a:lnTo>
                    <a:pt x="1527" y="781304"/>
                  </a:lnTo>
                  <a:lnTo>
                    <a:pt x="6048" y="828729"/>
                  </a:lnTo>
                  <a:lnTo>
                    <a:pt x="13467" y="875222"/>
                  </a:lnTo>
                  <a:lnTo>
                    <a:pt x="23691" y="920687"/>
                  </a:lnTo>
                  <a:lnTo>
                    <a:pt x="36624" y="965027"/>
                  </a:lnTo>
                  <a:lnTo>
                    <a:pt x="52174" y="1008145"/>
                  </a:lnTo>
                  <a:lnTo>
                    <a:pt x="70245" y="1049945"/>
                  </a:lnTo>
                  <a:lnTo>
                    <a:pt x="90744" y="1090330"/>
                  </a:lnTo>
                  <a:lnTo>
                    <a:pt x="113576" y="1129203"/>
                  </a:lnTo>
                  <a:lnTo>
                    <a:pt x="138647" y="1166469"/>
                  </a:lnTo>
                  <a:lnTo>
                    <a:pt x="165863" y="1202030"/>
                  </a:lnTo>
                  <a:lnTo>
                    <a:pt x="195129" y="1235791"/>
                  </a:lnTo>
                  <a:lnTo>
                    <a:pt x="226352" y="1267654"/>
                  </a:lnTo>
                  <a:lnTo>
                    <a:pt x="259437" y="1297522"/>
                  </a:lnTo>
                  <a:lnTo>
                    <a:pt x="294290" y="1325300"/>
                  </a:lnTo>
                  <a:lnTo>
                    <a:pt x="330817" y="1350891"/>
                  </a:lnTo>
                  <a:lnTo>
                    <a:pt x="368923" y="1374198"/>
                  </a:lnTo>
                  <a:lnTo>
                    <a:pt x="408514" y="1395125"/>
                  </a:lnTo>
                  <a:lnTo>
                    <a:pt x="449497" y="1413574"/>
                  </a:lnTo>
                  <a:lnTo>
                    <a:pt x="491776" y="1429451"/>
                  </a:lnTo>
                  <a:lnTo>
                    <a:pt x="535258" y="1442657"/>
                  </a:lnTo>
                  <a:lnTo>
                    <a:pt x="579848" y="1453096"/>
                  </a:lnTo>
                  <a:lnTo>
                    <a:pt x="625453" y="1460673"/>
                  </a:lnTo>
                  <a:lnTo>
                    <a:pt x="671977" y="1465289"/>
                  </a:lnTo>
                  <a:lnTo>
                    <a:pt x="719328" y="1466850"/>
                  </a:lnTo>
                  <a:lnTo>
                    <a:pt x="766681" y="1465289"/>
                  </a:lnTo>
                  <a:lnTo>
                    <a:pt x="813216" y="1460673"/>
                  </a:lnTo>
                  <a:lnTo>
                    <a:pt x="858837" y="1453096"/>
                  </a:lnTo>
                  <a:lnTo>
                    <a:pt x="903449" y="1442657"/>
                  </a:lnTo>
                  <a:lnTo>
                    <a:pt x="946958" y="1429451"/>
                  </a:lnTo>
                  <a:lnTo>
                    <a:pt x="989269" y="1413574"/>
                  </a:lnTo>
                  <a:lnTo>
                    <a:pt x="1030287" y="1395125"/>
                  </a:lnTo>
                  <a:lnTo>
                    <a:pt x="1069916" y="1374198"/>
                  </a:lnTo>
                  <a:lnTo>
                    <a:pt x="1108064" y="1350891"/>
                  </a:lnTo>
                  <a:lnTo>
                    <a:pt x="1144633" y="1325300"/>
                  </a:lnTo>
                  <a:lnTo>
                    <a:pt x="1179531" y="1297522"/>
                  </a:lnTo>
                  <a:lnTo>
                    <a:pt x="1212661" y="1267654"/>
                  </a:lnTo>
                  <a:lnTo>
                    <a:pt x="1243930" y="1235791"/>
                  </a:lnTo>
                  <a:lnTo>
                    <a:pt x="1273241" y="1202030"/>
                  </a:lnTo>
                  <a:lnTo>
                    <a:pt x="1300502" y="1166469"/>
                  </a:lnTo>
                  <a:lnTo>
                    <a:pt x="1325616" y="1129203"/>
                  </a:lnTo>
                  <a:lnTo>
                    <a:pt x="1348489" y="1090330"/>
                  </a:lnTo>
                  <a:lnTo>
                    <a:pt x="1369026" y="1049945"/>
                  </a:lnTo>
                  <a:lnTo>
                    <a:pt x="1387133" y="1008145"/>
                  </a:lnTo>
                  <a:lnTo>
                    <a:pt x="1402713" y="965027"/>
                  </a:lnTo>
                  <a:lnTo>
                    <a:pt x="1415674" y="920687"/>
                  </a:lnTo>
                  <a:lnTo>
                    <a:pt x="1425920" y="875222"/>
                  </a:lnTo>
                  <a:lnTo>
                    <a:pt x="1433355" y="828729"/>
                  </a:lnTo>
                  <a:lnTo>
                    <a:pt x="1437886" y="781304"/>
                  </a:lnTo>
                  <a:lnTo>
                    <a:pt x="1439418" y="73304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60626" y="3802380"/>
              <a:ext cx="490220" cy="1066800"/>
            </a:xfrm>
            <a:custGeom>
              <a:avLst/>
              <a:gdLst/>
              <a:ahLst/>
              <a:cxnLst/>
              <a:rect l="l" t="t" r="r" b="b"/>
              <a:pathLst>
                <a:path w="490219" h="1066800">
                  <a:moveTo>
                    <a:pt x="490018" y="532552"/>
                  </a:moveTo>
                  <a:lnTo>
                    <a:pt x="488746" y="487987"/>
                  </a:lnTo>
                  <a:lnTo>
                    <a:pt x="484721" y="443576"/>
                  </a:lnTo>
                  <a:lnTo>
                    <a:pt x="477942" y="399474"/>
                  </a:lnTo>
                  <a:lnTo>
                    <a:pt x="468407" y="355838"/>
                  </a:lnTo>
                  <a:lnTo>
                    <a:pt x="456115" y="312825"/>
                  </a:lnTo>
                  <a:lnTo>
                    <a:pt x="441064" y="270590"/>
                  </a:lnTo>
                  <a:lnTo>
                    <a:pt x="423252" y="229291"/>
                  </a:lnTo>
                  <a:lnTo>
                    <a:pt x="402678" y="189084"/>
                  </a:lnTo>
                  <a:lnTo>
                    <a:pt x="379340" y="150126"/>
                  </a:lnTo>
                  <a:lnTo>
                    <a:pt x="353236" y="112572"/>
                  </a:lnTo>
                  <a:lnTo>
                    <a:pt x="324366" y="76580"/>
                  </a:lnTo>
                  <a:lnTo>
                    <a:pt x="292727" y="42305"/>
                  </a:lnTo>
                  <a:lnTo>
                    <a:pt x="258317" y="9905"/>
                  </a:lnTo>
                  <a:lnTo>
                    <a:pt x="244601" y="0"/>
                  </a:lnTo>
                  <a:lnTo>
                    <a:pt x="232409" y="9906"/>
                  </a:lnTo>
                  <a:lnTo>
                    <a:pt x="182680" y="57592"/>
                  </a:lnTo>
                  <a:lnTo>
                    <a:pt x="150204" y="95673"/>
                  </a:lnTo>
                  <a:lnTo>
                    <a:pt x="120606" y="136085"/>
                  </a:lnTo>
                  <a:lnTo>
                    <a:pt x="93992" y="178575"/>
                  </a:lnTo>
                  <a:lnTo>
                    <a:pt x="70465" y="222888"/>
                  </a:lnTo>
                  <a:lnTo>
                    <a:pt x="50131" y="268771"/>
                  </a:lnTo>
                  <a:lnTo>
                    <a:pt x="33094" y="315968"/>
                  </a:lnTo>
                  <a:lnTo>
                    <a:pt x="19457" y="364227"/>
                  </a:lnTo>
                  <a:lnTo>
                    <a:pt x="9327" y="413292"/>
                  </a:lnTo>
                  <a:lnTo>
                    <a:pt x="2806" y="462910"/>
                  </a:lnTo>
                  <a:lnTo>
                    <a:pt x="0" y="512826"/>
                  </a:lnTo>
                  <a:lnTo>
                    <a:pt x="0" y="572262"/>
                  </a:lnTo>
                  <a:lnTo>
                    <a:pt x="3615" y="617561"/>
                  </a:lnTo>
                  <a:lnTo>
                    <a:pt x="11312" y="666432"/>
                  </a:lnTo>
                  <a:lnTo>
                    <a:pt x="17525" y="689610"/>
                  </a:lnTo>
                  <a:lnTo>
                    <a:pt x="20573" y="708660"/>
                  </a:lnTo>
                  <a:lnTo>
                    <a:pt x="28193" y="727710"/>
                  </a:lnTo>
                  <a:lnTo>
                    <a:pt x="31241" y="745236"/>
                  </a:lnTo>
                  <a:lnTo>
                    <a:pt x="38099" y="762762"/>
                  </a:lnTo>
                  <a:lnTo>
                    <a:pt x="43433" y="780288"/>
                  </a:lnTo>
                  <a:lnTo>
                    <a:pt x="50291" y="799338"/>
                  </a:lnTo>
                  <a:lnTo>
                    <a:pt x="59435" y="815340"/>
                  </a:lnTo>
                  <a:lnTo>
                    <a:pt x="66293" y="834390"/>
                  </a:lnTo>
                  <a:lnTo>
                    <a:pt x="101054" y="899424"/>
                  </a:lnTo>
                  <a:lnTo>
                    <a:pt x="131464" y="944656"/>
                  </a:lnTo>
                  <a:lnTo>
                    <a:pt x="165483" y="987332"/>
                  </a:lnTo>
                  <a:lnTo>
                    <a:pt x="202691" y="1028700"/>
                  </a:lnTo>
                  <a:lnTo>
                    <a:pt x="244601" y="1066800"/>
                  </a:lnTo>
                  <a:lnTo>
                    <a:pt x="256793" y="1054608"/>
                  </a:lnTo>
                  <a:lnTo>
                    <a:pt x="291160" y="1022295"/>
                  </a:lnTo>
                  <a:lnTo>
                    <a:pt x="322795" y="988101"/>
                  </a:lnTo>
                  <a:lnTo>
                    <a:pt x="351696" y="952182"/>
                  </a:lnTo>
                  <a:lnTo>
                    <a:pt x="377862" y="914695"/>
                  </a:lnTo>
                  <a:lnTo>
                    <a:pt x="401292" y="875796"/>
                  </a:lnTo>
                  <a:lnTo>
                    <a:pt x="421983" y="835641"/>
                  </a:lnTo>
                  <a:lnTo>
                    <a:pt x="439935" y="794387"/>
                  </a:lnTo>
                  <a:lnTo>
                    <a:pt x="455145" y="752191"/>
                  </a:lnTo>
                  <a:lnTo>
                    <a:pt x="467612" y="709209"/>
                  </a:lnTo>
                  <a:lnTo>
                    <a:pt x="477334" y="665598"/>
                  </a:lnTo>
                  <a:lnTo>
                    <a:pt x="484311" y="621514"/>
                  </a:lnTo>
                  <a:lnTo>
                    <a:pt x="488539" y="577113"/>
                  </a:lnTo>
                  <a:lnTo>
                    <a:pt x="490018" y="5325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0626" y="3802380"/>
              <a:ext cx="490220" cy="1066800"/>
            </a:xfrm>
            <a:custGeom>
              <a:avLst/>
              <a:gdLst/>
              <a:ahLst/>
              <a:cxnLst/>
              <a:rect l="l" t="t" r="r" b="b"/>
              <a:pathLst>
                <a:path w="490219" h="1066800">
                  <a:moveTo>
                    <a:pt x="244601" y="0"/>
                  </a:moveTo>
                  <a:lnTo>
                    <a:pt x="292727" y="42305"/>
                  </a:lnTo>
                  <a:lnTo>
                    <a:pt x="324366" y="76580"/>
                  </a:lnTo>
                  <a:lnTo>
                    <a:pt x="353236" y="112572"/>
                  </a:lnTo>
                  <a:lnTo>
                    <a:pt x="379340" y="150126"/>
                  </a:lnTo>
                  <a:lnTo>
                    <a:pt x="402678" y="189084"/>
                  </a:lnTo>
                  <a:lnTo>
                    <a:pt x="423252" y="229291"/>
                  </a:lnTo>
                  <a:lnTo>
                    <a:pt x="441064" y="270590"/>
                  </a:lnTo>
                  <a:lnTo>
                    <a:pt x="456115" y="312825"/>
                  </a:lnTo>
                  <a:lnTo>
                    <a:pt x="468407" y="355838"/>
                  </a:lnTo>
                  <a:lnTo>
                    <a:pt x="477942" y="399474"/>
                  </a:lnTo>
                  <a:lnTo>
                    <a:pt x="484721" y="443576"/>
                  </a:lnTo>
                  <a:lnTo>
                    <a:pt x="488746" y="487987"/>
                  </a:lnTo>
                  <a:lnTo>
                    <a:pt x="490018" y="532552"/>
                  </a:lnTo>
                  <a:lnTo>
                    <a:pt x="488539" y="577113"/>
                  </a:lnTo>
                  <a:lnTo>
                    <a:pt x="484311" y="621514"/>
                  </a:lnTo>
                  <a:lnTo>
                    <a:pt x="477334" y="665598"/>
                  </a:lnTo>
                  <a:lnTo>
                    <a:pt x="467612" y="709209"/>
                  </a:lnTo>
                  <a:lnTo>
                    <a:pt x="455145" y="752191"/>
                  </a:lnTo>
                  <a:lnTo>
                    <a:pt x="439935" y="794387"/>
                  </a:lnTo>
                  <a:lnTo>
                    <a:pt x="421983" y="835641"/>
                  </a:lnTo>
                  <a:lnTo>
                    <a:pt x="401292" y="875796"/>
                  </a:lnTo>
                  <a:lnTo>
                    <a:pt x="377862" y="914695"/>
                  </a:lnTo>
                  <a:lnTo>
                    <a:pt x="351696" y="952182"/>
                  </a:lnTo>
                  <a:lnTo>
                    <a:pt x="322795" y="988101"/>
                  </a:lnTo>
                  <a:lnTo>
                    <a:pt x="291160" y="1022295"/>
                  </a:lnTo>
                  <a:lnTo>
                    <a:pt x="256793" y="1054608"/>
                  </a:lnTo>
                  <a:lnTo>
                    <a:pt x="244601" y="1066800"/>
                  </a:lnTo>
                  <a:lnTo>
                    <a:pt x="202691" y="1028700"/>
                  </a:lnTo>
                  <a:lnTo>
                    <a:pt x="165483" y="987332"/>
                  </a:lnTo>
                  <a:lnTo>
                    <a:pt x="131464" y="944656"/>
                  </a:lnTo>
                  <a:lnTo>
                    <a:pt x="101054" y="899424"/>
                  </a:lnTo>
                  <a:lnTo>
                    <a:pt x="74675" y="850391"/>
                  </a:lnTo>
                  <a:lnTo>
                    <a:pt x="59435" y="815340"/>
                  </a:lnTo>
                  <a:lnTo>
                    <a:pt x="50291" y="799338"/>
                  </a:lnTo>
                  <a:lnTo>
                    <a:pt x="43433" y="780288"/>
                  </a:lnTo>
                  <a:lnTo>
                    <a:pt x="38099" y="762762"/>
                  </a:lnTo>
                  <a:lnTo>
                    <a:pt x="31241" y="745236"/>
                  </a:lnTo>
                  <a:lnTo>
                    <a:pt x="28193" y="727710"/>
                  </a:lnTo>
                  <a:lnTo>
                    <a:pt x="20573" y="708660"/>
                  </a:lnTo>
                  <a:lnTo>
                    <a:pt x="17525" y="689610"/>
                  </a:lnTo>
                  <a:lnTo>
                    <a:pt x="6777" y="642127"/>
                  </a:lnTo>
                  <a:lnTo>
                    <a:pt x="1523" y="593598"/>
                  </a:lnTo>
                  <a:lnTo>
                    <a:pt x="0" y="572262"/>
                  </a:lnTo>
                  <a:lnTo>
                    <a:pt x="0" y="512826"/>
                  </a:lnTo>
                  <a:lnTo>
                    <a:pt x="2806" y="462910"/>
                  </a:lnTo>
                  <a:lnTo>
                    <a:pt x="9327" y="413292"/>
                  </a:lnTo>
                  <a:lnTo>
                    <a:pt x="19457" y="364227"/>
                  </a:lnTo>
                  <a:lnTo>
                    <a:pt x="33094" y="315968"/>
                  </a:lnTo>
                  <a:lnTo>
                    <a:pt x="50131" y="268771"/>
                  </a:lnTo>
                  <a:lnTo>
                    <a:pt x="70465" y="222888"/>
                  </a:lnTo>
                  <a:lnTo>
                    <a:pt x="93992" y="178575"/>
                  </a:lnTo>
                  <a:lnTo>
                    <a:pt x="120606" y="136085"/>
                  </a:lnTo>
                  <a:lnTo>
                    <a:pt x="150204" y="95673"/>
                  </a:lnTo>
                  <a:lnTo>
                    <a:pt x="182680" y="57592"/>
                  </a:lnTo>
                  <a:lnTo>
                    <a:pt x="217931" y="22098"/>
                  </a:lnTo>
                  <a:lnTo>
                    <a:pt x="232409" y="9906"/>
                  </a:lnTo>
                  <a:lnTo>
                    <a:pt x="244601" y="0"/>
                  </a:lnTo>
                </a:path>
              </a:pathLst>
            </a:custGeom>
            <a:ln w="31242">
              <a:solidFill>
                <a:srgbClr val="081D5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78908" y="4639460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1666" y="4639460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1061" y="5367616"/>
            <a:ext cx="839881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MINUS</a:t>
            </a:r>
            <a:endParaRPr sz="2118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762" y="4915908"/>
            <a:ext cx="2168338" cy="1306606"/>
            <a:chOff x="977264" y="5571363"/>
            <a:chExt cx="2457450" cy="1480820"/>
          </a:xfrm>
        </p:grpSpPr>
        <p:sp>
          <p:nvSpPr>
            <p:cNvPr id="33" name="object 33"/>
            <p:cNvSpPr/>
            <p:nvPr/>
          </p:nvSpPr>
          <p:spPr>
            <a:xfrm>
              <a:off x="992885" y="5586984"/>
              <a:ext cx="1407795" cy="1441450"/>
            </a:xfrm>
            <a:custGeom>
              <a:avLst/>
              <a:gdLst/>
              <a:ahLst/>
              <a:cxnLst/>
              <a:rect l="l" t="t" r="r" b="b"/>
              <a:pathLst>
                <a:path w="1407795" h="1441450">
                  <a:moveTo>
                    <a:pt x="1407414" y="720089"/>
                  </a:moveTo>
                  <a:lnTo>
                    <a:pt x="1405788" y="670780"/>
                  </a:lnTo>
                  <a:lnTo>
                    <a:pt x="1400981" y="622363"/>
                  </a:lnTo>
                  <a:lnTo>
                    <a:pt x="1393099" y="574946"/>
                  </a:lnTo>
                  <a:lnTo>
                    <a:pt x="1382246" y="528637"/>
                  </a:lnTo>
                  <a:lnTo>
                    <a:pt x="1368528" y="483542"/>
                  </a:lnTo>
                  <a:lnTo>
                    <a:pt x="1352049" y="439769"/>
                  </a:lnTo>
                  <a:lnTo>
                    <a:pt x="1332916" y="397424"/>
                  </a:lnTo>
                  <a:lnTo>
                    <a:pt x="1311232" y="356615"/>
                  </a:lnTo>
                  <a:lnTo>
                    <a:pt x="1287104" y="317450"/>
                  </a:lnTo>
                  <a:lnTo>
                    <a:pt x="1260636" y="280034"/>
                  </a:lnTo>
                  <a:lnTo>
                    <a:pt x="1231934" y="244476"/>
                  </a:lnTo>
                  <a:lnTo>
                    <a:pt x="1201102" y="210883"/>
                  </a:lnTo>
                  <a:lnTo>
                    <a:pt x="1168246" y="179361"/>
                  </a:lnTo>
                  <a:lnTo>
                    <a:pt x="1133472" y="150018"/>
                  </a:lnTo>
                  <a:lnTo>
                    <a:pt x="1096884" y="122961"/>
                  </a:lnTo>
                  <a:lnTo>
                    <a:pt x="1058587" y="98297"/>
                  </a:lnTo>
                  <a:lnTo>
                    <a:pt x="1018687" y="76134"/>
                  </a:lnTo>
                  <a:lnTo>
                    <a:pt x="977288" y="56578"/>
                  </a:lnTo>
                  <a:lnTo>
                    <a:pt x="934497" y="39737"/>
                  </a:lnTo>
                  <a:lnTo>
                    <a:pt x="890418" y="25717"/>
                  </a:lnTo>
                  <a:lnTo>
                    <a:pt x="845156" y="14626"/>
                  </a:lnTo>
                  <a:lnTo>
                    <a:pt x="798816" y="6572"/>
                  </a:lnTo>
                  <a:lnTo>
                    <a:pt x="751504" y="1660"/>
                  </a:lnTo>
                  <a:lnTo>
                    <a:pt x="703326" y="0"/>
                  </a:lnTo>
                  <a:lnTo>
                    <a:pt x="655150" y="1660"/>
                  </a:lnTo>
                  <a:lnTo>
                    <a:pt x="607850" y="6572"/>
                  </a:lnTo>
                  <a:lnTo>
                    <a:pt x="561528" y="14626"/>
                  </a:lnTo>
                  <a:lnTo>
                    <a:pt x="516290" y="25717"/>
                  </a:lnTo>
                  <a:lnTo>
                    <a:pt x="472240" y="39737"/>
                  </a:lnTo>
                  <a:lnTo>
                    <a:pt x="429482" y="56578"/>
                  </a:lnTo>
                  <a:lnTo>
                    <a:pt x="388121" y="76134"/>
                  </a:lnTo>
                  <a:lnTo>
                    <a:pt x="348262" y="98297"/>
                  </a:lnTo>
                  <a:lnTo>
                    <a:pt x="310008" y="122961"/>
                  </a:lnTo>
                  <a:lnTo>
                    <a:pt x="273466" y="150018"/>
                  </a:lnTo>
                  <a:lnTo>
                    <a:pt x="238738" y="179361"/>
                  </a:lnTo>
                  <a:lnTo>
                    <a:pt x="205930" y="210883"/>
                  </a:lnTo>
                  <a:lnTo>
                    <a:pt x="175146" y="244476"/>
                  </a:lnTo>
                  <a:lnTo>
                    <a:pt x="146490" y="280034"/>
                  </a:lnTo>
                  <a:lnTo>
                    <a:pt x="120068" y="317450"/>
                  </a:lnTo>
                  <a:lnTo>
                    <a:pt x="95983" y="356615"/>
                  </a:lnTo>
                  <a:lnTo>
                    <a:pt x="74341" y="397424"/>
                  </a:lnTo>
                  <a:lnTo>
                    <a:pt x="55244" y="439769"/>
                  </a:lnTo>
                  <a:lnTo>
                    <a:pt x="38800" y="483542"/>
                  </a:lnTo>
                  <a:lnTo>
                    <a:pt x="25110" y="528637"/>
                  </a:lnTo>
                  <a:lnTo>
                    <a:pt x="14281" y="574946"/>
                  </a:lnTo>
                  <a:lnTo>
                    <a:pt x="6417" y="622363"/>
                  </a:lnTo>
                  <a:lnTo>
                    <a:pt x="1621" y="670780"/>
                  </a:lnTo>
                  <a:lnTo>
                    <a:pt x="0" y="720090"/>
                  </a:lnTo>
                  <a:lnTo>
                    <a:pt x="1621" y="769403"/>
                  </a:lnTo>
                  <a:lnTo>
                    <a:pt x="6417" y="817831"/>
                  </a:lnTo>
                  <a:lnTo>
                    <a:pt x="14281" y="865265"/>
                  </a:lnTo>
                  <a:lnTo>
                    <a:pt x="25110" y="911598"/>
                  </a:lnTo>
                  <a:lnTo>
                    <a:pt x="38800" y="956722"/>
                  </a:lnTo>
                  <a:lnTo>
                    <a:pt x="55245" y="1000529"/>
                  </a:lnTo>
                  <a:lnTo>
                    <a:pt x="74341" y="1042911"/>
                  </a:lnTo>
                  <a:lnTo>
                    <a:pt x="95983" y="1083761"/>
                  </a:lnTo>
                  <a:lnTo>
                    <a:pt x="120068" y="1122970"/>
                  </a:lnTo>
                  <a:lnTo>
                    <a:pt x="146490" y="1160431"/>
                  </a:lnTo>
                  <a:lnTo>
                    <a:pt x="175146" y="1196036"/>
                  </a:lnTo>
                  <a:lnTo>
                    <a:pt x="205930" y="1229677"/>
                  </a:lnTo>
                  <a:lnTo>
                    <a:pt x="238738" y="1261246"/>
                  </a:lnTo>
                  <a:lnTo>
                    <a:pt x="273466" y="1290636"/>
                  </a:lnTo>
                  <a:lnTo>
                    <a:pt x="310008" y="1317739"/>
                  </a:lnTo>
                  <a:lnTo>
                    <a:pt x="348262" y="1342446"/>
                  </a:lnTo>
                  <a:lnTo>
                    <a:pt x="388121" y="1364650"/>
                  </a:lnTo>
                  <a:lnTo>
                    <a:pt x="429482" y="1384244"/>
                  </a:lnTo>
                  <a:lnTo>
                    <a:pt x="472240" y="1401119"/>
                  </a:lnTo>
                  <a:lnTo>
                    <a:pt x="516290" y="1415168"/>
                  </a:lnTo>
                  <a:lnTo>
                    <a:pt x="561528" y="1426282"/>
                  </a:lnTo>
                  <a:lnTo>
                    <a:pt x="607850" y="1434354"/>
                  </a:lnTo>
                  <a:lnTo>
                    <a:pt x="655150" y="1439277"/>
                  </a:lnTo>
                  <a:lnTo>
                    <a:pt x="703326" y="1440941"/>
                  </a:lnTo>
                  <a:lnTo>
                    <a:pt x="751504" y="1439277"/>
                  </a:lnTo>
                  <a:lnTo>
                    <a:pt x="798816" y="1434354"/>
                  </a:lnTo>
                  <a:lnTo>
                    <a:pt x="845156" y="1426282"/>
                  </a:lnTo>
                  <a:lnTo>
                    <a:pt x="890418" y="1415168"/>
                  </a:lnTo>
                  <a:lnTo>
                    <a:pt x="934497" y="1401119"/>
                  </a:lnTo>
                  <a:lnTo>
                    <a:pt x="977288" y="1384244"/>
                  </a:lnTo>
                  <a:lnTo>
                    <a:pt x="1018687" y="1364650"/>
                  </a:lnTo>
                  <a:lnTo>
                    <a:pt x="1058587" y="1342446"/>
                  </a:lnTo>
                  <a:lnTo>
                    <a:pt x="1096884" y="1317739"/>
                  </a:lnTo>
                  <a:lnTo>
                    <a:pt x="1133472" y="1290636"/>
                  </a:lnTo>
                  <a:lnTo>
                    <a:pt x="1168246" y="1261246"/>
                  </a:lnTo>
                  <a:lnTo>
                    <a:pt x="1201102" y="1229677"/>
                  </a:lnTo>
                  <a:lnTo>
                    <a:pt x="1231934" y="1196036"/>
                  </a:lnTo>
                  <a:lnTo>
                    <a:pt x="1260636" y="1160431"/>
                  </a:lnTo>
                  <a:lnTo>
                    <a:pt x="1287104" y="1122970"/>
                  </a:lnTo>
                  <a:lnTo>
                    <a:pt x="1311232" y="1083761"/>
                  </a:lnTo>
                  <a:lnTo>
                    <a:pt x="1332916" y="1042911"/>
                  </a:lnTo>
                  <a:lnTo>
                    <a:pt x="1352049" y="1000529"/>
                  </a:lnTo>
                  <a:lnTo>
                    <a:pt x="1368528" y="956722"/>
                  </a:lnTo>
                  <a:lnTo>
                    <a:pt x="1382246" y="911598"/>
                  </a:lnTo>
                  <a:lnTo>
                    <a:pt x="1393099" y="865265"/>
                  </a:lnTo>
                  <a:lnTo>
                    <a:pt x="1400981" y="817831"/>
                  </a:lnTo>
                  <a:lnTo>
                    <a:pt x="1405788" y="769403"/>
                  </a:lnTo>
                  <a:lnTo>
                    <a:pt x="1407414" y="72008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92885" y="5586984"/>
              <a:ext cx="1407795" cy="1441450"/>
            </a:xfrm>
            <a:custGeom>
              <a:avLst/>
              <a:gdLst/>
              <a:ahLst/>
              <a:cxnLst/>
              <a:rect l="l" t="t" r="r" b="b"/>
              <a:pathLst>
                <a:path w="1407795" h="1441450">
                  <a:moveTo>
                    <a:pt x="1407414" y="720089"/>
                  </a:moveTo>
                  <a:lnTo>
                    <a:pt x="1405788" y="670780"/>
                  </a:lnTo>
                  <a:lnTo>
                    <a:pt x="1400981" y="622363"/>
                  </a:lnTo>
                  <a:lnTo>
                    <a:pt x="1393099" y="574946"/>
                  </a:lnTo>
                  <a:lnTo>
                    <a:pt x="1382246" y="528637"/>
                  </a:lnTo>
                  <a:lnTo>
                    <a:pt x="1368528" y="483542"/>
                  </a:lnTo>
                  <a:lnTo>
                    <a:pt x="1352049" y="439769"/>
                  </a:lnTo>
                  <a:lnTo>
                    <a:pt x="1332916" y="397424"/>
                  </a:lnTo>
                  <a:lnTo>
                    <a:pt x="1311232" y="356615"/>
                  </a:lnTo>
                  <a:lnTo>
                    <a:pt x="1287104" y="317450"/>
                  </a:lnTo>
                  <a:lnTo>
                    <a:pt x="1260636" y="280034"/>
                  </a:lnTo>
                  <a:lnTo>
                    <a:pt x="1231934" y="244476"/>
                  </a:lnTo>
                  <a:lnTo>
                    <a:pt x="1201102" y="210883"/>
                  </a:lnTo>
                  <a:lnTo>
                    <a:pt x="1168246" y="179361"/>
                  </a:lnTo>
                  <a:lnTo>
                    <a:pt x="1133472" y="150018"/>
                  </a:lnTo>
                  <a:lnTo>
                    <a:pt x="1096884" y="122961"/>
                  </a:lnTo>
                  <a:lnTo>
                    <a:pt x="1058587" y="98297"/>
                  </a:lnTo>
                  <a:lnTo>
                    <a:pt x="1018687" y="76134"/>
                  </a:lnTo>
                  <a:lnTo>
                    <a:pt x="977288" y="56578"/>
                  </a:lnTo>
                  <a:lnTo>
                    <a:pt x="934497" y="39737"/>
                  </a:lnTo>
                  <a:lnTo>
                    <a:pt x="890418" y="25717"/>
                  </a:lnTo>
                  <a:lnTo>
                    <a:pt x="845156" y="14626"/>
                  </a:lnTo>
                  <a:lnTo>
                    <a:pt x="798816" y="6572"/>
                  </a:lnTo>
                  <a:lnTo>
                    <a:pt x="751504" y="1660"/>
                  </a:lnTo>
                  <a:lnTo>
                    <a:pt x="703326" y="0"/>
                  </a:lnTo>
                  <a:lnTo>
                    <a:pt x="655150" y="1660"/>
                  </a:lnTo>
                  <a:lnTo>
                    <a:pt x="607850" y="6572"/>
                  </a:lnTo>
                  <a:lnTo>
                    <a:pt x="561528" y="14626"/>
                  </a:lnTo>
                  <a:lnTo>
                    <a:pt x="516290" y="25717"/>
                  </a:lnTo>
                  <a:lnTo>
                    <a:pt x="472240" y="39737"/>
                  </a:lnTo>
                  <a:lnTo>
                    <a:pt x="429482" y="56578"/>
                  </a:lnTo>
                  <a:lnTo>
                    <a:pt x="388121" y="76134"/>
                  </a:lnTo>
                  <a:lnTo>
                    <a:pt x="348262" y="98297"/>
                  </a:lnTo>
                  <a:lnTo>
                    <a:pt x="310008" y="122961"/>
                  </a:lnTo>
                  <a:lnTo>
                    <a:pt x="273466" y="150018"/>
                  </a:lnTo>
                  <a:lnTo>
                    <a:pt x="238738" y="179361"/>
                  </a:lnTo>
                  <a:lnTo>
                    <a:pt x="205930" y="210883"/>
                  </a:lnTo>
                  <a:lnTo>
                    <a:pt x="175146" y="244476"/>
                  </a:lnTo>
                  <a:lnTo>
                    <a:pt x="146490" y="280034"/>
                  </a:lnTo>
                  <a:lnTo>
                    <a:pt x="120068" y="317450"/>
                  </a:lnTo>
                  <a:lnTo>
                    <a:pt x="95983" y="356615"/>
                  </a:lnTo>
                  <a:lnTo>
                    <a:pt x="74341" y="397424"/>
                  </a:lnTo>
                  <a:lnTo>
                    <a:pt x="55244" y="439769"/>
                  </a:lnTo>
                  <a:lnTo>
                    <a:pt x="38800" y="483542"/>
                  </a:lnTo>
                  <a:lnTo>
                    <a:pt x="25110" y="528637"/>
                  </a:lnTo>
                  <a:lnTo>
                    <a:pt x="14281" y="574946"/>
                  </a:lnTo>
                  <a:lnTo>
                    <a:pt x="6417" y="622363"/>
                  </a:lnTo>
                  <a:lnTo>
                    <a:pt x="1621" y="670780"/>
                  </a:lnTo>
                  <a:lnTo>
                    <a:pt x="0" y="720090"/>
                  </a:lnTo>
                  <a:lnTo>
                    <a:pt x="1621" y="769403"/>
                  </a:lnTo>
                  <a:lnTo>
                    <a:pt x="6417" y="817831"/>
                  </a:lnTo>
                  <a:lnTo>
                    <a:pt x="14281" y="865265"/>
                  </a:lnTo>
                  <a:lnTo>
                    <a:pt x="25110" y="911598"/>
                  </a:lnTo>
                  <a:lnTo>
                    <a:pt x="38800" y="956722"/>
                  </a:lnTo>
                  <a:lnTo>
                    <a:pt x="55245" y="1000529"/>
                  </a:lnTo>
                  <a:lnTo>
                    <a:pt x="74341" y="1042911"/>
                  </a:lnTo>
                  <a:lnTo>
                    <a:pt x="95983" y="1083761"/>
                  </a:lnTo>
                  <a:lnTo>
                    <a:pt x="120068" y="1122970"/>
                  </a:lnTo>
                  <a:lnTo>
                    <a:pt x="146490" y="1160431"/>
                  </a:lnTo>
                  <a:lnTo>
                    <a:pt x="175146" y="1196036"/>
                  </a:lnTo>
                  <a:lnTo>
                    <a:pt x="205930" y="1229677"/>
                  </a:lnTo>
                  <a:lnTo>
                    <a:pt x="238738" y="1261246"/>
                  </a:lnTo>
                  <a:lnTo>
                    <a:pt x="273466" y="1290636"/>
                  </a:lnTo>
                  <a:lnTo>
                    <a:pt x="310008" y="1317739"/>
                  </a:lnTo>
                  <a:lnTo>
                    <a:pt x="348262" y="1342446"/>
                  </a:lnTo>
                  <a:lnTo>
                    <a:pt x="388121" y="1364650"/>
                  </a:lnTo>
                  <a:lnTo>
                    <a:pt x="429482" y="1384244"/>
                  </a:lnTo>
                  <a:lnTo>
                    <a:pt x="472240" y="1401119"/>
                  </a:lnTo>
                  <a:lnTo>
                    <a:pt x="516290" y="1415168"/>
                  </a:lnTo>
                  <a:lnTo>
                    <a:pt x="561528" y="1426282"/>
                  </a:lnTo>
                  <a:lnTo>
                    <a:pt x="607850" y="1434354"/>
                  </a:lnTo>
                  <a:lnTo>
                    <a:pt x="655150" y="1439277"/>
                  </a:lnTo>
                  <a:lnTo>
                    <a:pt x="703326" y="1440941"/>
                  </a:lnTo>
                  <a:lnTo>
                    <a:pt x="751504" y="1439277"/>
                  </a:lnTo>
                  <a:lnTo>
                    <a:pt x="798816" y="1434354"/>
                  </a:lnTo>
                  <a:lnTo>
                    <a:pt x="845156" y="1426282"/>
                  </a:lnTo>
                  <a:lnTo>
                    <a:pt x="890418" y="1415168"/>
                  </a:lnTo>
                  <a:lnTo>
                    <a:pt x="934497" y="1401119"/>
                  </a:lnTo>
                  <a:lnTo>
                    <a:pt x="977288" y="1384244"/>
                  </a:lnTo>
                  <a:lnTo>
                    <a:pt x="1018687" y="1364650"/>
                  </a:lnTo>
                  <a:lnTo>
                    <a:pt x="1058587" y="1342446"/>
                  </a:lnTo>
                  <a:lnTo>
                    <a:pt x="1096884" y="1317739"/>
                  </a:lnTo>
                  <a:lnTo>
                    <a:pt x="1133472" y="1290636"/>
                  </a:lnTo>
                  <a:lnTo>
                    <a:pt x="1168246" y="1261246"/>
                  </a:lnTo>
                  <a:lnTo>
                    <a:pt x="1201102" y="1229677"/>
                  </a:lnTo>
                  <a:lnTo>
                    <a:pt x="1231934" y="1196036"/>
                  </a:lnTo>
                  <a:lnTo>
                    <a:pt x="1260636" y="1160431"/>
                  </a:lnTo>
                  <a:lnTo>
                    <a:pt x="1287104" y="1122970"/>
                  </a:lnTo>
                  <a:lnTo>
                    <a:pt x="1311232" y="1083761"/>
                  </a:lnTo>
                  <a:lnTo>
                    <a:pt x="1332916" y="1042911"/>
                  </a:lnTo>
                  <a:lnTo>
                    <a:pt x="1352049" y="1000529"/>
                  </a:lnTo>
                  <a:lnTo>
                    <a:pt x="1368528" y="956722"/>
                  </a:lnTo>
                  <a:lnTo>
                    <a:pt x="1382246" y="911598"/>
                  </a:lnTo>
                  <a:lnTo>
                    <a:pt x="1393099" y="865265"/>
                  </a:lnTo>
                  <a:lnTo>
                    <a:pt x="1400981" y="817831"/>
                  </a:lnTo>
                  <a:lnTo>
                    <a:pt x="1405788" y="769403"/>
                  </a:lnTo>
                  <a:lnTo>
                    <a:pt x="1407414" y="72008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0917" y="5595366"/>
              <a:ext cx="1408430" cy="1441450"/>
            </a:xfrm>
            <a:custGeom>
              <a:avLst/>
              <a:gdLst/>
              <a:ahLst/>
              <a:cxnLst/>
              <a:rect l="l" t="t" r="r" b="b"/>
              <a:pathLst>
                <a:path w="1408429" h="1441450">
                  <a:moveTo>
                    <a:pt x="1408176" y="720089"/>
                  </a:moveTo>
                  <a:lnTo>
                    <a:pt x="1406550" y="670780"/>
                  </a:lnTo>
                  <a:lnTo>
                    <a:pt x="1401743" y="622363"/>
                  </a:lnTo>
                  <a:lnTo>
                    <a:pt x="1393861" y="574946"/>
                  </a:lnTo>
                  <a:lnTo>
                    <a:pt x="1383008" y="528637"/>
                  </a:lnTo>
                  <a:lnTo>
                    <a:pt x="1369290" y="483542"/>
                  </a:lnTo>
                  <a:lnTo>
                    <a:pt x="1352811" y="439769"/>
                  </a:lnTo>
                  <a:lnTo>
                    <a:pt x="1333678" y="397424"/>
                  </a:lnTo>
                  <a:lnTo>
                    <a:pt x="1311994" y="356615"/>
                  </a:lnTo>
                  <a:lnTo>
                    <a:pt x="1287866" y="317450"/>
                  </a:lnTo>
                  <a:lnTo>
                    <a:pt x="1261398" y="280034"/>
                  </a:lnTo>
                  <a:lnTo>
                    <a:pt x="1232696" y="244476"/>
                  </a:lnTo>
                  <a:lnTo>
                    <a:pt x="1201864" y="210883"/>
                  </a:lnTo>
                  <a:lnTo>
                    <a:pt x="1169008" y="179361"/>
                  </a:lnTo>
                  <a:lnTo>
                    <a:pt x="1134234" y="150018"/>
                  </a:lnTo>
                  <a:lnTo>
                    <a:pt x="1097646" y="122961"/>
                  </a:lnTo>
                  <a:lnTo>
                    <a:pt x="1059349" y="98297"/>
                  </a:lnTo>
                  <a:lnTo>
                    <a:pt x="1019449" y="76134"/>
                  </a:lnTo>
                  <a:lnTo>
                    <a:pt x="978050" y="56578"/>
                  </a:lnTo>
                  <a:lnTo>
                    <a:pt x="935259" y="39737"/>
                  </a:lnTo>
                  <a:lnTo>
                    <a:pt x="891180" y="25717"/>
                  </a:lnTo>
                  <a:lnTo>
                    <a:pt x="845918" y="14626"/>
                  </a:lnTo>
                  <a:lnTo>
                    <a:pt x="799578" y="6572"/>
                  </a:lnTo>
                  <a:lnTo>
                    <a:pt x="752266" y="1660"/>
                  </a:lnTo>
                  <a:lnTo>
                    <a:pt x="704088" y="0"/>
                  </a:lnTo>
                  <a:lnTo>
                    <a:pt x="655821" y="1660"/>
                  </a:lnTo>
                  <a:lnTo>
                    <a:pt x="608437" y="6572"/>
                  </a:lnTo>
                  <a:lnTo>
                    <a:pt x="562038" y="14626"/>
                  </a:lnTo>
                  <a:lnTo>
                    <a:pt x="516731" y="25717"/>
                  </a:lnTo>
                  <a:lnTo>
                    <a:pt x="472618" y="39737"/>
                  </a:lnTo>
                  <a:lnTo>
                    <a:pt x="429803" y="56578"/>
                  </a:lnTo>
                  <a:lnTo>
                    <a:pt x="388392" y="76134"/>
                  </a:lnTo>
                  <a:lnTo>
                    <a:pt x="348488" y="98297"/>
                  </a:lnTo>
                  <a:lnTo>
                    <a:pt x="310195" y="122961"/>
                  </a:lnTo>
                  <a:lnTo>
                    <a:pt x="273617" y="150018"/>
                  </a:lnTo>
                  <a:lnTo>
                    <a:pt x="238859" y="179361"/>
                  </a:lnTo>
                  <a:lnTo>
                    <a:pt x="206025" y="210883"/>
                  </a:lnTo>
                  <a:lnTo>
                    <a:pt x="175219" y="244476"/>
                  </a:lnTo>
                  <a:lnTo>
                    <a:pt x="146546" y="280034"/>
                  </a:lnTo>
                  <a:lnTo>
                    <a:pt x="120108" y="317450"/>
                  </a:lnTo>
                  <a:lnTo>
                    <a:pt x="96012" y="356615"/>
                  </a:lnTo>
                  <a:lnTo>
                    <a:pt x="74359" y="397424"/>
                  </a:lnTo>
                  <a:lnTo>
                    <a:pt x="55256" y="439769"/>
                  </a:lnTo>
                  <a:lnTo>
                    <a:pt x="38806" y="483542"/>
                  </a:lnTo>
                  <a:lnTo>
                    <a:pt x="25114" y="528637"/>
                  </a:lnTo>
                  <a:lnTo>
                    <a:pt x="14283" y="574946"/>
                  </a:lnTo>
                  <a:lnTo>
                    <a:pt x="6417" y="622363"/>
                  </a:lnTo>
                  <a:lnTo>
                    <a:pt x="1621" y="670780"/>
                  </a:lnTo>
                  <a:lnTo>
                    <a:pt x="0" y="720090"/>
                  </a:lnTo>
                  <a:lnTo>
                    <a:pt x="1621" y="769403"/>
                  </a:lnTo>
                  <a:lnTo>
                    <a:pt x="6417" y="817831"/>
                  </a:lnTo>
                  <a:lnTo>
                    <a:pt x="14283" y="865265"/>
                  </a:lnTo>
                  <a:lnTo>
                    <a:pt x="25114" y="911598"/>
                  </a:lnTo>
                  <a:lnTo>
                    <a:pt x="38806" y="956722"/>
                  </a:lnTo>
                  <a:lnTo>
                    <a:pt x="55256" y="1000529"/>
                  </a:lnTo>
                  <a:lnTo>
                    <a:pt x="74359" y="1042911"/>
                  </a:lnTo>
                  <a:lnTo>
                    <a:pt x="96011" y="1083761"/>
                  </a:lnTo>
                  <a:lnTo>
                    <a:pt x="120108" y="1122970"/>
                  </a:lnTo>
                  <a:lnTo>
                    <a:pt x="146546" y="1160431"/>
                  </a:lnTo>
                  <a:lnTo>
                    <a:pt x="175219" y="1196036"/>
                  </a:lnTo>
                  <a:lnTo>
                    <a:pt x="206025" y="1229677"/>
                  </a:lnTo>
                  <a:lnTo>
                    <a:pt x="238859" y="1261246"/>
                  </a:lnTo>
                  <a:lnTo>
                    <a:pt x="273617" y="1290636"/>
                  </a:lnTo>
                  <a:lnTo>
                    <a:pt x="310195" y="1317739"/>
                  </a:lnTo>
                  <a:lnTo>
                    <a:pt x="348488" y="1342446"/>
                  </a:lnTo>
                  <a:lnTo>
                    <a:pt x="388392" y="1364650"/>
                  </a:lnTo>
                  <a:lnTo>
                    <a:pt x="429803" y="1384244"/>
                  </a:lnTo>
                  <a:lnTo>
                    <a:pt x="472618" y="1401119"/>
                  </a:lnTo>
                  <a:lnTo>
                    <a:pt x="516731" y="1415168"/>
                  </a:lnTo>
                  <a:lnTo>
                    <a:pt x="562038" y="1426282"/>
                  </a:lnTo>
                  <a:lnTo>
                    <a:pt x="608437" y="1434354"/>
                  </a:lnTo>
                  <a:lnTo>
                    <a:pt x="655821" y="1439277"/>
                  </a:lnTo>
                  <a:lnTo>
                    <a:pt x="704088" y="1440941"/>
                  </a:lnTo>
                  <a:lnTo>
                    <a:pt x="752266" y="1439277"/>
                  </a:lnTo>
                  <a:lnTo>
                    <a:pt x="799578" y="1434354"/>
                  </a:lnTo>
                  <a:lnTo>
                    <a:pt x="845918" y="1426282"/>
                  </a:lnTo>
                  <a:lnTo>
                    <a:pt x="891180" y="1415168"/>
                  </a:lnTo>
                  <a:lnTo>
                    <a:pt x="935259" y="1401119"/>
                  </a:lnTo>
                  <a:lnTo>
                    <a:pt x="978050" y="1384244"/>
                  </a:lnTo>
                  <a:lnTo>
                    <a:pt x="1019449" y="1364650"/>
                  </a:lnTo>
                  <a:lnTo>
                    <a:pt x="1059349" y="1342446"/>
                  </a:lnTo>
                  <a:lnTo>
                    <a:pt x="1097646" y="1317739"/>
                  </a:lnTo>
                  <a:lnTo>
                    <a:pt x="1134234" y="1290636"/>
                  </a:lnTo>
                  <a:lnTo>
                    <a:pt x="1169008" y="1261246"/>
                  </a:lnTo>
                  <a:lnTo>
                    <a:pt x="1201864" y="1229677"/>
                  </a:lnTo>
                  <a:lnTo>
                    <a:pt x="1232696" y="1196036"/>
                  </a:lnTo>
                  <a:lnTo>
                    <a:pt x="1261398" y="1160431"/>
                  </a:lnTo>
                  <a:lnTo>
                    <a:pt x="1287866" y="1122970"/>
                  </a:lnTo>
                  <a:lnTo>
                    <a:pt x="1311994" y="1083761"/>
                  </a:lnTo>
                  <a:lnTo>
                    <a:pt x="1333678" y="1042911"/>
                  </a:lnTo>
                  <a:lnTo>
                    <a:pt x="1352811" y="1000529"/>
                  </a:lnTo>
                  <a:lnTo>
                    <a:pt x="1369290" y="956722"/>
                  </a:lnTo>
                  <a:lnTo>
                    <a:pt x="1383008" y="911598"/>
                  </a:lnTo>
                  <a:lnTo>
                    <a:pt x="1393861" y="865265"/>
                  </a:lnTo>
                  <a:lnTo>
                    <a:pt x="1401743" y="817831"/>
                  </a:lnTo>
                  <a:lnTo>
                    <a:pt x="1406550" y="769403"/>
                  </a:lnTo>
                  <a:lnTo>
                    <a:pt x="1408176" y="720089"/>
                  </a:lnTo>
                  <a:close/>
                </a:path>
              </a:pathLst>
            </a:custGeom>
            <a:solidFill>
              <a:srgbClr val="659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0917" y="5595366"/>
              <a:ext cx="1408430" cy="1441450"/>
            </a:xfrm>
            <a:custGeom>
              <a:avLst/>
              <a:gdLst/>
              <a:ahLst/>
              <a:cxnLst/>
              <a:rect l="l" t="t" r="r" b="b"/>
              <a:pathLst>
                <a:path w="1408429" h="1441450">
                  <a:moveTo>
                    <a:pt x="1408176" y="720089"/>
                  </a:moveTo>
                  <a:lnTo>
                    <a:pt x="1406550" y="670780"/>
                  </a:lnTo>
                  <a:lnTo>
                    <a:pt x="1401743" y="622363"/>
                  </a:lnTo>
                  <a:lnTo>
                    <a:pt x="1393861" y="574946"/>
                  </a:lnTo>
                  <a:lnTo>
                    <a:pt x="1383008" y="528637"/>
                  </a:lnTo>
                  <a:lnTo>
                    <a:pt x="1369290" y="483542"/>
                  </a:lnTo>
                  <a:lnTo>
                    <a:pt x="1352811" y="439769"/>
                  </a:lnTo>
                  <a:lnTo>
                    <a:pt x="1333678" y="397424"/>
                  </a:lnTo>
                  <a:lnTo>
                    <a:pt x="1311994" y="356615"/>
                  </a:lnTo>
                  <a:lnTo>
                    <a:pt x="1287866" y="317450"/>
                  </a:lnTo>
                  <a:lnTo>
                    <a:pt x="1261398" y="280034"/>
                  </a:lnTo>
                  <a:lnTo>
                    <a:pt x="1232696" y="244476"/>
                  </a:lnTo>
                  <a:lnTo>
                    <a:pt x="1201864" y="210883"/>
                  </a:lnTo>
                  <a:lnTo>
                    <a:pt x="1169008" y="179361"/>
                  </a:lnTo>
                  <a:lnTo>
                    <a:pt x="1134234" y="150018"/>
                  </a:lnTo>
                  <a:lnTo>
                    <a:pt x="1097646" y="122961"/>
                  </a:lnTo>
                  <a:lnTo>
                    <a:pt x="1059349" y="98297"/>
                  </a:lnTo>
                  <a:lnTo>
                    <a:pt x="1019449" y="76134"/>
                  </a:lnTo>
                  <a:lnTo>
                    <a:pt x="978050" y="56578"/>
                  </a:lnTo>
                  <a:lnTo>
                    <a:pt x="935259" y="39737"/>
                  </a:lnTo>
                  <a:lnTo>
                    <a:pt x="891180" y="25717"/>
                  </a:lnTo>
                  <a:lnTo>
                    <a:pt x="845918" y="14626"/>
                  </a:lnTo>
                  <a:lnTo>
                    <a:pt x="799578" y="6572"/>
                  </a:lnTo>
                  <a:lnTo>
                    <a:pt x="752266" y="1660"/>
                  </a:lnTo>
                  <a:lnTo>
                    <a:pt x="704088" y="0"/>
                  </a:lnTo>
                  <a:lnTo>
                    <a:pt x="655821" y="1660"/>
                  </a:lnTo>
                  <a:lnTo>
                    <a:pt x="608437" y="6572"/>
                  </a:lnTo>
                  <a:lnTo>
                    <a:pt x="562038" y="14626"/>
                  </a:lnTo>
                  <a:lnTo>
                    <a:pt x="516731" y="25717"/>
                  </a:lnTo>
                  <a:lnTo>
                    <a:pt x="472618" y="39737"/>
                  </a:lnTo>
                  <a:lnTo>
                    <a:pt x="429803" y="56578"/>
                  </a:lnTo>
                  <a:lnTo>
                    <a:pt x="388392" y="76134"/>
                  </a:lnTo>
                  <a:lnTo>
                    <a:pt x="348488" y="98297"/>
                  </a:lnTo>
                  <a:lnTo>
                    <a:pt x="310195" y="122961"/>
                  </a:lnTo>
                  <a:lnTo>
                    <a:pt x="273617" y="150018"/>
                  </a:lnTo>
                  <a:lnTo>
                    <a:pt x="238859" y="179361"/>
                  </a:lnTo>
                  <a:lnTo>
                    <a:pt x="206025" y="210883"/>
                  </a:lnTo>
                  <a:lnTo>
                    <a:pt x="175219" y="244476"/>
                  </a:lnTo>
                  <a:lnTo>
                    <a:pt x="146546" y="280034"/>
                  </a:lnTo>
                  <a:lnTo>
                    <a:pt x="120108" y="317450"/>
                  </a:lnTo>
                  <a:lnTo>
                    <a:pt x="96012" y="356615"/>
                  </a:lnTo>
                  <a:lnTo>
                    <a:pt x="74359" y="397424"/>
                  </a:lnTo>
                  <a:lnTo>
                    <a:pt x="55256" y="439769"/>
                  </a:lnTo>
                  <a:lnTo>
                    <a:pt x="38806" y="483542"/>
                  </a:lnTo>
                  <a:lnTo>
                    <a:pt x="25114" y="528637"/>
                  </a:lnTo>
                  <a:lnTo>
                    <a:pt x="14283" y="574946"/>
                  </a:lnTo>
                  <a:lnTo>
                    <a:pt x="6417" y="622363"/>
                  </a:lnTo>
                  <a:lnTo>
                    <a:pt x="1621" y="670780"/>
                  </a:lnTo>
                  <a:lnTo>
                    <a:pt x="0" y="720090"/>
                  </a:lnTo>
                  <a:lnTo>
                    <a:pt x="1621" y="769403"/>
                  </a:lnTo>
                  <a:lnTo>
                    <a:pt x="6417" y="817831"/>
                  </a:lnTo>
                  <a:lnTo>
                    <a:pt x="14283" y="865265"/>
                  </a:lnTo>
                  <a:lnTo>
                    <a:pt x="25114" y="911598"/>
                  </a:lnTo>
                  <a:lnTo>
                    <a:pt x="38806" y="956722"/>
                  </a:lnTo>
                  <a:lnTo>
                    <a:pt x="55256" y="1000529"/>
                  </a:lnTo>
                  <a:lnTo>
                    <a:pt x="74359" y="1042911"/>
                  </a:lnTo>
                  <a:lnTo>
                    <a:pt x="96011" y="1083761"/>
                  </a:lnTo>
                  <a:lnTo>
                    <a:pt x="120108" y="1122970"/>
                  </a:lnTo>
                  <a:lnTo>
                    <a:pt x="146546" y="1160431"/>
                  </a:lnTo>
                  <a:lnTo>
                    <a:pt x="175219" y="1196036"/>
                  </a:lnTo>
                  <a:lnTo>
                    <a:pt x="206025" y="1229677"/>
                  </a:lnTo>
                  <a:lnTo>
                    <a:pt x="238859" y="1261246"/>
                  </a:lnTo>
                  <a:lnTo>
                    <a:pt x="273617" y="1290636"/>
                  </a:lnTo>
                  <a:lnTo>
                    <a:pt x="310195" y="1317739"/>
                  </a:lnTo>
                  <a:lnTo>
                    <a:pt x="348488" y="1342446"/>
                  </a:lnTo>
                  <a:lnTo>
                    <a:pt x="388392" y="1364650"/>
                  </a:lnTo>
                  <a:lnTo>
                    <a:pt x="429803" y="1384244"/>
                  </a:lnTo>
                  <a:lnTo>
                    <a:pt x="472618" y="1401119"/>
                  </a:lnTo>
                  <a:lnTo>
                    <a:pt x="516731" y="1415168"/>
                  </a:lnTo>
                  <a:lnTo>
                    <a:pt x="562038" y="1426282"/>
                  </a:lnTo>
                  <a:lnTo>
                    <a:pt x="608437" y="1434354"/>
                  </a:lnTo>
                  <a:lnTo>
                    <a:pt x="655821" y="1439277"/>
                  </a:lnTo>
                  <a:lnTo>
                    <a:pt x="704088" y="1440941"/>
                  </a:lnTo>
                  <a:lnTo>
                    <a:pt x="752266" y="1439277"/>
                  </a:lnTo>
                  <a:lnTo>
                    <a:pt x="799578" y="1434354"/>
                  </a:lnTo>
                  <a:lnTo>
                    <a:pt x="845918" y="1426282"/>
                  </a:lnTo>
                  <a:lnTo>
                    <a:pt x="891180" y="1415168"/>
                  </a:lnTo>
                  <a:lnTo>
                    <a:pt x="935259" y="1401119"/>
                  </a:lnTo>
                  <a:lnTo>
                    <a:pt x="978050" y="1384244"/>
                  </a:lnTo>
                  <a:lnTo>
                    <a:pt x="1019449" y="1364650"/>
                  </a:lnTo>
                  <a:lnTo>
                    <a:pt x="1059349" y="1342446"/>
                  </a:lnTo>
                  <a:lnTo>
                    <a:pt x="1097646" y="1317739"/>
                  </a:lnTo>
                  <a:lnTo>
                    <a:pt x="1134234" y="1290636"/>
                  </a:lnTo>
                  <a:lnTo>
                    <a:pt x="1169008" y="1261246"/>
                  </a:lnTo>
                  <a:lnTo>
                    <a:pt x="1201864" y="1229677"/>
                  </a:lnTo>
                  <a:lnTo>
                    <a:pt x="1232696" y="1196036"/>
                  </a:lnTo>
                  <a:lnTo>
                    <a:pt x="1261398" y="1160431"/>
                  </a:lnTo>
                  <a:lnTo>
                    <a:pt x="1287866" y="1122970"/>
                  </a:lnTo>
                  <a:lnTo>
                    <a:pt x="1311994" y="1083761"/>
                  </a:lnTo>
                  <a:lnTo>
                    <a:pt x="1333678" y="1042911"/>
                  </a:lnTo>
                  <a:lnTo>
                    <a:pt x="1352811" y="1000529"/>
                  </a:lnTo>
                  <a:lnTo>
                    <a:pt x="1369290" y="956722"/>
                  </a:lnTo>
                  <a:lnTo>
                    <a:pt x="1383008" y="911598"/>
                  </a:lnTo>
                  <a:lnTo>
                    <a:pt x="1393861" y="865265"/>
                  </a:lnTo>
                  <a:lnTo>
                    <a:pt x="1401743" y="817831"/>
                  </a:lnTo>
                  <a:lnTo>
                    <a:pt x="1406550" y="769403"/>
                  </a:lnTo>
                  <a:lnTo>
                    <a:pt x="1408176" y="72008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820918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Set</a:t>
            </a:r>
            <a:r>
              <a:rPr spc="-31" dirty="0"/>
              <a:t> </a:t>
            </a:r>
            <a:r>
              <a:rPr spc="4" dirty="0"/>
              <a:t>Operator</a:t>
            </a:r>
            <a:r>
              <a:rPr spc="-26" dirty="0"/>
              <a:t> </a:t>
            </a:r>
            <a:r>
              <a:rPr spc="4" dirty="0"/>
              <a:t>Guidelines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51520" y="901072"/>
            <a:ext cx="8712968" cy="4189394"/>
          </a:xfrm>
          <a:prstGeom prst="rect">
            <a:avLst/>
          </a:prstGeom>
        </p:spPr>
        <p:txBody>
          <a:bodyPr vert="horz" wrap="square" lIns="0" tIns="1064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90844" marR="943586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tabLst>
                <a:tab pos="491404" algn="l"/>
                <a:tab pos="491964" algn="l"/>
              </a:tabLst>
            </a:pPr>
            <a:r>
              <a:rPr spc="9" dirty="0"/>
              <a:t>The</a:t>
            </a:r>
            <a:r>
              <a:rPr spc="4" dirty="0"/>
              <a:t> expressions</a:t>
            </a:r>
            <a:r>
              <a:rPr spc="9" dirty="0"/>
              <a:t> </a:t>
            </a:r>
            <a:r>
              <a:rPr spc="4" dirty="0"/>
              <a:t>in</a:t>
            </a:r>
            <a:r>
              <a:rPr spc="9" dirty="0"/>
              <a:t> </a:t>
            </a:r>
            <a:r>
              <a:rPr spc="4" dirty="0"/>
              <a:t>the</a:t>
            </a:r>
            <a:r>
              <a:rPr spc="22" dirty="0"/>
              <a:t> </a:t>
            </a:r>
            <a:r>
              <a:rPr spc="9" dirty="0">
                <a:latin typeface="Courier New"/>
                <a:cs typeface="Courier New"/>
              </a:rPr>
              <a:t>SELECT</a:t>
            </a:r>
            <a:r>
              <a:rPr spc="-679" dirty="0">
                <a:latin typeface="Courier New"/>
                <a:cs typeface="Courier New"/>
              </a:rPr>
              <a:t> </a:t>
            </a:r>
            <a:r>
              <a:rPr spc="4" dirty="0"/>
              <a:t>lists</a:t>
            </a:r>
            <a:r>
              <a:rPr spc="9" dirty="0"/>
              <a:t> </a:t>
            </a:r>
            <a:r>
              <a:rPr spc="4" dirty="0"/>
              <a:t>must</a:t>
            </a:r>
            <a:r>
              <a:rPr spc="9" dirty="0"/>
              <a:t> </a:t>
            </a:r>
            <a:r>
              <a:rPr spc="4" dirty="0"/>
              <a:t>match</a:t>
            </a:r>
            <a:r>
              <a:rPr spc="9" dirty="0"/>
              <a:t> </a:t>
            </a:r>
            <a:r>
              <a:rPr spc="4" dirty="0"/>
              <a:t>in </a:t>
            </a:r>
            <a:r>
              <a:rPr spc="-578" dirty="0"/>
              <a:t> </a:t>
            </a:r>
            <a:r>
              <a:rPr spc="4" dirty="0"/>
              <a:t>number.</a:t>
            </a:r>
            <a:endParaRPr lang="en-US" spc="4" dirty="0"/>
          </a:p>
          <a:p>
            <a:pPr marL="490844" marR="943586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tabLst>
                <a:tab pos="491404" algn="l"/>
                <a:tab pos="491964" algn="l"/>
              </a:tabLst>
            </a:pPr>
            <a:endParaRPr spc="4" dirty="0"/>
          </a:p>
          <a:p>
            <a:pPr marL="490844" marR="4483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tabLst>
                <a:tab pos="491404" algn="l"/>
                <a:tab pos="491964" algn="l"/>
              </a:tabLst>
            </a:pPr>
            <a:r>
              <a:rPr spc="9" dirty="0"/>
              <a:t>The </a:t>
            </a:r>
            <a:r>
              <a:rPr spc="4" dirty="0"/>
              <a:t>data</a:t>
            </a:r>
            <a:r>
              <a:rPr spc="13" dirty="0"/>
              <a:t> </a:t>
            </a:r>
            <a:r>
              <a:rPr spc="4" dirty="0"/>
              <a:t>type</a:t>
            </a:r>
            <a:r>
              <a:rPr spc="13" dirty="0"/>
              <a:t> </a:t>
            </a:r>
            <a:r>
              <a:rPr spc="4" dirty="0"/>
              <a:t>of</a:t>
            </a:r>
            <a:r>
              <a:rPr spc="13" dirty="0"/>
              <a:t> </a:t>
            </a:r>
            <a:r>
              <a:rPr spc="4" dirty="0"/>
              <a:t>each</a:t>
            </a:r>
            <a:r>
              <a:rPr spc="9" dirty="0"/>
              <a:t> </a:t>
            </a:r>
            <a:r>
              <a:rPr spc="4" dirty="0"/>
              <a:t>column</a:t>
            </a:r>
            <a:r>
              <a:rPr spc="13" dirty="0"/>
              <a:t> </a:t>
            </a:r>
            <a:r>
              <a:rPr spc="4" dirty="0"/>
              <a:t>in</a:t>
            </a:r>
            <a:r>
              <a:rPr spc="13" dirty="0"/>
              <a:t> </a:t>
            </a:r>
            <a:r>
              <a:rPr spc="4" dirty="0"/>
              <a:t>the</a:t>
            </a:r>
            <a:r>
              <a:rPr spc="13" dirty="0"/>
              <a:t> </a:t>
            </a:r>
            <a:r>
              <a:rPr spc="4" dirty="0"/>
              <a:t>second</a:t>
            </a:r>
            <a:r>
              <a:rPr spc="9" dirty="0"/>
              <a:t> </a:t>
            </a:r>
            <a:r>
              <a:rPr spc="4" dirty="0"/>
              <a:t>query</a:t>
            </a:r>
            <a:r>
              <a:rPr spc="13" dirty="0"/>
              <a:t> </a:t>
            </a:r>
            <a:r>
              <a:rPr spc="4" dirty="0"/>
              <a:t>must </a:t>
            </a:r>
            <a:r>
              <a:rPr spc="9" dirty="0"/>
              <a:t> </a:t>
            </a:r>
            <a:r>
              <a:rPr spc="4" dirty="0"/>
              <a:t>match</a:t>
            </a:r>
            <a:r>
              <a:rPr spc="13" dirty="0"/>
              <a:t> </a:t>
            </a:r>
            <a:r>
              <a:rPr spc="4" dirty="0"/>
              <a:t>the</a:t>
            </a:r>
            <a:r>
              <a:rPr spc="13" dirty="0"/>
              <a:t> </a:t>
            </a:r>
            <a:r>
              <a:rPr spc="4" dirty="0"/>
              <a:t>data</a:t>
            </a:r>
            <a:r>
              <a:rPr spc="13" dirty="0"/>
              <a:t> </a:t>
            </a:r>
            <a:r>
              <a:rPr spc="4" dirty="0"/>
              <a:t>type</a:t>
            </a:r>
            <a:r>
              <a:rPr spc="13" dirty="0"/>
              <a:t> </a:t>
            </a:r>
            <a:r>
              <a:rPr spc="4" dirty="0"/>
              <a:t>of</a:t>
            </a:r>
            <a:r>
              <a:rPr spc="13" dirty="0"/>
              <a:t> </a:t>
            </a:r>
            <a:r>
              <a:rPr spc="4" dirty="0"/>
              <a:t>its</a:t>
            </a:r>
            <a:r>
              <a:rPr spc="18" dirty="0"/>
              <a:t> </a:t>
            </a:r>
            <a:r>
              <a:rPr spc="4" dirty="0"/>
              <a:t>corresponding</a:t>
            </a:r>
            <a:r>
              <a:rPr spc="13" dirty="0"/>
              <a:t> </a:t>
            </a:r>
            <a:r>
              <a:rPr spc="4" dirty="0"/>
              <a:t>column</a:t>
            </a:r>
            <a:r>
              <a:rPr spc="13" dirty="0"/>
              <a:t> </a:t>
            </a:r>
            <a:r>
              <a:rPr spc="4" dirty="0"/>
              <a:t>in</a:t>
            </a:r>
            <a:r>
              <a:rPr spc="13" dirty="0"/>
              <a:t> </a:t>
            </a:r>
            <a:r>
              <a:rPr spc="4" dirty="0"/>
              <a:t>the</a:t>
            </a:r>
            <a:r>
              <a:rPr spc="13" dirty="0"/>
              <a:t> </a:t>
            </a:r>
            <a:r>
              <a:rPr spc="4" dirty="0"/>
              <a:t>first </a:t>
            </a:r>
            <a:r>
              <a:rPr spc="-574" dirty="0"/>
              <a:t> </a:t>
            </a:r>
            <a:r>
              <a:rPr spc="4" dirty="0"/>
              <a:t>query.</a:t>
            </a:r>
            <a:endParaRPr lang="en-US" spc="4" dirty="0"/>
          </a:p>
          <a:p>
            <a:pPr marL="490844" marR="4483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tabLst>
                <a:tab pos="491404" algn="l"/>
                <a:tab pos="491964" algn="l"/>
              </a:tabLst>
            </a:pPr>
            <a:endParaRPr spc="4" dirty="0"/>
          </a:p>
          <a:p>
            <a:pPr marL="490844" marR="325548" indent="-447139">
              <a:lnSpc>
                <a:spcPct val="106700"/>
              </a:lnSpc>
              <a:spcBef>
                <a:spcPts val="207"/>
              </a:spcBef>
              <a:buClr>
                <a:srgbClr val="FF0000"/>
              </a:buClr>
              <a:buFont typeface="Arial MT"/>
              <a:buChar char="•"/>
              <a:tabLst>
                <a:tab pos="491404" algn="l"/>
                <a:tab pos="491964" algn="l"/>
              </a:tabLst>
            </a:pPr>
            <a:r>
              <a:rPr spc="9" dirty="0">
                <a:latin typeface="Courier New"/>
                <a:cs typeface="Courier New"/>
              </a:rPr>
              <a:t>ORDER</a:t>
            </a:r>
            <a:r>
              <a:rPr spc="-671" dirty="0">
                <a:latin typeface="Courier New"/>
                <a:cs typeface="Courier New"/>
              </a:rPr>
              <a:t> </a:t>
            </a:r>
            <a:r>
              <a:rPr spc="9" dirty="0">
                <a:latin typeface="Courier New"/>
                <a:cs typeface="Courier New"/>
              </a:rPr>
              <a:t>BY</a:t>
            </a:r>
            <a:r>
              <a:rPr spc="-671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  <a:r>
              <a:rPr spc="9" dirty="0"/>
              <a:t> </a:t>
            </a:r>
            <a:r>
              <a:rPr spc="4" dirty="0"/>
              <a:t>can</a:t>
            </a:r>
            <a:r>
              <a:rPr spc="9" dirty="0"/>
              <a:t> </a:t>
            </a:r>
            <a:r>
              <a:rPr spc="4" dirty="0"/>
              <a:t>appear</a:t>
            </a:r>
            <a:r>
              <a:rPr spc="9" dirty="0"/>
              <a:t> </a:t>
            </a:r>
            <a:r>
              <a:rPr spc="4" dirty="0"/>
              <a:t>only at</a:t>
            </a:r>
            <a:r>
              <a:rPr spc="9" dirty="0"/>
              <a:t> </a:t>
            </a:r>
            <a:r>
              <a:rPr spc="4" dirty="0"/>
              <a:t>the</a:t>
            </a:r>
            <a:r>
              <a:rPr spc="9" dirty="0"/>
              <a:t> </a:t>
            </a:r>
            <a:r>
              <a:rPr spc="4" dirty="0"/>
              <a:t>very</a:t>
            </a:r>
            <a:r>
              <a:rPr spc="9" dirty="0"/>
              <a:t> </a:t>
            </a:r>
            <a:r>
              <a:rPr spc="4" dirty="0"/>
              <a:t>end</a:t>
            </a:r>
            <a:r>
              <a:rPr spc="9" dirty="0"/>
              <a:t> </a:t>
            </a:r>
            <a:r>
              <a:rPr spc="4" dirty="0"/>
              <a:t>of</a:t>
            </a:r>
            <a:r>
              <a:rPr spc="9" dirty="0"/>
              <a:t> </a:t>
            </a:r>
            <a:r>
              <a:rPr spc="4" dirty="0"/>
              <a:t>the </a:t>
            </a:r>
            <a:r>
              <a:rPr spc="-574" dirty="0"/>
              <a:t> </a:t>
            </a:r>
            <a:r>
              <a:rPr spc="4" dirty="0"/>
              <a:t>statement.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Oracle</a:t>
            </a:r>
            <a:r>
              <a:rPr spc="-13" dirty="0"/>
              <a:t> </a:t>
            </a:r>
            <a:r>
              <a:rPr spc="4" dirty="0"/>
              <a:t>Server</a:t>
            </a:r>
            <a:r>
              <a:rPr spc="-9" dirty="0"/>
              <a:t> </a:t>
            </a:r>
            <a:r>
              <a:rPr spc="4" dirty="0"/>
              <a:t>and</a:t>
            </a:r>
            <a:r>
              <a:rPr spc="-13" dirty="0"/>
              <a:t> </a:t>
            </a:r>
            <a:r>
              <a:rPr spc="4" dirty="0"/>
              <a:t>Set</a:t>
            </a:r>
            <a:r>
              <a:rPr spc="-9" dirty="0"/>
              <a:t> </a:t>
            </a:r>
            <a:r>
              <a:rPr spc="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1500244"/>
            <a:ext cx="8712968" cy="251151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lnSpc>
                <a:spcPts val="2475"/>
              </a:lnSpc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Duplicate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automatically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eliminated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except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endParaRPr sz="2118" dirty="0">
              <a:latin typeface="Arial MT"/>
              <a:cs typeface="Arial MT"/>
            </a:endParaRPr>
          </a:p>
          <a:p>
            <a:pPr marL="457785">
              <a:lnSpc>
                <a:spcPts val="2475"/>
              </a:lnSpc>
            </a:pP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AL</a:t>
            </a:r>
            <a:r>
              <a:rPr sz="2118" spc="9" dirty="0">
                <a:latin typeface="Courier New"/>
                <a:cs typeface="Courier New"/>
              </a:rPr>
              <a:t>L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>
              <a:lnSpc>
                <a:spcPts val="2475"/>
              </a:lnSpc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6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Column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names</a:t>
            </a:r>
            <a:r>
              <a:rPr sz="2118" spc="4" dirty="0">
                <a:latin typeface="Arial MT"/>
                <a:cs typeface="Arial MT"/>
              </a:rPr>
              <a:t> from the first query appear in the result</a:t>
            </a:r>
            <a:r>
              <a:rPr sz="2118" spc="4" dirty="0" smtClean="0">
                <a:latin typeface="Arial MT"/>
                <a:cs typeface="Arial MT"/>
              </a:rPr>
              <a:t>.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457785" indent="-447139">
              <a:spcBef>
                <a:spcPts val="6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ts val="2400"/>
              </a:lnSpc>
              <a:spcBef>
                <a:spcPts val="728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 </a:t>
            </a:r>
            <a:r>
              <a:rPr sz="2118" spc="4" dirty="0">
                <a:latin typeface="Arial MT"/>
                <a:cs typeface="Arial MT"/>
              </a:rPr>
              <a:t>output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sorted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ascending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order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default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except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13" dirty="0">
                <a:latin typeface="Courier New"/>
                <a:cs typeface="Courier New"/>
              </a:rPr>
              <a:t>UNIO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AL</a:t>
            </a:r>
            <a:r>
              <a:rPr sz="2118" spc="9" dirty="0">
                <a:latin typeface="Courier New"/>
                <a:cs typeface="Courier New"/>
              </a:rPr>
              <a:t>L</a:t>
            </a:r>
            <a:r>
              <a:rPr sz="2118" spc="4" dirty="0">
                <a:latin typeface="Arial MT"/>
                <a:cs typeface="Arial MT"/>
              </a:rPr>
              <a:t>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871296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Tables</a:t>
            </a:r>
            <a:r>
              <a:rPr spc="-9" dirty="0"/>
              <a:t> </a:t>
            </a:r>
            <a:r>
              <a:rPr spc="4" dirty="0"/>
              <a:t>Used</a:t>
            </a:r>
            <a:r>
              <a:rPr spc="-4" dirty="0"/>
              <a:t> </a:t>
            </a:r>
            <a:r>
              <a:rPr spc="4" dirty="0"/>
              <a:t>in</a:t>
            </a:r>
            <a:r>
              <a:rPr spc="-9" dirty="0"/>
              <a:t> </a:t>
            </a:r>
            <a:r>
              <a:rPr spc="4" dirty="0"/>
              <a:t>This</a:t>
            </a:r>
            <a:r>
              <a:rPr spc="-4" dirty="0"/>
              <a:t> </a:t>
            </a:r>
            <a:r>
              <a:rPr spc="4" dirty="0"/>
              <a:t>Lesson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12" y="1454939"/>
            <a:ext cx="8712967" cy="2927639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 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 are</a:t>
            </a:r>
            <a:r>
              <a:rPr sz="2118" spc="4" dirty="0" smtClean="0">
                <a:latin typeface="Arial MT"/>
                <a:cs typeface="Arial MT"/>
              </a:rPr>
              <a:t>: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11206">
              <a:spcBef>
                <a:spcPts val="459"/>
              </a:spcBef>
            </a:pPr>
            <a:endParaRPr sz="2118" dirty="0">
              <a:latin typeface="Arial MT"/>
              <a:cs typeface="Arial MT"/>
            </a:endParaRPr>
          </a:p>
          <a:p>
            <a:pPr marL="568729" marR="919492" indent="-447139">
              <a:lnSpc>
                <a:spcPct val="106900"/>
              </a:lnSpc>
              <a:spcBef>
                <a:spcPts val="202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EMPLOYEES</a:t>
            </a:r>
            <a:r>
              <a:rPr sz="2118" spc="9" dirty="0">
                <a:latin typeface="Arial MT"/>
                <a:cs typeface="Arial MT"/>
              </a:rPr>
              <a:t>: </a:t>
            </a:r>
            <a:r>
              <a:rPr sz="2118" spc="4" dirty="0">
                <a:latin typeface="Arial MT"/>
                <a:cs typeface="Arial MT"/>
              </a:rPr>
              <a:t>Provides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details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regarding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current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 smtClean="0">
                <a:latin typeface="Arial MT"/>
                <a:cs typeface="Arial MT"/>
              </a:rPr>
              <a:t>employees</a:t>
            </a:r>
            <a:endParaRPr lang="en-US" sz="2118" spc="4" dirty="0" smtClean="0">
              <a:latin typeface="Arial MT"/>
              <a:cs typeface="Arial MT"/>
            </a:endParaRPr>
          </a:p>
          <a:p>
            <a:pPr marL="568729" marR="919492" indent="-447139">
              <a:lnSpc>
                <a:spcPct val="106900"/>
              </a:lnSpc>
              <a:spcBef>
                <a:spcPts val="202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3800"/>
              </a:lnSpc>
              <a:spcBef>
                <a:spcPts val="278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JOB_HISTORY</a:t>
            </a:r>
            <a:r>
              <a:rPr sz="2118" spc="9" dirty="0">
                <a:latin typeface="Arial MT"/>
                <a:cs typeface="Arial MT"/>
              </a:rPr>
              <a:t>: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Records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details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start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end date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former job,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the job identification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when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switches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UNION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2405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A</a:t>
            </a:r>
            <a:endParaRPr sz="1721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560" y="2375086"/>
            <a:ext cx="5257799" cy="29092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9408" y="1905672"/>
            <a:ext cx="1826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8" dirty="0">
                <a:latin typeface="Arial"/>
                <a:cs typeface="Arial"/>
              </a:rPr>
              <a:t>B</a:t>
            </a:r>
            <a:endParaRPr sz="17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14" y="5432836"/>
            <a:ext cx="6443382" cy="477152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2613911" marR="4483" indent="-2603265">
              <a:lnSpc>
                <a:spcPct val="101699"/>
              </a:lnSpc>
              <a:spcBef>
                <a:spcPts val="62"/>
              </a:spcBef>
            </a:pPr>
            <a:r>
              <a:rPr sz="1544" b="1" dirty="0">
                <a:latin typeface="Arial"/>
                <a:cs typeface="Arial"/>
              </a:rPr>
              <a:t>The</a:t>
            </a:r>
            <a:r>
              <a:rPr sz="1544" b="1" spc="4" dirty="0">
                <a:latin typeface="Arial"/>
                <a:cs typeface="Arial"/>
              </a:rPr>
              <a:t> </a:t>
            </a:r>
            <a:r>
              <a:rPr sz="1544" b="1" dirty="0">
                <a:latin typeface="Courier New"/>
                <a:cs typeface="Courier New"/>
              </a:rPr>
              <a:t>UNION</a:t>
            </a:r>
            <a:r>
              <a:rPr sz="1544" b="1" spc="-47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Arial"/>
                <a:cs typeface="Arial"/>
              </a:rPr>
              <a:t>operator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returns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rows</a:t>
            </a:r>
            <a:r>
              <a:rPr sz="1544" b="1" spc="18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from</a:t>
            </a:r>
            <a:r>
              <a:rPr sz="1544" b="1" spc="22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both</a:t>
            </a:r>
            <a:r>
              <a:rPr sz="1544" b="1" spc="9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queries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after</a:t>
            </a:r>
            <a:r>
              <a:rPr sz="1544" b="1" spc="13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eliminating </a:t>
            </a:r>
            <a:r>
              <a:rPr sz="1544" b="1" spc="-415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duplications.</a:t>
            </a:r>
            <a:endParaRPr sz="15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71296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UNION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0316" y="2452855"/>
            <a:ext cx="7092203" cy="1471332"/>
            <a:chOff x="947292" y="2779902"/>
            <a:chExt cx="8037830" cy="1667510"/>
          </a:xfrm>
        </p:grpSpPr>
        <p:sp>
          <p:nvSpPr>
            <p:cNvPr id="4" name="object 4"/>
            <p:cNvSpPr/>
            <p:nvPr/>
          </p:nvSpPr>
          <p:spPr>
            <a:xfrm>
              <a:off x="963167" y="2795777"/>
              <a:ext cx="8006080" cy="1635760"/>
            </a:xfrm>
            <a:custGeom>
              <a:avLst/>
              <a:gdLst/>
              <a:ahLst/>
              <a:cxnLst/>
              <a:rect l="l" t="t" r="r" b="b"/>
              <a:pathLst>
                <a:path w="8006080" h="1635760">
                  <a:moveTo>
                    <a:pt x="8005572" y="1635252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1635252"/>
                  </a:lnTo>
                  <a:lnTo>
                    <a:pt x="8005572" y="163525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7" y="2795777"/>
              <a:ext cx="8006080" cy="1635760"/>
            </a:xfrm>
            <a:custGeom>
              <a:avLst/>
              <a:gdLst/>
              <a:ahLst/>
              <a:cxnLst/>
              <a:rect l="l" t="t" r="r" b="b"/>
              <a:pathLst>
                <a:path w="8006080" h="1635760">
                  <a:moveTo>
                    <a:pt x="8005572" y="1635252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1635252"/>
                  </a:lnTo>
                  <a:lnTo>
                    <a:pt x="8005572" y="163525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6364" y="1498899"/>
            <a:ext cx="7324165" cy="234856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current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previous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details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employees.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 each employee only once.</a:t>
            </a:r>
            <a:endParaRPr sz="2118" dirty="0">
              <a:latin typeface="Arial MT"/>
              <a:cs typeface="Arial MT"/>
            </a:endParaRPr>
          </a:p>
          <a:p>
            <a:pPr>
              <a:spcBef>
                <a:spcPts val="13"/>
              </a:spcBef>
            </a:pPr>
            <a:endParaRPr sz="2206" dirty="0">
              <a:latin typeface="Arial MT"/>
              <a:cs typeface="Arial MT"/>
            </a:endParaRPr>
          </a:p>
          <a:p>
            <a:pPr marL="490284" marR="3382676">
              <a:lnSpc>
                <a:spcPct val="101800"/>
              </a:lnSpc>
              <a:tabLst>
                <a:tab pos="1417620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employee_id, 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490284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UNION</a:t>
            </a:r>
            <a:endParaRPr sz="1721" dirty="0">
              <a:latin typeface="Courier New"/>
              <a:cs typeface="Courier New"/>
            </a:endParaRPr>
          </a:p>
          <a:p>
            <a:pPr marL="490284" marR="3382676">
              <a:lnSpc>
                <a:spcPct val="101499"/>
              </a:lnSpc>
              <a:spcBef>
                <a:spcPts val="9"/>
              </a:spcBef>
              <a:tabLst>
                <a:tab pos="1417620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employee_id, 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job_history;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536" y="3059206"/>
            <a:ext cx="961465" cy="221876"/>
          </a:xfrm>
          <a:custGeom>
            <a:avLst/>
            <a:gdLst/>
            <a:ahLst/>
            <a:cxnLst/>
            <a:rect l="l" t="t" r="r" b="b"/>
            <a:pathLst>
              <a:path w="1089660" h="251460">
                <a:moveTo>
                  <a:pt x="1089660" y="251460"/>
                </a:moveTo>
                <a:lnTo>
                  <a:pt x="1089660" y="0"/>
                </a:lnTo>
                <a:lnTo>
                  <a:pt x="0" y="0"/>
                </a:lnTo>
                <a:lnTo>
                  <a:pt x="0" y="251460"/>
                </a:lnTo>
                <a:lnTo>
                  <a:pt x="1089660" y="251460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984549" y="4560794"/>
            <a:ext cx="330574" cy="1027400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985">
              <a:latin typeface="Arial"/>
              <a:cs typeface="Arial"/>
            </a:endParaRPr>
          </a:p>
          <a:p>
            <a:pPr marL="22972"/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9201" y="4082527"/>
            <a:ext cx="2542615" cy="690282"/>
            <a:chOff x="991361" y="4626864"/>
            <a:chExt cx="2881630" cy="7823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640580"/>
              <a:ext cx="2853689" cy="7543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8219" y="4633722"/>
              <a:ext cx="2867660" cy="768350"/>
            </a:xfrm>
            <a:custGeom>
              <a:avLst/>
              <a:gdLst/>
              <a:ahLst/>
              <a:cxnLst/>
              <a:rect l="l" t="t" r="r" b="b"/>
              <a:pathLst>
                <a:path w="2867660" h="768350">
                  <a:moveTo>
                    <a:pt x="2867405" y="768096"/>
                  </a:moveTo>
                  <a:lnTo>
                    <a:pt x="2867405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2867405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8108" y="4928347"/>
            <a:ext cx="2553260" cy="479051"/>
            <a:chOff x="978788" y="5585459"/>
            <a:chExt cx="2893695" cy="5429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77" y="5599175"/>
              <a:ext cx="2853689" cy="515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8219" y="5592317"/>
              <a:ext cx="2867660" cy="528955"/>
            </a:xfrm>
            <a:custGeom>
              <a:avLst/>
              <a:gdLst/>
              <a:ahLst/>
              <a:cxnLst/>
              <a:rect l="l" t="t" r="r" b="b"/>
              <a:pathLst>
                <a:path w="2867660" h="528954">
                  <a:moveTo>
                    <a:pt x="2867406" y="528827"/>
                  </a:moveTo>
                  <a:lnTo>
                    <a:pt x="2867405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2867406" y="528827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994409" y="5609843"/>
              <a:ext cx="2861310" cy="502920"/>
            </a:xfrm>
            <a:custGeom>
              <a:avLst/>
              <a:gdLst/>
              <a:ahLst/>
              <a:cxnLst/>
              <a:rect l="l" t="t" r="r" b="b"/>
              <a:pathLst>
                <a:path w="2861310" h="502920">
                  <a:moveTo>
                    <a:pt x="2861310" y="502920"/>
                  </a:moveTo>
                  <a:lnTo>
                    <a:pt x="2861310" y="0"/>
                  </a:lnTo>
                  <a:lnTo>
                    <a:pt x="0" y="0"/>
                  </a:lnTo>
                  <a:lnTo>
                    <a:pt x="0" y="502920"/>
                  </a:lnTo>
                  <a:lnTo>
                    <a:pt x="2861310" y="50292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19958" y="5603389"/>
            <a:ext cx="2542615" cy="468406"/>
            <a:chOff x="1003553" y="6350508"/>
            <a:chExt cx="2881630" cy="5308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269" y="6364224"/>
              <a:ext cx="2853689" cy="5029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0411" y="6357366"/>
              <a:ext cx="2867660" cy="516890"/>
            </a:xfrm>
            <a:custGeom>
              <a:avLst/>
              <a:gdLst/>
              <a:ahLst/>
              <a:cxnLst/>
              <a:rect l="l" t="t" r="r" b="b"/>
              <a:pathLst>
                <a:path w="2867660" h="516890">
                  <a:moveTo>
                    <a:pt x="2867406" y="516636"/>
                  </a:moveTo>
                  <a:lnTo>
                    <a:pt x="2867406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2867406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618</TotalTime>
  <Words>704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Segoe Light</vt:lpstr>
      <vt:lpstr>Courier New</vt:lpstr>
      <vt:lpstr>Calibri</vt:lpstr>
      <vt:lpstr>Arial MT</vt:lpstr>
      <vt:lpstr>Segoe UI</vt:lpstr>
      <vt:lpstr>Times New Roman</vt:lpstr>
      <vt:lpstr>Verdana</vt:lpstr>
      <vt:lpstr>Wingdings</vt:lpstr>
      <vt:lpstr>Arial</vt:lpstr>
      <vt:lpstr>Presentation1</vt:lpstr>
      <vt:lpstr>Using the Set Operators</vt:lpstr>
      <vt:lpstr>Objectives</vt:lpstr>
      <vt:lpstr>Lesson Agenda</vt:lpstr>
      <vt:lpstr>Set Operators</vt:lpstr>
      <vt:lpstr>Set Operator Guidelines</vt:lpstr>
      <vt:lpstr>Oracle Server and Set Operators</vt:lpstr>
      <vt:lpstr>Tables Used in This Lesson</vt:lpstr>
      <vt:lpstr>UNION Operator</vt:lpstr>
      <vt:lpstr>Using the UNION Operator</vt:lpstr>
      <vt:lpstr>UNION ALL Operator</vt:lpstr>
      <vt:lpstr>Using the UNION ALL Operator</vt:lpstr>
      <vt:lpstr>INTERSECT Operator</vt:lpstr>
      <vt:lpstr>Using the INTERSECT Operator</vt:lpstr>
      <vt:lpstr>MINUS Operator</vt:lpstr>
      <vt:lpstr>Using the MINUS Operator</vt:lpstr>
      <vt:lpstr>Matching the SELECT Statements</vt:lpstr>
      <vt:lpstr>Matching the SELECT Statement: Example</vt:lpstr>
      <vt:lpstr>Using the ORDER BY Clause in Set Operations</vt:lpstr>
      <vt:lpstr>Summary</vt:lpstr>
      <vt:lpstr>Practice 8: Overview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Admin</cp:lastModifiedBy>
  <cp:revision>42</cp:revision>
  <dcterms:created xsi:type="dcterms:W3CDTF">2013-05-24T12:15:38Z</dcterms:created>
  <dcterms:modified xsi:type="dcterms:W3CDTF">2021-09-06T11:50:26Z</dcterms:modified>
</cp:coreProperties>
</file>