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Century Gothic" pitchFamily="34" charset="0"/>
      <p:regular r:id="rId16"/>
      <p:bold r:id="rId17"/>
      <p:italic r:id="rId18"/>
      <p:boldItalic r:id="rId19"/>
    </p:embeddedFont>
    <p:embeddedFont>
      <p:font typeface="Cambria" pitchFamily="18"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880">
          <p15:clr>
            <a:srgbClr val="A4A3A4"/>
          </p15:clr>
        </p15:guide>
        <p15:guide id="2" pos="216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iiVGhCrf2v17o/PY4/uoxnTXy3DQ=="/>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3" d="100"/>
          <a:sy n="63" d="100"/>
        </p:scale>
        <p:origin x="-126" y="-21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10: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11: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1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1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7: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8: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9: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8"/>
        <p:cNvGrpSpPr/>
        <p:nvPr/>
      </p:nvGrpSpPr>
      <p:grpSpPr>
        <a:xfrm>
          <a:off x="0" y="0"/>
          <a:ext cx="0" cy="0"/>
          <a:chOff x="0" y="0"/>
          <a:chExt cx="0" cy="0"/>
        </a:xfrm>
      </p:grpSpPr>
      <p:sp>
        <p:nvSpPr>
          <p:cNvPr id="39" name="Google Shape;39;p15"/>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5"/>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41" name="Google Shape;41;p1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15"/>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1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173355" lvl="0" indent="0" algn="r">
              <a:lnSpc>
                <a:spcPct val="93000"/>
              </a:lnSpc>
              <a:spcBef>
                <a:spcPts val="0"/>
              </a:spcBef>
              <a:buNone/>
              <a:defRPr/>
            </a:lvl1pPr>
            <a:lvl2pPr marL="173355" lvl="1" indent="0" algn="r">
              <a:lnSpc>
                <a:spcPct val="93000"/>
              </a:lnSpc>
              <a:spcBef>
                <a:spcPts val="0"/>
              </a:spcBef>
              <a:buNone/>
              <a:defRPr/>
            </a:lvl2pPr>
            <a:lvl3pPr marL="173355" lvl="2" indent="0" algn="r">
              <a:lnSpc>
                <a:spcPct val="93000"/>
              </a:lnSpc>
              <a:spcBef>
                <a:spcPts val="0"/>
              </a:spcBef>
              <a:buNone/>
              <a:defRPr/>
            </a:lvl3pPr>
            <a:lvl4pPr marL="173355" lvl="3" indent="0" algn="r">
              <a:lnSpc>
                <a:spcPct val="93000"/>
              </a:lnSpc>
              <a:spcBef>
                <a:spcPts val="0"/>
              </a:spcBef>
              <a:buNone/>
              <a:defRPr/>
            </a:lvl4pPr>
            <a:lvl5pPr marL="173355" lvl="4" indent="0" algn="r">
              <a:lnSpc>
                <a:spcPct val="93000"/>
              </a:lnSpc>
              <a:spcBef>
                <a:spcPts val="0"/>
              </a:spcBef>
              <a:buNone/>
              <a:defRPr/>
            </a:lvl5pPr>
            <a:lvl6pPr marL="173355" lvl="5" indent="0" algn="r">
              <a:lnSpc>
                <a:spcPct val="93000"/>
              </a:lnSpc>
              <a:spcBef>
                <a:spcPts val="0"/>
              </a:spcBef>
              <a:buNone/>
              <a:defRPr/>
            </a:lvl6pPr>
            <a:lvl7pPr marL="173355" lvl="6" indent="0" algn="r">
              <a:lnSpc>
                <a:spcPct val="93000"/>
              </a:lnSpc>
              <a:spcBef>
                <a:spcPts val="0"/>
              </a:spcBef>
              <a:buNone/>
              <a:defRPr/>
            </a:lvl7pPr>
            <a:lvl8pPr marL="173355" lvl="7" indent="0" algn="r">
              <a:lnSpc>
                <a:spcPct val="93000"/>
              </a:lnSpc>
              <a:spcBef>
                <a:spcPts val="0"/>
              </a:spcBef>
              <a:buNone/>
              <a:defRPr/>
            </a:lvl8pPr>
            <a:lvl9pPr marL="173355" lvl="8" indent="0" algn="r">
              <a:lnSpc>
                <a:spcPct val="93000"/>
              </a:lnSpc>
              <a:spcBef>
                <a:spcPts val="0"/>
              </a:spcBef>
              <a:buNone/>
              <a:defRPr/>
            </a:lvl9pPr>
          </a:lstStyle>
          <a:p>
            <a:pPr marL="173355" lvl="0" indent="0" algn="r" rtl="0">
              <a:spcBef>
                <a:spcPts val="0"/>
              </a:spcBef>
              <a:spcAft>
                <a:spcPts val="0"/>
              </a:spcAft>
              <a:buNone/>
            </a:pPr>
            <a:fld id="{00000000-1234-1234-1234-123412341234}" type="slidenum">
              <a:rPr lang="en-US"/>
              <a:pPr marL="173355"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04"/>
        <p:cNvGrpSpPr/>
        <p:nvPr/>
      </p:nvGrpSpPr>
      <p:grpSpPr>
        <a:xfrm>
          <a:off x="0" y="0"/>
          <a:ext cx="0" cy="0"/>
          <a:chOff x="0" y="0"/>
          <a:chExt cx="0" cy="0"/>
        </a:xfrm>
      </p:grpSpPr>
      <p:sp>
        <p:nvSpPr>
          <p:cNvPr id="105" name="Google Shape;105;p24"/>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4"/>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07" name="Google Shape;107;p2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2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9" name="Google Shape;109;p24"/>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4"/>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173355" lvl="0" indent="0" algn="r">
              <a:lnSpc>
                <a:spcPct val="93000"/>
              </a:lnSpc>
              <a:spcBef>
                <a:spcPts val="0"/>
              </a:spcBef>
              <a:buNone/>
              <a:defRPr/>
            </a:lvl1pPr>
            <a:lvl2pPr marL="173355" lvl="1" indent="0" algn="r">
              <a:lnSpc>
                <a:spcPct val="93000"/>
              </a:lnSpc>
              <a:spcBef>
                <a:spcPts val="0"/>
              </a:spcBef>
              <a:buNone/>
              <a:defRPr/>
            </a:lvl2pPr>
            <a:lvl3pPr marL="173355" lvl="2" indent="0" algn="r">
              <a:lnSpc>
                <a:spcPct val="93000"/>
              </a:lnSpc>
              <a:spcBef>
                <a:spcPts val="0"/>
              </a:spcBef>
              <a:buNone/>
              <a:defRPr/>
            </a:lvl3pPr>
            <a:lvl4pPr marL="173355" lvl="3" indent="0" algn="r">
              <a:lnSpc>
                <a:spcPct val="93000"/>
              </a:lnSpc>
              <a:spcBef>
                <a:spcPts val="0"/>
              </a:spcBef>
              <a:buNone/>
              <a:defRPr/>
            </a:lvl4pPr>
            <a:lvl5pPr marL="173355" lvl="4" indent="0" algn="r">
              <a:lnSpc>
                <a:spcPct val="93000"/>
              </a:lnSpc>
              <a:spcBef>
                <a:spcPts val="0"/>
              </a:spcBef>
              <a:buNone/>
              <a:defRPr/>
            </a:lvl5pPr>
            <a:lvl6pPr marL="173355" lvl="5" indent="0" algn="r">
              <a:lnSpc>
                <a:spcPct val="93000"/>
              </a:lnSpc>
              <a:spcBef>
                <a:spcPts val="0"/>
              </a:spcBef>
              <a:buNone/>
              <a:defRPr/>
            </a:lvl6pPr>
            <a:lvl7pPr marL="173355" lvl="6" indent="0" algn="r">
              <a:lnSpc>
                <a:spcPct val="93000"/>
              </a:lnSpc>
              <a:spcBef>
                <a:spcPts val="0"/>
              </a:spcBef>
              <a:buNone/>
              <a:defRPr/>
            </a:lvl7pPr>
            <a:lvl8pPr marL="173355" lvl="7" indent="0" algn="r">
              <a:lnSpc>
                <a:spcPct val="93000"/>
              </a:lnSpc>
              <a:spcBef>
                <a:spcPts val="0"/>
              </a:spcBef>
              <a:buNone/>
              <a:defRPr/>
            </a:lvl8pPr>
            <a:lvl9pPr marL="173355" lvl="8" indent="0" algn="r">
              <a:lnSpc>
                <a:spcPct val="93000"/>
              </a:lnSpc>
              <a:spcBef>
                <a:spcPts val="0"/>
              </a:spcBef>
              <a:buNone/>
              <a:defRPr/>
            </a:lvl9pPr>
          </a:lstStyle>
          <a:p>
            <a:pPr marL="173355" lvl="0" indent="0" algn="r" rtl="0">
              <a:spcBef>
                <a:spcPts val="0"/>
              </a:spcBef>
              <a:spcAft>
                <a:spcPts val="0"/>
              </a:spcAft>
              <a:buNone/>
            </a:pPr>
            <a:fld id="{00000000-1234-1234-1234-123412341234}" type="slidenum">
              <a:rPr lang="en-US"/>
              <a:pPr marL="173355"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11"/>
        <p:cNvGrpSpPr/>
        <p:nvPr/>
      </p:nvGrpSpPr>
      <p:grpSpPr>
        <a:xfrm>
          <a:off x="0" y="0"/>
          <a:ext cx="0" cy="0"/>
          <a:chOff x="0" y="0"/>
          <a:chExt cx="0" cy="0"/>
        </a:xfrm>
      </p:grpSpPr>
      <p:sp>
        <p:nvSpPr>
          <p:cNvPr id="112" name="Google Shape;112;p25"/>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5"/>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a:buNone/>
              <a:defRPr sz="1600">
                <a:solidFill>
                  <a:srgbClr val="7F7F7F"/>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14" name="Google Shape;114;p25"/>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5" name="Google Shape;115;p2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 name="Google Shape;116;p2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25"/>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5"/>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173355" lvl="0" indent="0" algn="r">
              <a:lnSpc>
                <a:spcPct val="93000"/>
              </a:lnSpc>
              <a:spcBef>
                <a:spcPts val="0"/>
              </a:spcBef>
              <a:buNone/>
              <a:defRPr/>
            </a:lvl1pPr>
            <a:lvl2pPr marL="173355" lvl="1" indent="0" algn="r">
              <a:lnSpc>
                <a:spcPct val="93000"/>
              </a:lnSpc>
              <a:spcBef>
                <a:spcPts val="0"/>
              </a:spcBef>
              <a:buNone/>
              <a:defRPr/>
            </a:lvl2pPr>
            <a:lvl3pPr marL="173355" lvl="2" indent="0" algn="r">
              <a:lnSpc>
                <a:spcPct val="93000"/>
              </a:lnSpc>
              <a:spcBef>
                <a:spcPts val="0"/>
              </a:spcBef>
              <a:buNone/>
              <a:defRPr/>
            </a:lvl3pPr>
            <a:lvl4pPr marL="173355" lvl="3" indent="0" algn="r">
              <a:lnSpc>
                <a:spcPct val="93000"/>
              </a:lnSpc>
              <a:spcBef>
                <a:spcPts val="0"/>
              </a:spcBef>
              <a:buNone/>
              <a:defRPr/>
            </a:lvl4pPr>
            <a:lvl5pPr marL="173355" lvl="4" indent="0" algn="r">
              <a:lnSpc>
                <a:spcPct val="93000"/>
              </a:lnSpc>
              <a:spcBef>
                <a:spcPts val="0"/>
              </a:spcBef>
              <a:buNone/>
              <a:defRPr/>
            </a:lvl5pPr>
            <a:lvl6pPr marL="173355" lvl="5" indent="0" algn="r">
              <a:lnSpc>
                <a:spcPct val="93000"/>
              </a:lnSpc>
              <a:spcBef>
                <a:spcPts val="0"/>
              </a:spcBef>
              <a:buNone/>
              <a:defRPr/>
            </a:lvl6pPr>
            <a:lvl7pPr marL="173355" lvl="6" indent="0" algn="r">
              <a:lnSpc>
                <a:spcPct val="93000"/>
              </a:lnSpc>
              <a:spcBef>
                <a:spcPts val="0"/>
              </a:spcBef>
              <a:buNone/>
              <a:defRPr/>
            </a:lvl7pPr>
            <a:lvl8pPr marL="173355" lvl="7" indent="0" algn="r">
              <a:lnSpc>
                <a:spcPct val="93000"/>
              </a:lnSpc>
              <a:spcBef>
                <a:spcPts val="0"/>
              </a:spcBef>
              <a:buNone/>
              <a:defRPr/>
            </a:lvl8pPr>
            <a:lvl9pPr marL="173355" lvl="8" indent="0" algn="r">
              <a:lnSpc>
                <a:spcPct val="93000"/>
              </a:lnSpc>
              <a:spcBef>
                <a:spcPts val="0"/>
              </a:spcBef>
              <a:buNone/>
              <a:defRPr/>
            </a:lvl9pPr>
          </a:lstStyle>
          <a:p>
            <a:pPr marL="173355" lvl="0" indent="0" algn="r" rtl="0">
              <a:spcBef>
                <a:spcPts val="0"/>
              </a:spcBef>
              <a:spcAft>
                <a:spcPts val="0"/>
              </a:spcAft>
              <a:buNone/>
            </a:pPr>
            <a:fld id="{00000000-1234-1234-1234-123412341234}" type="slidenum">
              <a:rPr lang="en-US"/>
              <a:pPr marL="173355" lvl="0" indent="0" algn="r" rtl="0">
                <a:spcBef>
                  <a:spcPts val="0"/>
                </a:spcBef>
                <a:spcAft>
                  <a:spcPts val="0"/>
                </a:spcAft>
                <a:buNone/>
              </a:pPr>
              <a:t>‹#›</a:t>
            </a:fld>
            <a:endParaRPr/>
          </a:p>
        </p:txBody>
      </p:sp>
      <p:sp>
        <p:nvSpPr>
          <p:cNvPr id="119" name="Google Shape;119;p25"/>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
        <p:nvSpPr>
          <p:cNvPr id="120" name="Google Shape;120;p25"/>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21"/>
        <p:cNvGrpSpPr/>
        <p:nvPr/>
      </p:nvGrpSpPr>
      <p:grpSpPr>
        <a:xfrm>
          <a:off x="0" y="0"/>
          <a:ext cx="0" cy="0"/>
          <a:chOff x="0" y="0"/>
          <a:chExt cx="0" cy="0"/>
        </a:xfrm>
      </p:grpSpPr>
      <p:sp>
        <p:nvSpPr>
          <p:cNvPr id="122" name="Google Shape;122;p26"/>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6"/>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24" name="Google Shape;124;p2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5" name="Google Shape;125;p2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6" name="Google Shape;126;p26"/>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6"/>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173355" lvl="0" indent="0" algn="r">
              <a:lnSpc>
                <a:spcPct val="93000"/>
              </a:lnSpc>
              <a:spcBef>
                <a:spcPts val="0"/>
              </a:spcBef>
              <a:buNone/>
              <a:defRPr/>
            </a:lvl1pPr>
            <a:lvl2pPr marL="173355" lvl="1" indent="0" algn="r">
              <a:lnSpc>
                <a:spcPct val="93000"/>
              </a:lnSpc>
              <a:spcBef>
                <a:spcPts val="0"/>
              </a:spcBef>
              <a:buNone/>
              <a:defRPr/>
            </a:lvl2pPr>
            <a:lvl3pPr marL="173355" lvl="2" indent="0" algn="r">
              <a:lnSpc>
                <a:spcPct val="93000"/>
              </a:lnSpc>
              <a:spcBef>
                <a:spcPts val="0"/>
              </a:spcBef>
              <a:buNone/>
              <a:defRPr/>
            </a:lvl3pPr>
            <a:lvl4pPr marL="173355" lvl="3" indent="0" algn="r">
              <a:lnSpc>
                <a:spcPct val="93000"/>
              </a:lnSpc>
              <a:spcBef>
                <a:spcPts val="0"/>
              </a:spcBef>
              <a:buNone/>
              <a:defRPr/>
            </a:lvl4pPr>
            <a:lvl5pPr marL="173355" lvl="4" indent="0" algn="r">
              <a:lnSpc>
                <a:spcPct val="93000"/>
              </a:lnSpc>
              <a:spcBef>
                <a:spcPts val="0"/>
              </a:spcBef>
              <a:buNone/>
              <a:defRPr/>
            </a:lvl5pPr>
            <a:lvl6pPr marL="173355" lvl="5" indent="0" algn="r">
              <a:lnSpc>
                <a:spcPct val="93000"/>
              </a:lnSpc>
              <a:spcBef>
                <a:spcPts val="0"/>
              </a:spcBef>
              <a:buNone/>
              <a:defRPr/>
            </a:lvl6pPr>
            <a:lvl7pPr marL="173355" lvl="6" indent="0" algn="r">
              <a:lnSpc>
                <a:spcPct val="93000"/>
              </a:lnSpc>
              <a:spcBef>
                <a:spcPts val="0"/>
              </a:spcBef>
              <a:buNone/>
              <a:defRPr/>
            </a:lvl7pPr>
            <a:lvl8pPr marL="173355" lvl="7" indent="0" algn="r">
              <a:lnSpc>
                <a:spcPct val="93000"/>
              </a:lnSpc>
              <a:spcBef>
                <a:spcPts val="0"/>
              </a:spcBef>
              <a:buNone/>
              <a:defRPr/>
            </a:lvl8pPr>
            <a:lvl9pPr marL="173355" lvl="8" indent="0" algn="r">
              <a:lnSpc>
                <a:spcPct val="93000"/>
              </a:lnSpc>
              <a:spcBef>
                <a:spcPts val="0"/>
              </a:spcBef>
              <a:buNone/>
              <a:defRPr/>
            </a:lvl9pPr>
          </a:lstStyle>
          <a:p>
            <a:pPr marL="173355" lvl="0" indent="0" algn="r" rtl="0">
              <a:spcBef>
                <a:spcPts val="0"/>
              </a:spcBef>
              <a:spcAft>
                <a:spcPts val="0"/>
              </a:spcAft>
              <a:buNone/>
            </a:pPr>
            <a:fld id="{00000000-1234-1234-1234-123412341234}" type="slidenum">
              <a:rPr lang="en-US"/>
              <a:pPr marL="173355"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28"/>
        <p:cNvGrpSpPr/>
        <p:nvPr/>
      </p:nvGrpSpPr>
      <p:grpSpPr>
        <a:xfrm>
          <a:off x="0" y="0"/>
          <a:ext cx="0" cy="0"/>
          <a:chOff x="0" y="0"/>
          <a:chExt cx="0" cy="0"/>
        </a:xfrm>
      </p:grpSpPr>
      <p:sp>
        <p:nvSpPr>
          <p:cNvPr id="129" name="Google Shape;129;p27"/>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7"/>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1" name="Google Shape;131;p27"/>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2" name="Google Shape;132;p2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3" name="Google Shape;133;p2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27"/>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7"/>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173355" lvl="0" indent="0" algn="r">
              <a:lnSpc>
                <a:spcPct val="93000"/>
              </a:lnSpc>
              <a:spcBef>
                <a:spcPts val="0"/>
              </a:spcBef>
              <a:buNone/>
              <a:defRPr/>
            </a:lvl1pPr>
            <a:lvl2pPr marL="173355" lvl="1" indent="0" algn="r">
              <a:lnSpc>
                <a:spcPct val="93000"/>
              </a:lnSpc>
              <a:spcBef>
                <a:spcPts val="0"/>
              </a:spcBef>
              <a:buNone/>
              <a:defRPr/>
            </a:lvl2pPr>
            <a:lvl3pPr marL="173355" lvl="2" indent="0" algn="r">
              <a:lnSpc>
                <a:spcPct val="93000"/>
              </a:lnSpc>
              <a:spcBef>
                <a:spcPts val="0"/>
              </a:spcBef>
              <a:buNone/>
              <a:defRPr/>
            </a:lvl3pPr>
            <a:lvl4pPr marL="173355" lvl="3" indent="0" algn="r">
              <a:lnSpc>
                <a:spcPct val="93000"/>
              </a:lnSpc>
              <a:spcBef>
                <a:spcPts val="0"/>
              </a:spcBef>
              <a:buNone/>
              <a:defRPr/>
            </a:lvl4pPr>
            <a:lvl5pPr marL="173355" lvl="4" indent="0" algn="r">
              <a:lnSpc>
                <a:spcPct val="93000"/>
              </a:lnSpc>
              <a:spcBef>
                <a:spcPts val="0"/>
              </a:spcBef>
              <a:buNone/>
              <a:defRPr/>
            </a:lvl5pPr>
            <a:lvl6pPr marL="173355" lvl="5" indent="0" algn="r">
              <a:lnSpc>
                <a:spcPct val="93000"/>
              </a:lnSpc>
              <a:spcBef>
                <a:spcPts val="0"/>
              </a:spcBef>
              <a:buNone/>
              <a:defRPr/>
            </a:lvl6pPr>
            <a:lvl7pPr marL="173355" lvl="6" indent="0" algn="r">
              <a:lnSpc>
                <a:spcPct val="93000"/>
              </a:lnSpc>
              <a:spcBef>
                <a:spcPts val="0"/>
              </a:spcBef>
              <a:buNone/>
              <a:defRPr/>
            </a:lvl7pPr>
            <a:lvl8pPr marL="173355" lvl="7" indent="0" algn="r">
              <a:lnSpc>
                <a:spcPct val="93000"/>
              </a:lnSpc>
              <a:spcBef>
                <a:spcPts val="0"/>
              </a:spcBef>
              <a:buNone/>
              <a:defRPr/>
            </a:lvl8pPr>
            <a:lvl9pPr marL="173355" lvl="8" indent="0" algn="r">
              <a:lnSpc>
                <a:spcPct val="93000"/>
              </a:lnSpc>
              <a:spcBef>
                <a:spcPts val="0"/>
              </a:spcBef>
              <a:buNone/>
              <a:defRPr/>
            </a:lvl9pPr>
          </a:lstStyle>
          <a:p>
            <a:pPr marL="173355" lvl="0" indent="0" algn="r" rtl="0">
              <a:spcBef>
                <a:spcPts val="0"/>
              </a:spcBef>
              <a:spcAft>
                <a:spcPts val="0"/>
              </a:spcAft>
              <a:buNone/>
            </a:pPr>
            <a:fld id="{00000000-1234-1234-1234-123412341234}" type="slidenum">
              <a:rPr lang="en-US"/>
              <a:pPr marL="173355" lvl="0" indent="0" algn="r" rtl="0">
                <a:spcBef>
                  <a:spcPts val="0"/>
                </a:spcBef>
                <a:spcAft>
                  <a:spcPts val="0"/>
                </a:spcAft>
                <a:buNone/>
              </a:pPr>
              <a:t>‹#›</a:t>
            </a:fld>
            <a:endParaRPr/>
          </a:p>
        </p:txBody>
      </p:sp>
      <p:sp>
        <p:nvSpPr>
          <p:cNvPr id="136" name="Google Shape;136;p27"/>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
        <p:nvSpPr>
          <p:cNvPr id="137" name="Google Shape;137;p27"/>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38"/>
        <p:cNvGrpSpPr/>
        <p:nvPr/>
      </p:nvGrpSpPr>
      <p:grpSpPr>
        <a:xfrm>
          <a:off x="0" y="0"/>
          <a:ext cx="0" cy="0"/>
          <a:chOff x="0" y="0"/>
          <a:chExt cx="0" cy="0"/>
        </a:xfrm>
      </p:grpSpPr>
      <p:sp>
        <p:nvSpPr>
          <p:cNvPr id="139" name="Google Shape;139;p28"/>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28"/>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1" name="Google Shape;141;p28"/>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2" name="Google Shape;142;p2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3" name="Google Shape;143;p2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4" name="Google Shape;144;p28"/>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8"/>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173355" lvl="0" indent="0" algn="r">
              <a:lnSpc>
                <a:spcPct val="93000"/>
              </a:lnSpc>
              <a:spcBef>
                <a:spcPts val="0"/>
              </a:spcBef>
              <a:buNone/>
              <a:defRPr/>
            </a:lvl1pPr>
            <a:lvl2pPr marL="173355" lvl="1" indent="0" algn="r">
              <a:lnSpc>
                <a:spcPct val="93000"/>
              </a:lnSpc>
              <a:spcBef>
                <a:spcPts val="0"/>
              </a:spcBef>
              <a:buNone/>
              <a:defRPr/>
            </a:lvl2pPr>
            <a:lvl3pPr marL="173355" lvl="2" indent="0" algn="r">
              <a:lnSpc>
                <a:spcPct val="93000"/>
              </a:lnSpc>
              <a:spcBef>
                <a:spcPts val="0"/>
              </a:spcBef>
              <a:buNone/>
              <a:defRPr/>
            </a:lvl3pPr>
            <a:lvl4pPr marL="173355" lvl="3" indent="0" algn="r">
              <a:lnSpc>
                <a:spcPct val="93000"/>
              </a:lnSpc>
              <a:spcBef>
                <a:spcPts val="0"/>
              </a:spcBef>
              <a:buNone/>
              <a:defRPr/>
            </a:lvl4pPr>
            <a:lvl5pPr marL="173355" lvl="4" indent="0" algn="r">
              <a:lnSpc>
                <a:spcPct val="93000"/>
              </a:lnSpc>
              <a:spcBef>
                <a:spcPts val="0"/>
              </a:spcBef>
              <a:buNone/>
              <a:defRPr/>
            </a:lvl5pPr>
            <a:lvl6pPr marL="173355" lvl="5" indent="0" algn="r">
              <a:lnSpc>
                <a:spcPct val="93000"/>
              </a:lnSpc>
              <a:spcBef>
                <a:spcPts val="0"/>
              </a:spcBef>
              <a:buNone/>
              <a:defRPr/>
            </a:lvl6pPr>
            <a:lvl7pPr marL="173355" lvl="6" indent="0" algn="r">
              <a:lnSpc>
                <a:spcPct val="93000"/>
              </a:lnSpc>
              <a:spcBef>
                <a:spcPts val="0"/>
              </a:spcBef>
              <a:buNone/>
              <a:defRPr/>
            </a:lvl7pPr>
            <a:lvl8pPr marL="173355" lvl="7" indent="0" algn="r">
              <a:lnSpc>
                <a:spcPct val="93000"/>
              </a:lnSpc>
              <a:spcBef>
                <a:spcPts val="0"/>
              </a:spcBef>
              <a:buNone/>
              <a:defRPr/>
            </a:lvl8pPr>
            <a:lvl9pPr marL="173355" lvl="8" indent="0" algn="r">
              <a:lnSpc>
                <a:spcPct val="93000"/>
              </a:lnSpc>
              <a:spcBef>
                <a:spcPts val="0"/>
              </a:spcBef>
              <a:buNone/>
              <a:defRPr/>
            </a:lvl9pPr>
          </a:lstStyle>
          <a:p>
            <a:pPr marL="173355" lvl="0" indent="0" algn="r" rtl="0">
              <a:spcBef>
                <a:spcPts val="0"/>
              </a:spcBef>
              <a:spcAft>
                <a:spcPts val="0"/>
              </a:spcAft>
              <a:buNone/>
            </a:pPr>
            <a:fld id="{00000000-1234-1234-1234-123412341234}" type="slidenum">
              <a:rPr lang="en-US"/>
              <a:pPr marL="173355"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6"/>
        <p:cNvGrpSpPr/>
        <p:nvPr/>
      </p:nvGrpSpPr>
      <p:grpSpPr>
        <a:xfrm>
          <a:off x="0" y="0"/>
          <a:ext cx="0" cy="0"/>
          <a:chOff x="0" y="0"/>
          <a:chExt cx="0" cy="0"/>
        </a:xfrm>
      </p:grpSpPr>
      <p:sp>
        <p:nvSpPr>
          <p:cNvPr id="147" name="Google Shape;147;p29"/>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29"/>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9" name="Google Shape;149;p2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0" name="Google Shape;150;p2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1" name="Google Shape;151;p2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173355" lvl="0" indent="0" algn="r">
              <a:lnSpc>
                <a:spcPct val="93000"/>
              </a:lnSpc>
              <a:spcBef>
                <a:spcPts val="0"/>
              </a:spcBef>
              <a:buNone/>
              <a:defRPr/>
            </a:lvl1pPr>
            <a:lvl2pPr marL="173355" lvl="1" indent="0" algn="r">
              <a:lnSpc>
                <a:spcPct val="93000"/>
              </a:lnSpc>
              <a:spcBef>
                <a:spcPts val="0"/>
              </a:spcBef>
              <a:buNone/>
              <a:defRPr/>
            </a:lvl2pPr>
            <a:lvl3pPr marL="173355" lvl="2" indent="0" algn="r">
              <a:lnSpc>
                <a:spcPct val="93000"/>
              </a:lnSpc>
              <a:spcBef>
                <a:spcPts val="0"/>
              </a:spcBef>
              <a:buNone/>
              <a:defRPr/>
            </a:lvl3pPr>
            <a:lvl4pPr marL="173355" lvl="3" indent="0" algn="r">
              <a:lnSpc>
                <a:spcPct val="93000"/>
              </a:lnSpc>
              <a:spcBef>
                <a:spcPts val="0"/>
              </a:spcBef>
              <a:buNone/>
              <a:defRPr/>
            </a:lvl4pPr>
            <a:lvl5pPr marL="173355" lvl="4" indent="0" algn="r">
              <a:lnSpc>
                <a:spcPct val="93000"/>
              </a:lnSpc>
              <a:spcBef>
                <a:spcPts val="0"/>
              </a:spcBef>
              <a:buNone/>
              <a:defRPr/>
            </a:lvl5pPr>
            <a:lvl6pPr marL="173355" lvl="5" indent="0" algn="r">
              <a:lnSpc>
                <a:spcPct val="93000"/>
              </a:lnSpc>
              <a:spcBef>
                <a:spcPts val="0"/>
              </a:spcBef>
              <a:buNone/>
              <a:defRPr/>
            </a:lvl6pPr>
            <a:lvl7pPr marL="173355" lvl="6" indent="0" algn="r">
              <a:lnSpc>
                <a:spcPct val="93000"/>
              </a:lnSpc>
              <a:spcBef>
                <a:spcPts val="0"/>
              </a:spcBef>
              <a:buNone/>
              <a:defRPr/>
            </a:lvl7pPr>
            <a:lvl8pPr marL="173355" lvl="7" indent="0" algn="r">
              <a:lnSpc>
                <a:spcPct val="93000"/>
              </a:lnSpc>
              <a:spcBef>
                <a:spcPts val="0"/>
              </a:spcBef>
              <a:buNone/>
              <a:defRPr/>
            </a:lvl8pPr>
            <a:lvl9pPr marL="173355" lvl="8" indent="0" algn="r">
              <a:lnSpc>
                <a:spcPct val="93000"/>
              </a:lnSpc>
              <a:spcBef>
                <a:spcPts val="0"/>
              </a:spcBef>
              <a:buNone/>
              <a:defRPr/>
            </a:lvl9pPr>
          </a:lstStyle>
          <a:p>
            <a:pPr marL="173355" lvl="0" indent="0" algn="r" rtl="0">
              <a:spcBef>
                <a:spcPts val="0"/>
              </a:spcBef>
              <a:spcAft>
                <a:spcPts val="0"/>
              </a:spcAft>
              <a:buNone/>
            </a:pPr>
            <a:fld id="{00000000-1234-1234-1234-123412341234}" type="slidenum">
              <a:rPr lang="en-US"/>
              <a:pPr marL="173355"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3"/>
        <p:cNvGrpSpPr/>
        <p:nvPr/>
      </p:nvGrpSpPr>
      <p:grpSpPr>
        <a:xfrm>
          <a:off x="0" y="0"/>
          <a:ext cx="0" cy="0"/>
          <a:chOff x="0" y="0"/>
          <a:chExt cx="0" cy="0"/>
        </a:xfrm>
      </p:grpSpPr>
      <p:sp>
        <p:nvSpPr>
          <p:cNvPr id="154" name="Google Shape;154;p30"/>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30"/>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56" name="Google Shape;156;p3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7" name="Google Shape;157;p3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30"/>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0"/>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173355" lvl="0" indent="0" algn="r">
              <a:lnSpc>
                <a:spcPct val="93000"/>
              </a:lnSpc>
              <a:spcBef>
                <a:spcPts val="0"/>
              </a:spcBef>
              <a:buNone/>
              <a:defRPr/>
            </a:lvl1pPr>
            <a:lvl2pPr marL="173355" lvl="1" indent="0" algn="r">
              <a:lnSpc>
                <a:spcPct val="93000"/>
              </a:lnSpc>
              <a:spcBef>
                <a:spcPts val="0"/>
              </a:spcBef>
              <a:buNone/>
              <a:defRPr/>
            </a:lvl2pPr>
            <a:lvl3pPr marL="173355" lvl="2" indent="0" algn="r">
              <a:lnSpc>
                <a:spcPct val="93000"/>
              </a:lnSpc>
              <a:spcBef>
                <a:spcPts val="0"/>
              </a:spcBef>
              <a:buNone/>
              <a:defRPr/>
            </a:lvl3pPr>
            <a:lvl4pPr marL="173355" lvl="3" indent="0" algn="r">
              <a:lnSpc>
                <a:spcPct val="93000"/>
              </a:lnSpc>
              <a:spcBef>
                <a:spcPts val="0"/>
              </a:spcBef>
              <a:buNone/>
              <a:defRPr/>
            </a:lvl4pPr>
            <a:lvl5pPr marL="173355" lvl="4" indent="0" algn="r">
              <a:lnSpc>
                <a:spcPct val="93000"/>
              </a:lnSpc>
              <a:spcBef>
                <a:spcPts val="0"/>
              </a:spcBef>
              <a:buNone/>
              <a:defRPr/>
            </a:lvl5pPr>
            <a:lvl6pPr marL="173355" lvl="5" indent="0" algn="r">
              <a:lnSpc>
                <a:spcPct val="93000"/>
              </a:lnSpc>
              <a:spcBef>
                <a:spcPts val="0"/>
              </a:spcBef>
              <a:buNone/>
              <a:defRPr/>
            </a:lvl6pPr>
            <a:lvl7pPr marL="173355" lvl="6" indent="0" algn="r">
              <a:lnSpc>
                <a:spcPct val="93000"/>
              </a:lnSpc>
              <a:spcBef>
                <a:spcPts val="0"/>
              </a:spcBef>
              <a:buNone/>
              <a:defRPr/>
            </a:lvl7pPr>
            <a:lvl8pPr marL="173355" lvl="7" indent="0" algn="r">
              <a:lnSpc>
                <a:spcPct val="93000"/>
              </a:lnSpc>
              <a:spcBef>
                <a:spcPts val="0"/>
              </a:spcBef>
              <a:buNone/>
              <a:defRPr/>
            </a:lvl8pPr>
            <a:lvl9pPr marL="173355" lvl="8" indent="0" algn="r">
              <a:lnSpc>
                <a:spcPct val="93000"/>
              </a:lnSpc>
              <a:spcBef>
                <a:spcPts val="0"/>
              </a:spcBef>
              <a:buNone/>
              <a:defRPr/>
            </a:lvl9pPr>
          </a:lstStyle>
          <a:p>
            <a:pPr marL="173355" lvl="0" indent="0" algn="r" rtl="0">
              <a:spcBef>
                <a:spcPts val="0"/>
              </a:spcBef>
              <a:spcAft>
                <a:spcPts val="0"/>
              </a:spcAft>
              <a:buNone/>
            </a:pPr>
            <a:fld id="{00000000-1234-1234-1234-123412341234}" type="slidenum">
              <a:rPr lang="en-US"/>
              <a:pPr marL="173355"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6"/>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6"/>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173355" lvl="0" indent="0" algn="r">
              <a:lnSpc>
                <a:spcPct val="93000"/>
              </a:lnSpc>
              <a:spcBef>
                <a:spcPts val="0"/>
              </a:spcBef>
              <a:buNone/>
              <a:defRPr/>
            </a:lvl1pPr>
            <a:lvl2pPr marL="173355" lvl="1" indent="0" algn="r">
              <a:lnSpc>
                <a:spcPct val="93000"/>
              </a:lnSpc>
              <a:spcBef>
                <a:spcPts val="0"/>
              </a:spcBef>
              <a:buNone/>
              <a:defRPr/>
            </a:lvl2pPr>
            <a:lvl3pPr marL="173355" lvl="2" indent="0" algn="r">
              <a:lnSpc>
                <a:spcPct val="93000"/>
              </a:lnSpc>
              <a:spcBef>
                <a:spcPts val="0"/>
              </a:spcBef>
              <a:buNone/>
              <a:defRPr/>
            </a:lvl3pPr>
            <a:lvl4pPr marL="173355" lvl="3" indent="0" algn="r">
              <a:lnSpc>
                <a:spcPct val="93000"/>
              </a:lnSpc>
              <a:spcBef>
                <a:spcPts val="0"/>
              </a:spcBef>
              <a:buNone/>
              <a:defRPr/>
            </a:lvl4pPr>
            <a:lvl5pPr marL="173355" lvl="4" indent="0" algn="r">
              <a:lnSpc>
                <a:spcPct val="93000"/>
              </a:lnSpc>
              <a:spcBef>
                <a:spcPts val="0"/>
              </a:spcBef>
              <a:buNone/>
              <a:defRPr/>
            </a:lvl5pPr>
            <a:lvl6pPr marL="173355" lvl="5" indent="0" algn="r">
              <a:lnSpc>
                <a:spcPct val="93000"/>
              </a:lnSpc>
              <a:spcBef>
                <a:spcPts val="0"/>
              </a:spcBef>
              <a:buNone/>
              <a:defRPr/>
            </a:lvl6pPr>
            <a:lvl7pPr marL="173355" lvl="6" indent="0" algn="r">
              <a:lnSpc>
                <a:spcPct val="93000"/>
              </a:lnSpc>
              <a:spcBef>
                <a:spcPts val="0"/>
              </a:spcBef>
              <a:buNone/>
              <a:defRPr/>
            </a:lvl7pPr>
            <a:lvl8pPr marL="173355" lvl="7" indent="0" algn="r">
              <a:lnSpc>
                <a:spcPct val="93000"/>
              </a:lnSpc>
              <a:spcBef>
                <a:spcPts val="0"/>
              </a:spcBef>
              <a:buNone/>
              <a:defRPr/>
            </a:lvl8pPr>
            <a:lvl9pPr marL="173355" lvl="8" indent="0" algn="r">
              <a:lnSpc>
                <a:spcPct val="93000"/>
              </a:lnSpc>
              <a:spcBef>
                <a:spcPts val="0"/>
              </a:spcBef>
              <a:buNone/>
              <a:defRPr/>
            </a:lvl9pPr>
          </a:lstStyle>
          <a:p>
            <a:pPr marL="173355" lvl="0" indent="0" algn="r" rtl="0">
              <a:spcBef>
                <a:spcPts val="0"/>
              </a:spcBef>
              <a:spcAft>
                <a:spcPts val="0"/>
              </a:spcAft>
              <a:buNone/>
            </a:pPr>
            <a:fld id="{00000000-1234-1234-1234-123412341234}" type="slidenum">
              <a:rPr lang="en-US"/>
              <a:pPr marL="173355"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1"/>
        <p:cNvGrpSpPr/>
        <p:nvPr/>
      </p:nvGrpSpPr>
      <p:grpSpPr>
        <a:xfrm>
          <a:off x="0" y="0"/>
          <a:ext cx="0" cy="0"/>
          <a:chOff x="0" y="0"/>
          <a:chExt cx="0" cy="0"/>
        </a:xfrm>
      </p:grpSpPr>
      <p:sp>
        <p:nvSpPr>
          <p:cNvPr id="52" name="Google Shape;52;p17"/>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7"/>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54" name="Google Shape;54;p1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7"/>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7"/>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173355" lvl="0" indent="0" algn="r">
              <a:lnSpc>
                <a:spcPct val="93000"/>
              </a:lnSpc>
              <a:spcBef>
                <a:spcPts val="0"/>
              </a:spcBef>
              <a:buNone/>
              <a:defRPr/>
            </a:lvl1pPr>
            <a:lvl2pPr marL="173355" lvl="1" indent="0" algn="r">
              <a:lnSpc>
                <a:spcPct val="93000"/>
              </a:lnSpc>
              <a:spcBef>
                <a:spcPts val="0"/>
              </a:spcBef>
              <a:buNone/>
              <a:defRPr/>
            </a:lvl2pPr>
            <a:lvl3pPr marL="173355" lvl="2" indent="0" algn="r">
              <a:lnSpc>
                <a:spcPct val="93000"/>
              </a:lnSpc>
              <a:spcBef>
                <a:spcPts val="0"/>
              </a:spcBef>
              <a:buNone/>
              <a:defRPr/>
            </a:lvl3pPr>
            <a:lvl4pPr marL="173355" lvl="3" indent="0" algn="r">
              <a:lnSpc>
                <a:spcPct val="93000"/>
              </a:lnSpc>
              <a:spcBef>
                <a:spcPts val="0"/>
              </a:spcBef>
              <a:buNone/>
              <a:defRPr/>
            </a:lvl4pPr>
            <a:lvl5pPr marL="173355" lvl="4" indent="0" algn="r">
              <a:lnSpc>
                <a:spcPct val="93000"/>
              </a:lnSpc>
              <a:spcBef>
                <a:spcPts val="0"/>
              </a:spcBef>
              <a:buNone/>
              <a:defRPr/>
            </a:lvl5pPr>
            <a:lvl6pPr marL="173355" lvl="5" indent="0" algn="r">
              <a:lnSpc>
                <a:spcPct val="93000"/>
              </a:lnSpc>
              <a:spcBef>
                <a:spcPts val="0"/>
              </a:spcBef>
              <a:buNone/>
              <a:defRPr/>
            </a:lvl6pPr>
            <a:lvl7pPr marL="173355" lvl="6" indent="0" algn="r">
              <a:lnSpc>
                <a:spcPct val="93000"/>
              </a:lnSpc>
              <a:spcBef>
                <a:spcPts val="0"/>
              </a:spcBef>
              <a:buNone/>
              <a:defRPr/>
            </a:lvl7pPr>
            <a:lvl8pPr marL="173355" lvl="7" indent="0" algn="r">
              <a:lnSpc>
                <a:spcPct val="93000"/>
              </a:lnSpc>
              <a:spcBef>
                <a:spcPts val="0"/>
              </a:spcBef>
              <a:buNone/>
              <a:defRPr/>
            </a:lvl8pPr>
            <a:lvl9pPr marL="173355" lvl="8" indent="0" algn="r">
              <a:lnSpc>
                <a:spcPct val="93000"/>
              </a:lnSpc>
              <a:spcBef>
                <a:spcPts val="0"/>
              </a:spcBef>
              <a:buNone/>
              <a:defRPr/>
            </a:lvl9pPr>
          </a:lstStyle>
          <a:p>
            <a:pPr marL="173355" lvl="0" indent="0" algn="r" rtl="0">
              <a:spcBef>
                <a:spcPts val="0"/>
              </a:spcBef>
              <a:spcAft>
                <a:spcPts val="0"/>
              </a:spcAft>
              <a:buNone/>
            </a:pPr>
            <a:fld id="{00000000-1234-1234-1234-123412341234}" type="slidenum">
              <a:rPr lang="en-US"/>
              <a:pPr marL="173355"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8"/>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8"/>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61" name="Google Shape;61;p1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1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8"/>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8"/>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173355" lvl="0" indent="0" algn="r">
              <a:lnSpc>
                <a:spcPct val="93000"/>
              </a:lnSpc>
              <a:spcBef>
                <a:spcPts val="0"/>
              </a:spcBef>
              <a:buNone/>
              <a:defRPr/>
            </a:lvl1pPr>
            <a:lvl2pPr marL="173355" lvl="1" indent="0" algn="r">
              <a:lnSpc>
                <a:spcPct val="93000"/>
              </a:lnSpc>
              <a:spcBef>
                <a:spcPts val="0"/>
              </a:spcBef>
              <a:buNone/>
              <a:defRPr/>
            </a:lvl2pPr>
            <a:lvl3pPr marL="173355" lvl="2" indent="0" algn="r">
              <a:lnSpc>
                <a:spcPct val="93000"/>
              </a:lnSpc>
              <a:spcBef>
                <a:spcPts val="0"/>
              </a:spcBef>
              <a:buNone/>
              <a:defRPr/>
            </a:lvl3pPr>
            <a:lvl4pPr marL="173355" lvl="3" indent="0" algn="r">
              <a:lnSpc>
                <a:spcPct val="93000"/>
              </a:lnSpc>
              <a:spcBef>
                <a:spcPts val="0"/>
              </a:spcBef>
              <a:buNone/>
              <a:defRPr/>
            </a:lvl4pPr>
            <a:lvl5pPr marL="173355" lvl="4" indent="0" algn="r">
              <a:lnSpc>
                <a:spcPct val="93000"/>
              </a:lnSpc>
              <a:spcBef>
                <a:spcPts val="0"/>
              </a:spcBef>
              <a:buNone/>
              <a:defRPr/>
            </a:lvl5pPr>
            <a:lvl6pPr marL="173355" lvl="5" indent="0" algn="r">
              <a:lnSpc>
                <a:spcPct val="93000"/>
              </a:lnSpc>
              <a:spcBef>
                <a:spcPts val="0"/>
              </a:spcBef>
              <a:buNone/>
              <a:defRPr/>
            </a:lvl6pPr>
            <a:lvl7pPr marL="173355" lvl="6" indent="0" algn="r">
              <a:lnSpc>
                <a:spcPct val="93000"/>
              </a:lnSpc>
              <a:spcBef>
                <a:spcPts val="0"/>
              </a:spcBef>
              <a:buNone/>
              <a:defRPr/>
            </a:lvl7pPr>
            <a:lvl8pPr marL="173355" lvl="7" indent="0" algn="r">
              <a:lnSpc>
                <a:spcPct val="93000"/>
              </a:lnSpc>
              <a:spcBef>
                <a:spcPts val="0"/>
              </a:spcBef>
              <a:buNone/>
              <a:defRPr/>
            </a:lvl8pPr>
            <a:lvl9pPr marL="173355" lvl="8" indent="0" algn="r">
              <a:lnSpc>
                <a:spcPct val="93000"/>
              </a:lnSpc>
              <a:spcBef>
                <a:spcPts val="0"/>
              </a:spcBef>
              <a:buNone/>
              <a:defRPr/>
            </a:lvl9pPr>
          </a:lstStyle>
          <a:p>
            <a:pPr marL="173355" lvl="0" indent="0" algn="r" rtl="0">
              <a:spcBef>
                <a:spcPts val="0"/>
              </a:spcBef>
              <a:spcAft>
                <a:spcPts val="0"/>
              </a:spcAft>
              <a:buNone/>
            </a:pPr>
            <a:fld id="{00000000-1234-1234-1234-123412341234}" type="slidenum">
              <a:rPr lang="en-US"/>
              <a:pPr marL="173355"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5"/>
        <p:cNvGrpSpPr/>
        <p:nvPr/>
      </p:nvGrpSpPr>
      <p:grpSpPr>
        <a:xfrm>
          <a:off x="0" y="0"/>
          <a:ext cx="0" cy="0"/>
          <a:chOff x="0" y="0"/>
          <a:chExt cx="0" cy="0"/>
        </a:xfrm>
      </p:grpSpPr>
      <p:sp>
        <p:nvSpPr>
          <p:cNvPr id="66" name="Google Shape;66;p19"/>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9"/>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8" name="Google Shape;68;p19"/>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9" name="Google Shape;69;p1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1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173355" lvl="0" indent="0" algn="r">
              <a:lnSpc>
                <a:spcPct val="93000"/>
              </a:lnSpc>
              <a:spcBef>
                <a:spcPts val="0"/>
              </a:spcBef>
              <a:buNone/>
              <a:defRPr/>
            </a:lvl1pPr>
            <a:lvl2pPr marL="173355" lvl="1" indent="0" algn="r">
              <a:lnSpc>
                <a:spcPct val="93000"/>
              </a:lnSpc>
              <a:spcBef>
                <a:spcPts val="0"/>
              </a:spcBef>
              <a:buNone/>
              <a:defRPr/>
            </a:lvl2pPr>
            <a:lvl3pPr marL="173355" lvl="2" indent="0" algn="r">
              <a:lnSpc>
                <a:spcPct val="93000"/>
              </a:lnSpc>
              <a:spcBef>
                <a:spcPts val="0"/>
              </a:spcBef>
              <a:buNone/>
              <a:defRPr/>
            </a:lvl3pPr>
            <a:lvl4pPr marL="173355" lvl="3" indent="0" algn="r">
              <a:lnSpc>
                <a:spcPct val="93000"/>
              </a:lnSpc>
              <a:spcBef>
                <a:spcPts val="0"/>
              </a:spcBef>
              <a:buNone/>
              <a:defRPr/>
            </a:lvl4pPr>
            <a:lvl5pPr marL="173355" lvl="4" indent="0" algn="r">
              <a:lnSpc>
                <a:spcPct val="93000"/>
              </a:lnSpc>
              <a:spcBef>
                <a:spcPts val="0"/>
              </a:spcBef>
              <a:buNone/>
              <a:defRPr/>
            </a:lvl5pPr>
            <a:lvl6pPr marL="173355" lvl="5" indent="0" algn="r">
              <a:lnSpc>
                <a:spcPct val="93000"/>
              </a:lnSpc>
              <a:spcBef>
                <a:spcPts val="0"/>
              </a:spcBef>
              <a:buNone/>
              <a:defRPr/>
            </a:lvl6pPr>
            <a:lvl7pPr marL="173355" lvl="6" indent="0" algn="r">
              <a:lnSpc>
                <a:spcPct val="93000"/>
              </a:lnSpc>
              <a:spcBef>
                <a:spcPts val="0"/>
              </a:spcBef>
              <a:buNone/>
              <a:defRPr/>
            </a:lvl7pPr>
            <a:lvl8pPr marL="173355" lvl="7" indent="0" algn="r">
              <a:lnSpc>
                <a:spcPct val="93000"/>
              </a:lnSpc>
              <a:spcBef>
                <a:spcPts val="0"/>
              </a:spcBef>
              <a:buNone/>
              <a:defRPr/>
            </a:lvl8pPr>
            <a:lvl9pPr marL="173355" lvl="8" indent="0" algn="r">
              <a:lnSpc>
                <a:spcPct val="93000"/>
              </a:lnSpc>
              <a:spcBef>
                <a:spcPts val="0"/>
              </a:spcBef>
              <a:buNone/>
              <a:defRPr/>
            </a:lvl9pPr>
          </a:lstStyle>
          <a:p>
            <a:pPr marL="173355" lvl="0" indent="0" algn="r" rtl="0">
              <a:spcBef>
                <a:spcPts val="0"/>
              </a:spcBef>
              <a:spcAft>
                <a:spcPts val="0"/>
              </a:spcAft>
              <a:buNone/>
            </a:pPr>
            <a:fld id="{00000000-1234-1234-1234-123412341234}" type="slidenum">
              <a:rPr lang="en-US"/>
              <a:pPr marL="173355"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3"/>
        <p:cNvGrpSpPr/>
        <p:nvPr/>
      </p:nvGrpSpPr>
      <p:grpSpPr>
        <a:xfrm>
          <a:off x="0" y="0"/>
          <a:ext cx="0" cy="0"/>
          <a:chOff x="0" y="0"/>
          <a:chExt cx="0" cy="0"/>
        </a:xfrm>
      </p:grpSpPr>
      <p:sp>
        <p:nvSpPr>
          <p:cNvPr id="74" name="Google Shape;74;p20"/>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0"/>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6" name="Google Shape;76;p20"/>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7" name="Google Shape;77;p20"/>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8" name="Google Shape;78;p20"/>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9" name="Google Shape;79;p2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20"/>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0"/>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173355" lvl="0" indent="0" algn="r">
              <a:lnSpc>
                <a:spcPct val="93000"/>
              </a:lnSpc>
              <a:spcBef>
                <a:spcPts val="0"/>
              </a:spcBef>
              <a:buNone/>
              <a:defRPr/>
            </a:lvl1pPr>
            <a:lvl2pPr marL="173355" lvl="1" indent="0" algn="r">
              <a:lnSpc>
                <a:spcPct val="93000"/>
              </a:lnSpc>
              <a:spcBef>
                <a:spcPts val="0"/>
              </a:spcBef>
              <a:buNone/>
              <a:defRPr/>
            </a:lvl2pPr>
            <a:lvl3pPr marL="173355" lvl="2" indent="0" algn="r">
              <a:lnSpc>
                <a:spcPct val="93000"/>
              </a:lnSpc>
              <a:spcBef>
                <a:spcPts val="0"/>
              </a:spcBef>
              <a:buNone/>
              <a:defRPr/>
            </a:lvl3pPr>
            <a:lvl4pPr marL="173355" lvl="3" indent="0" algn="r">
              <a:lnSpc>
                <a:spcPct val="93000"/>
              </a:lnSpc>
              <a:spcBef>
                <a:spcPts val="0"/>
              </a:spcBef>
              <a:buNone/>
              <a:defRPr/>
            </a:lvl4pPr>
            <a:lvl5pPr marL="173355" lvl="4" indent="0" algn="r">
              <a:lnSpc>
                <a:spcPct val="93000"/>
              </a:lnSpc>
              <a:spcBef>
                <a:spcPts val="0"/>
              </a:spcBef>
              <a:buNone/>
              <a:defRPr/>
            </a:lvl5pPr>
            <a:lvl6pPr marL="173355" lvl="5" indent="0" algn="r">
              <a:lnSpc>
                <a:spcPct val="93000"/>
              </a:lnSpc>
              <a:spcBef>
                <a:spcPts val="0"/>
              </a:spcBef>
              <a:buNone/>
              <a:defRPr/>
            </a:lvl6pPr>
            <a:lvl7pPr marL="173355" lvl="6" indent="0" algn="r">
              <a:lnSpc>
                <a:spcPct val="93000"/>
              </a:lnSpc>
              <a:spcBef>
                <a:spcPts val="0"/>
              </a:spcBef>
              <a:buNone/>
              <a:defRPr/>
            </a:lvl7pPr>
            <a:lvl8pPr marL="173355" lvl="7" indent="0" algn="r">
              <a:lnSpc>
                <a:spcPct val="93000"/>
              </a:lnSpc>
              <a:spcBef>
                <a:spcPts val="0"/>
              </a:spcBef>
              <a:buNone/>
              <a:defRPr/>
            </a:lvl8pPr>
            <a:lvl9pPr marL="173355" lvl="8" indent="0" algn="r">
              <a:lnSpc>
                <a:spcPct val="93000"/>
              </a:lnSpc>
              <a:spcBef>
                <a:spcPts val="0"/>
              </a:spcBef>
              <a:buNone/>
              <a:defRPr/>
            </a:lvl9pPr>
          </a:lstStyle>
          <a:p>
            <a:pPr marL="173355" lvl="0" indent="0" algn="r" rtl="0">
              <a:spcBef>
                <a:spcPts val="0"/>
              </a:spcBef>
              <a:spcAft>
                <a:spcPts val="0"/>
              </a:spcAft>
              <a:buNone/>
            </a:pPr>
            <a:fld id="{00000000-1234-1234-1234-123412341234}" type="slidenum">
              <a:rPr lang="en-US"/>
              <a:pPr marL="173355"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3"/>
        <p:cNvGrpSpPr/>
        <p:nvPr/>
      </p:nvGrpSpPr>
      <p:grpSpPr>
        <a:xfrm>
          <a:off x="0" y="0"/>
          <a:ext cx="0" cy="0"/>
          <a:chOff x="0" y="0"/>
          <a:chExt cx="0" cy="0"/>
        </a:xfrm>
      </p:grpSpPr>
      <p:sp>
        <p:nvSpPr>
          <p:cNvPr id="84" name="Google Shape;84;p2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2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21"/>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173355" lvl="0" indent="0" algn="r">
              <a:lnSpc>
                <a:spcPct val="93000"/>
              </a:lnSpc>
              <a:spcBef>
                <a:spcPts val="0"/>
              </a:spcBef>
              <a:buNone/>
              <a:defRPr/>
            </a:lvl1pPr>
            <a:lvl2pPr marL="173355" lvl="1" indent="0" algn="r">
              <a:lnSpc>
                <a:spcPct val="93000"/>
              </a:lnSpc>
              <a:spcBef>
                <a:spcPts val="0"/>
              </a:spcBef>
              <a:buNone/>
              <a:defRPr/>
            </a:lvl2pPr>
            <a:lvl3pPr marL="173355" lvl="2" indent="0" algn="r">
              <a:lnSpc>
                <a:spcPct val="93000"/>
              </a:lnSpc>
              <a:spcBef>
                <a:spcPts val="0"/>
              </a:spcBef>
              <a:buNone/>
              <a:defRPr/>
            </a:lvl3pPr>
            <a:lvl4pPr marL="173355" lvl="3" indent="0" algn="r">
              <a:lnSpc>
                <a:spcPct val="93000"/>
              </a:lnSpc>
              <a:spcBef>
                <a:spcPts val="0"/>
              </a:spcBef>
              <a:buNone/>
              <a:defRPr/>
            </a:lvl4pPr>
            <a:lvl5pPr marL="173355" lvl="4" indent="0" algn="r">
              <a:lnSpc>
                <a:spcPct val="93000"/>
              </a:lnSpc>
              <a:spcBef>
                <a:spcPts val="0"/>
              </a:spcBef>
              <a:buNone/>
              <a:defRPr/>
            </a:lvl5pPr>
            <a:lvl6pPr marL="173355" lvl="5" indent="0" algn="r">
              <a:lnSpc>
                <a:spcPct val="93000"/>
              </a:lnSpc>
              <a:spcBef>
                <a:spcPts val="0"/>
              </a:spcBef>
              <a:buNone/>
              <a:defRPr/>
            </a:lvl6pPr>
            <a:lvl7pPr marL="173355" lvl="6" indent="0" algn="r">
              <a:lnSpc>
                <a:spcPct val="93000"/>
              </a:lnSpc>
              <a:spcBef>
                <a:spcPts val="0"/>
              </a:spcBef>
              <a:buNone/>
              <a:defRPr/>
            </a:lvl7pPr>
            <a:lvl8pPr marL="173355" lvl="7" indent="0" algn="r">
              <a:lnSpc>
                <a:spcPct val="93000"/>
              </a:lnSpc>
              <a:spcBef>
                <a:spcPts val="0"/>
              </a:spcBef>
              <a:buNone/>
              <a:defRPr/>
            </a:lvl8pPr>
            <a:lvl9pPr marL="173355" lvl="8" indent="0" algn="r">
              <a:lnSpc>
                <a:spcPct val="93000"/>
              </a:lnSpc>
              <a:spcBef>
                <a:spcPts val="0"/>
              </a:spcBef>
              <a:buNone/>
              <a:defRPr/>
            </a:lvl9pPr>
          </a:lstStyle>
          <a:p>
            <a:pPr marL="173355" lvl="0" indent="0" algn="r" rtl="0">
              <a:spcBef>
                <a:spcPts val="0"/>
              </a:spcBef>
              <a:spcAft>
                <a:spcPts val="0"/>
              </a:spcAft>
              <a:buNone/>
            </a:pPr>
            <a:fld id="{00000000-1234-1234-1234-123412341234}" type="slidenum">
              <a:rPr lang="en-US"/>
              <a:pPr marL="173355"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8"/>
        <p:cNvGrpSpPr/>
        <p:nvPr/>
      </p:nvGrpSpPr>
      <p:grpSpPr>
        <a:xfrm>
          <a:off x="0" y="0"/>
          <a:ext cx="0" cy="0"/>
          <a:chOff x="0" y="0"/>
          <a:chExt cx="0" cy="0"/>
        </a:xfrm>
      </p:grpSpPr>
      <p:sp>
        <p:nvSpPr>
          <p:cNvPr id="89" name="Google Shape;89;p22"/>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2000"/>
              <a:buFont typeface="Century Gothic"/>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2"/>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91" name="Google Shape;91;p22"/>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2" name="Google Shape;92;p2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2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2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173355" lvl="0" indent="0" algn="r">
              <a:lnSpc>
                <a:spcPct val="93000"/>
              </a:lnSpc>
              <a:spcBef>
                <a:spcPts val="0"/>
              </a:spcBef>
              <a:buNone/>
              <a:defRPr/>
            </a:lvl1pPr>
            <a:lvl2pPr marL="173355" lvl="1" indent="0" algn="r">
              <a:lnSpc>
                <a:spcPct val="93000"/>
              </a:lnSpc>
              <a:spcBef>
                <a:spcPts val="0"/>
              </a:spcBef>
              <a:buNone/>
              <a:defRPr/>
            </a:lvl2pPr>
            <a:lvl3pPr marL="173355" lvl="2" indent="0" algn="r">
              <a:lnSpc>
                <a:spcPct val="93000"/>
              </a:lnSpc>
              <a:spcBef>
                <a:spcPts val="0"/>
              </a:spcBef>
              <a:buNone/>
              <a:defRPr/>
            </a:lvl3pPr>
            <a:lvl4pPr marL="173355" lvl="3" indent="0" algn="r">
              <a:lnSpc>
                <a:spcPct val="93000"/>
              </a:lnSpc>
              <a:spcBef>
                <a:spcPts val="0"/>
              </a:spcBef>
              <a:buNone/>
              <a:defRPr/>
            </a:lvl4pPr>
            <a:lvl5pPr marL="173355" lvl="4" indent="0" algn="r">
              <a:lnSpc>
                <a:spcPct val="93000"/>
              </a:lnSpc>
              <a:spcBef>
                <a:spcPts val="0"/>
              </a:spcBef>
              <a:buNone/>
              <a:defRPr/>
            </a:lvl5pPr>
            <a:lvl6pPr marL="173355" lvl="5" indent="0" algn="r">
              <a:lnSpc>
                <a:spcPct val="93000"/>
              </a:lnSpc>
              <a:spcBef>
                <a:spcPts val="0"/>
              </a:spcBef>
              <a:buNone/>
              <a:defRPr/>
            </a:lvl6pPr>
            <a:lvl7pPr marL="173355" lvl="6" indent="0" algn="r">
              <a:lnSpc>
                <a:spcPct val="93000"/>
              </a:lnSpc>
              <a:spcBef>
                <a:spcPts val="0"/>
              </a:spcBef>
              <a:buNone/>
              <a:defRPr/>
            </a:lvl7pPr>
            <a:lvl8pPr marL="173355" lvl="7" indent="0" algn="r">
              <a:lnSpc>
                <a:spcPct val="93000"/>
              </a:lnSpc>
              <a:spcBef>
                <a:spcPts val="0"/>
              </a:spcBef>
              <a:buNone/>
              <a:defRPr/>
            </a:lvl8pPr>
            <a:lvl9pPr marL="173355" lvl="8" indent="0" algn="r">
              <a:lnSpc>
                <a:spcPct val="93000"/>
              </a:lnSpc>
              <a:spcBef>
                <a:spcPts val="0"/>
              </a:spcBef>
              <a:buNone/>
              <a:defRPr/>
            </a:lvl9pPr>
          </a:lstStyle>
          <a:p>
            <a:pPr marL="173355" lvl="0" indent="0" algn="r" rtl="0">
              <a:spcBef>
                <a:spcPts val="0"/>
              </a:spcBef>
              <a:spcAft>
                <a:spcPts val="0"/>
              </a:spcAft>
              <a:buNone/>
            </a:pPr>
            <a:fld id="{00000000-1234-1234-1234-123412341234}" type="slidenum">
              <a:rPr lang="en-US"/>
              <a:pPr marL="173355"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6"/>
        <p:cNvGrpSpPr/>
        <p:nvPr/>
      </p:nvGrpSpPr>
      <p:grpSpPr>
        <a:xfrm>
          <a:off x="0" y="0"/>
          <a:ext cx="0" cy="0"/>
          <a:chOff x="0" y="0"/>
          <a:chExt cx="0" cy="0"/>
        </a:xfrm>
      </p:grpSpPr>
      <p:sp>
        <p:nvSpPr>
          <p:cNvPr id="97" name="Google Shape;97;p23"/>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3"/>
          <p:cNvSpPr>
            <a:spLocks noGrp="1"/>
          </p:cNvSpPr>
          <p:nvPr>
            <p:ph type="pic" idx="2"/>
          </p:nvPr>
        </p:nvSpPr>
        <p:spPr>
          <a:xfrm>
            <a:off x="2589212" y="634965"/>
            <a:ext cx="8915400" cy="3854970"/>
          </a:xfrm>
          <a:prstGeom prst="rect">
            <a:avLst/>
          </a:prstGeom>
          <a:noFill/>
          <a:ln>
            <a:noFill/>
          </a:ln>
        </p:spPr>
      </p:sp>
      <p:sp>
        <p:nvSpPr>
          <p:cNvPr id="99" name="Google Shape;99;p23"/>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0" name="Google Shape;100;p2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2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23"/>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3"/>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173355" lvl="0" indent="0" algn="r">
              <a:lnSpc>
                <a:spcPct val="93000"/>
              </a:lnSpc>
              <a:spcBef>
                <a:spcPts val="0"/>
              </a:spcBef>
              <a:buNone/>
              <a:defRPr/>
            </a:lvl1pPr>
            <a:lvl2pPr marL="173355" lvl="1" indent="0" algn="r">
              <a:lnSpc>
                <a:spcPct val="93000"/>
              </a:lnSpc>
              <a:spcBef>
                <a:spcPts val="0"/>
              </a:spcBef>
              <a:buNone/>
              <a:defRPr/>
            </a:lvl2pPr>
            <a:lvl3pPr marL="173355" lvl="2" indent="0" algn="r">
              <a:lnSpc>
                <a:spcPct val="93000"/>
              </a:lnSpc>
              <a:spcBef>
                <a:spcPts val="0"/>
              </a:spcBef>
              <a:buNone/>
              <a:defRPr/>
            </a:lvl3pPr>
            <a:lvl4pPr marL="173355" lvl="3" indent="0" algn="r">
              <a:lnSpc>
                <a:spcPct val="93000"/>
              </a:lnSpc>
              <a:spcBef>
                <a:spcPts val="0"/>
              </a:spcBef>
              <a:buNone/>
              <a:defRPr/>
            </a:lvl4pPr>
            <a:lvl5pPr marL="173355" lvl="4" indent="0" algn="r">
              <a:lnSpc>
                <a:spcPct val="93000"/>
              </a:lnSpc>
              <a:spcBef>
                <a:spcPts val="0"/>
              </a:spcBef>
              <a:buNone/>
              <a:defRPr/>
            </a:lvl5pPr>
            <a:lvl6pPr marL="173355" lvl="5" indent="0" algn="r">
              <a:lnSpc>
                <a:spcPct val="93000"/>
              </a:lnSpc>
              <a:spcBef>
                <a:spcPts val="0"/>
              </a:spcBef>
              <a:buNone/>
              <a:defRPr/>
            </a:lvl6pPr>
            <a:lvl7pPr marL="173355" lvl="6" indent="0" algn="r">
              <a:lnSpc>
                <a:spcPct val="93000"/>
              </a:lnSpc>
              <a:spcBef>
                <a:spcPts val="0"/>
              </a:spcBef>
              <a:buNone/>
              <a:defRPr/>
            </a:lvl7pPr>
            <a:lvl8pPr marL="173355" lvl="7" indent="0" algn="r">
              <a:lnSpc>
                <a:spcPct val="93000"/>
              </a:lnSpc>
              <a:spcBef>
                <a:spcPts val="0"/>
              </a:spcBef>
              <a:buNone/>
              <a:defRPr/>
            </a:lvl8pPr>
            <a:lvl9pPr marL="173355" lvl="8" indent="0" algn="r">
              <a:lnSpc>
                <a:spcPct val="93000"/>
              </a:lnSpc>
              <a:spcBef>
                <a:spcPts val="0"/>
              </a:spcBef>
              <a:buNone/>
              <a:defRPr/>
            </a:lvl9pPr>
          </a:lstStyle>
          <a:p>
            <a:pPr marL="173355" lvl="0" indent="0" algn="r" rtl="0">
              <a:spcBef>
                <a:spcPts val="0"/>
              </a:spcBef>
              <a:spcAft>
                <a:spcPts val="0"/>
              </a:spcAft>
              <a:buNone/>
            </a:pPr>
            <a:fld id="{00000000-1234-1234-1234-123412341234}" type="slidenum">
              <a:rPr lang="en-US"/>
              <a:pPr marL="173355"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a:path>
          <a:tileRect/>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1" y="228600"/>
            <a:ext cx="2851516" cy="6638628"/>
            <a:chOff x="2487613" y="285750"/>
            <a:chExt cx="2428875" cy="5654676"/>
          </a:xfrm>
        </p:grpSpPr>
        <p:sp>
          <p:nvSpPr>
            <p:cNvPr id="7" name="Google Shape;7;p14"/>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4"/>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4"/>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4"/>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4"/>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4"/>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4"/>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4"/>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4"/>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4"/>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4"/>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4"/>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14"/>
          <p:cNvGrpSpPr/>
          <p:nvPr/>
        </p:nvGrpSpPr>
        <p:grpSpPr>
          <a:xfrm>
            <a:off x="27221" y="-786"/>
            <a:ext cx="2356674" cy="6854039"/>
            <a:chOff x="6627813" y="194833"/>
            <a:chExt cx="1952625" cy="5678918"/>
          </a:xfrm>
        </p:grpSpPr>
        <p:sp>
          <p:nvSpPr>
            <p:cNvPr id="20" name="Google Shape;20;p14"/>
            <p:cNvSpPr/>
            <p:nvPr/>
          </p:nvSpPr>
          <p:spPr>
            <a:xfrm>
              <a:off x="6627813" y="194833"/>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4"/>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4"/>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14"/>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14"/>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4"/>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4"/>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4"/>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4"/>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4"/>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4"/>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4"/>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14"/>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4"/>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4" name="Google Shape;34;p14"/>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5" name="Google Shape;35;p1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9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 name="Google Shape;36;p1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1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173355" lvl="0" indent="0" algn="r">
              <a:lnSpc>
                <a:spcPct val="93000"/>
              </a:lnSpc>
              <a:spcBef>
                <a:spcPts val="0"/>
              </a:spcBef>
              <a:buNone/>
              <a:defRPr sz="2000">
                <a:solidFill>
                  <a:srgbClr val="FEFFFF"/>
                </a:solidFill>
              </a:defRPr>
            </a:lvl1pPr>
            <a:lvl2pPr marL="173355" lvl="1" indent="0" algn="r">
              <a:lnSpc>
                <a:spcPct val="93000"/>
              </a:lnSpc>
              <a:spcBef>
                <a:spcPts val="0"/>
              </a:spcBef>
              <a:buNone/>
              <a:defRPr sz="2000">
                <a:solidFill>
                  <a:srgbClr val="FEFFFF"/>
                </a:solidFill>
              </a:defRPr>
            </a:lvl2pPr>
            <a:lvl3pPr marL="173355" lvl="2" indent="0" algn="r">
              <a:lnSpc>
                <a:spcPct val="93000"/>
              </a:lnSpc>
              <a:spcBef>
                <a:spcPts val="0"/>
              </a:spcBef>
              <a:buNone/>
              <a:defRPr sz="2000">
                <a:solidFill>
                  <a:srgbClr val="FEFFFF"/>
                </a:solidFill>
              </a:defRPr>
            </a:lvl3pPr>
            <a:lvl4pPr marL="173355" lvl="3" indent="0" algn="r">
              <a:lnSpc>
                <a:spcPct val="93000"/>
              </a:lnSpc>
              <a:spcBef>
                <a:spcPts val="0"/>
              </a:spcBef>
              <a:buNone/>
              <a:defRPr sz="2000">
                <a:solidFill>
                  <a:srgbClr val="FEFFFF"/>
                </a:solidFill>
              </a:defRPr>
            </a:lvl4pPr>
            <a:lvl5pPr marL="173355" lvl="4" indent="0" algn="r">
              <a:lnSpc>
                <a:spcPct val="93000"/>
              </a:lnSpc>
              <a:spcBef>
                <a:spcPts val="0"/>
              </a:spcBef>
              <a:buNone/>
              <a:defRPr sz="2000">
                <a:solidFill>
                  <a:srgbClr val="FEFFFF"/>
                </a:solidFill>
              </a:defRPr>
            </a:lvl5pPr>
            <a:lvl6pPr marL="173355" lvl="5" indent="0" algn="r">
              <a:lnSpc>
                <a:spcPct val="93000"/>
              </a:lnSpc>
              <a:spcBef>
                <a:spcPts val="0"/>
              </a:spcBef>
              <a:buNone/>
              <a:defRPr sz="2000">
                <a:solidFill>
                  <a:srgbClr val="FEFFFF"/>
                </a:solidFill>
              </a:defRPr>
            </a:lvl6pPr>
            <a:lvl7pPr marL="173355" lvl="6" indent="0" algn="r">
              <a:lnSpc>
                <a:spcPct val="93000"/>
              </a:lnSpc>
              <a:spcBef>
                <a:spcPts val="0"/>
              </a:spcBef>
              <a:buNone/>
              <a:defRPr sz="2000">
                <a:solidFill>
                  <a:srgbClr val="FEFFFF"/>
                </a:solidFill>
              </a:defRPr>
            </a:lvl7pPr>
            <a:lvl8pPr marL="173355" lvl="7" indent="0" algn="r">
              <a:lnSpc>
                <a:spcPct val="93000"/>
              </a:lnSpc>
              <a:spcBef>
                <a:spcPts val="0"/>
              </a:spcBef>
              <a:buNone/>
              <a:defRPr sz="2000">
                <a:solidFill>
                  <a:srgbClr val="FEFFFF"/>
                </a:solidFill>
              </a:defRPr>
            </a:lvl8pPr>
            <a:lvl9pPr marL="173355" lvl="8" indent="0" algn="r">
              <a:lnSpc>
                <a:spcPct val="93000"/>
              </a:lnSpc>
              <a:spcBef>
                <a:spcPts val="0"/>
              </a:spcBef>
              <a:buNone/>
              <a:defRPr sz="2000">
                <a:solidFill>
                  <a:srgbClr val="FEFFFF"/>
                </a:solidFill>
              </a:defRPr>
            </a:lvl9pPr>
          </a:lstStyle>
          <a:p>
            <a:pPr marL="173355" lvl="0" indent="0" algn="r" rtl="0">
              <a:spcBef>
                <a:spcPts val="0"/>
              </a:spcBef>
              <a:spcAft>
                <a:spcPts val="0"/>
              </a:spcAft>
              <a:buNone/>
            </a:pPr>
            <a:fld id="{00000000-1234-1234-1234-123412341234}" type="slidenum">
              <a:rPr lang="en-US"/>
              <a:pPr marL="173355"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63"/>
        <p:cNvGrpSpPr/>
        <p:nvPr/>
      </p:nvGrpSpPr>
      <p:grpSpPr>
        <a:xfrm>
          <a:off x="0" y="0"/>
          <a:ext cx="0" cy="0"/>
          <a:chOff x="0" y="0"/>
          <a:chExt cx="0" cy="0"/>
        </a:xfrm>
      </p:grpSpPr>
      <p:sp>
        <p:nvSpPr>
          <p:cNvPr id="164" name="Google Shape;164;p1"/>
          <p:cNvSpPr/>
          <p:nvPr/>
        </p:nvSpPr>
        <p:spPr>
          <a:xfrm>
            <a:off x="0" y="0"/>
            <a:ext cx="863600" cy="5690235"/>
          </a:xfrm>
          <a:custGeom>
            <a:avLst/>
            <a:gdLst/>
            <a:ahLst/>
            <a:cxnLst/>
            <a:rect l="l" t="t" r="r" b="b"/>
            <a:pathLst>
              <a:path w="863600" h="5690235" extrusionOk="0">
                <a:moveTo>
                  <a:pt x="0" y="5690188"/>
                </a:moveTo>
                <a:lnTo>
                  <a:pt x="0" y="604"/>
                </a:lnTo>
                <a:lnTo>
                  <a:pt x="61707" y="0"/>
                </a:lnTo>
                <a:lnTo>
                  <a:pt x="863598" y="0"/>
                </a:lnTo>
                <a:lnTo>
                  <a:pt x="863598" y="9071"/>
                </a:lnTo>
                <a:lnTo>
                  <a:pt x="0" y="5690188"/>
                </a:lnTo>
                <a:close/>
              </a:path>
            </a:pathLst>
          </a:custGeom>
          <a:solidFill>
            <a:srgbClr val="5ECAEF">
              <a:alpha val="69019"/>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nvGrpSpPr>
          <p:cNvPr id="165" name="Google Shape;165;p1"/>
          <p:cNvGrpSpPr/>
          <p:nvPr/>
        </p:nvGrpSpPr>
        <p:grpSpPr>
          <a:xfrm>
            <a:off x="2818069" y="0"/>
            <a:ext cx="9374477" cy="6858212"/>
            <a:chOff x="2818069" y="0"/>
            <a:chExt cx="9374477" cy="6858212"/>
          </a:xfrm>
        </p:grpSpPr>
        <p:sp>
          <p:nvSpPr>
            <p:cNvPr id="166" name="Google Shape;166;p1"/>
            <p:cNvSpPr/>
            <p:nvPr/>
          </p:nvSpPr>
          <p:spPr>
            <a:xfrm>
              <a:off x="7425259" y="0"/>
              <a:ext cx="4763770" cy="6858000"/>
            </a:xfrm>
            <a:custGeom>
              <a:avLst/>
              <a:gdLst/>
              <a:ahLst/>
              <a:cxnLst/>
              <a:rect l="l" t="t" r="r" b="b"/>
              <a:pathLst>
                <a:path w="4763770" h="6858000" extrusionOk="0">
                  <a:moveTo>
                    <a:pt x="1945721" y="0"/>
                  </a:moveTo>
                  <a:lnTo>
                    <a:pt x="3164918" y="6857986"/>
                  </a:lnTo>
                </a:path>
                <a:path w="4763770" h="6858000" extrusionOk="0">
                  <a:moveTo>
                    <a:pt x="4763540" y="3681417"/>
                  </a:moveTo>
                  <a:lnTo>
                    <a:pt x="0" y="6857986"/>
                  </a:lnTo>
                </a:path>
              </a:pathLst>
            </a:custGeom>
            <a:noFill/>
            <a:ln w="9525" cap="flat" cmpd="sng">
              <a:solidFill>
                <a:srgbClr val="5ECAEF"/>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67" name="Google Shape;167;p1"/>
            <p:cNvSpPr/>
            <p:nvPr/>
          </p:nvSpPr>
          <p:spPr>
            <a:xfrm>
              <a:off x="9181456" y="0"/>
              <a:ext cx="3007360" cy="6858000"/>
            </a:xfrm>
            <a:custGeom>
              <a:avLst/>
              <a:gdLst/>
              <a:ahLst/>
              <a:cxnLst/>
              <a:rect l="l" t="t" r="r" b="b"/>
              <a:pathLst>
                <a:path w="3007359" h="6858000" extrusionOk="0">
                  <a:moveTo>
                    <a:pt x="3007343" y="6857999"/>
                  </a:moveTo>
                  <a:lnTo>
                    <a:pt x="0" y="6857999"/>
                  </a:lnTo>
                  <a:lnTo>
                    <a:pt x="2042998" y="0"/>
                  </a:lnTo>
                  <a:lnTo>
                    <a:pt x="3007343" y="0"/>
                  </a:lnTo>
                  <a:lnTo>
                    <a:pt x="3007343" y="6857999"/>
                  </a:lnTo>
                  <a:close/>
                </a:path>
              </a:pathLst>
            </a:custGeom>
            <a:solidFill>
              <a:srgbClr val="5ECAEF">
                <a:alpha val="34901"/>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68" name="Google Shape;168;p1"/>
            <p:cNvSpPr/>
            <p:nvPr/>
          </p:nvSpPr>
          <p:spPr>
            <a:xfrm>
              <a:off x="9604921" y="0"/>
              <a:ext cx="2587625" cy="6858000"/>
            </a:xfrm>
            <a:custGeom>
              <a:avLst/>
              <a:gdLst/>
              <a:ahLst/>
              <a:cxnLst/>
              <a:rect l="l" t="t" r="r" b="b"/>
              <a:pathLst>
                <a:path w="2587625" h="6858000" extrusionOk="0">
                  <a:moveTo>
                    <a:pt x="2587077" y="6857986"/>
                  </a:moveTo>
                  <a:lnTo>
                    <a:pt x="1207953" y="6857986"/>
                  </a:lnTo>
                  <a:lnTo>
                    <a:pt x="0" y="0"/>
                  </a:lnTo>
                  <a:lnTo>
                    <a:pt x="2587053" y="0"/>
                  </a:lnTo>
                  <a:lnTo>
                    <a:pt x="2587077" y="6857986"/>
                  </a:lnTo>
                  <a:close/>
                </a:path>
              </a:pathLst>
            </a:custGeom>
            <a:solidFill>
              <a:srgbClr val="5ECAEF">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69" name="Google Shape;169;p1"/>
            <p:cNvSpPr/>
            <p:nvPr/>
          </p:nvSpPr>
          <p:spPr>
            <a:xfrm>
              <a:off x="8932306" y="3047993"/>
              <a:ext cx="3260090" cy="3810000"/>
            </a:xfrm>
            <a:custGeom>
              <a:avLst/>
              <a:gdLst/>
              <a:ahLst/>
              <a:cxnLst/>
              <a:rect l="l" t="t" r="r" b="b"/>
              <a:pathLst>
                <a:path w="3260090" h="3810000" extrusionOk="0">
                  <a:moveTo>
                    <a:pt x="3259668" y="3809992"/>
                  </a:moveTo>
                  <a:lnTo>
                    <a:pt x="0" y="3809992"/>
                  </a:lnTo>
                  <a:lnTo>
                    <a:pt x="3259668" y="0"/>
                  </a:lnTo>
                  <a:lnTo>
                    <a:pt x="3259668" y="3809992"/>
                  </a:lnTo>
                  <a:close/>
                </a:path>
              </a:pathLst>
            </a:custGeom>
            <a:solidFill>
              <a:srgbClr val="15AFE2">
                <a:alpha val="65098"/>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70" name="Google Shape;170;p1"/>
            <p:cNvSpPr/>
            <p:nvPr/>
          </p:nvSpPr>
          <p:spPr>
            <a:xfrm>
              <a:off x="9337527" y="0"/>
              <a:ext cx="2851785" cy="6858000"/>
            </a:xfrm>
            <a:custGeom>
              <a:avLst/>
              <a:gdLst/>
              <a:ahLst/>
              <a:cxnLst/>
              <a:rect l="l" t="t" r="r" b="b"/>
              <a:pathLst>
                <a:path w="2851784" h="6858000" extrusionOk="0">
                  <a:moveTo>
                    <a:pt x="2851272" y="6857999"/>
                  </a:moveTo>
                  <a:lnTo>
                    <a:pt x="2467698" y="6857999"/>
                  </a:lnTo>
                  <a:lnTo>
                    <a:pt x="0" y="0"/>
                  </a:lnTo>
                  <a:lnTo>
                    <a:pt x="2851272" y="0"/>
                  </a:lnTo>
                  <a:lnTo>
                    <a:pt x="2851272" y="6857999"/>
                  </a:lnTo>
                  <a:close/>
                </a:path>
              </a:pathLst>
            </a:custGeom>
            <a:solidFill>
              <a:srgbClr val="15AFE2">
                <a:alpha val="49019"/>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71" name="Google Shape;171;p1"/>
            <p:cNvSpPr/>
            <p:nvPr/>
          </p:nvSpPr>
          <p:spPr>
            <a:xfrm>
              <a:off x="10898702" y="0"/>
              <a:ext cx="1290320" cy="6858000"/>
            </a:xfrm>
            <a:custGeom>
              <a:avLst/>
              <a:gdLst/>
              <a:ahLst/>
              <a:cxnLst/>
              <a:rect l="l" t="t" r="r" b="b"/>
              <a:pathLst>
                <a:path w="1290320" h="6858000" extrusionOk="0">
                  <a:moveTo>
                    <a:pt x="1290097" y="6857999"/>
                  </a:moveTo>
                  <a:lnTo>
                    <a:pt x="0" y="6857999"/>
                  </a:lnTo>
                  <a:lnTo>
                    <a:pt x="1018490" y="0"/>
                  </a:lnTo>
                  <a:lnTo>
                    <a:pt x="1290097" y="0"/>
                  </a:lnTo>
                  <a:lnTo>
                    <a:pt x="1290097" y="6857999"/>
                  </a:lnTo>
                  <a:close/>
                </a:path>
              </a:pathLst>
            </a:custGeom>
            <a:solidFill>
              <a:srgbClr val="2D83C3">
                <a:alpha val="69019"/>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72" name="Google Shape;172;p1"/>
            <p:cNvSpPr/>
            <p:nvPr/>
          </p:nvSpPr>
          <p:spPr>
            <a:xfrm>
              <a:off x="10940345" y="0"/>
              <a:ext cx="1249045" cy="6858000"/>
            </a:xfrm>
            <a:custGeom>
              <a:avLst/>
              <a:gdLst/>
              <a:ahLst/>
              <a:cxnLst/>
              <a:rect l="l" t="t" r="r" b="b"/>
              <a:pathLst>
                <a:path w="1249045" h="6858000" extrusionOk="0">
                  <a:moveTo>
                    <a:pt x="1248454" y="6857999"/>
                  </a:moveTo>
                  <a:lnTo>
                    <a:pt x="1108004" y="6857999"/>
                  </a:lnTo>
                  <a:lnTo>
                    <a:pt x="0" y="0"/>
                  </a:lnTo>
                  <a:lnTo>
                    <a:pt x="1248454" y="0"/>
                  </a:lnTo>
                  <a:lnTo>
                    <a:pt x="1248454" y="6857999"/>
                  </a:lnTo>
                  <a:close/>
                </a:path>
              </a:pathLst>
            </a:custGeom>
            <a:solidFill>
              <a:srgbClr val="216291">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73" name="Google Shape;173;p1"/>
            <p:cNvSpPr/>
            <p:nvPr/>
          </p:nvSpPr>
          <p:spPr>
            <a:xfrm>
              <a:off x="10371653" y="3589867"/>
              <a:ext cx="1817370" cy="3268345"/>
            </a:xfrm>
            <a:custGeom>
              <a:avLst/>
              <a:gdLst/>
              <a:ahLst/>
              <a:cxnLst/>
              <a:rect l="l" t="t" r="r" b="b"/>
              <a:pathLst>
                <a:path w="1817370" h="3268345" extrusionOk="0">
                  <a:moveTo>
                    <a:pt x="1817146" y="3268118"/>
                  </a:moveTo>
                  <a:lnTo>
                    <a:pt x="0" y="3268118"/>
                  </a:lnTo>
                  <a:lnTo>
                    <a:pt x="1817146" y="0"/>
                  </a:lnTo>
                  <a:lnTo>
                    <a:pt x="1817146" y="3268118"/>
                  </a:lnTo>
                  <a:close/>
                </a:path>
              </a:pathLst>
            </a:custGeom>
            <a:solidFill>
              <a:srgbClr val="15AFE2">
                <a:alpha val="65098"/>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174" name="Google Shape;174;p1"/>
            <p:cNvPicPr preferRelativeResize="0"/>
            <p:nvPr/>
          </p:nvPicPr>
          <p:blipFill rotWithShape="1">
            <a:blip r:embed="rId3">
              <a:alphaModFix/>
            </a:blip>
            <a:srcRect/>
            <a:stretch/>
          </p:blipFill>
          <p:spPr>
            <a:xfrm>
              <a:off x="2818069" y="4906765"/>
              <a:ext cx="5144914" cy="1189422"/>
            </a:xfrm>
            <a:prstGeom prst="rect">
              <a:avLst/>
            </a:prstGeom>
            <a:noFill/>
            <a:ln>
              <a:noFill/>
            </a:ln>
          </p:spPr>
        </p:pic>
      </p:grpSp>
      <p:sp>
        <p:nvSpPr>
          <p:cNvPr id="175" name="Google Shape;175;p1"/>
          <p:cNvSpPr txBox="1">
            <a:spLocks noGrp="1"/>
          </p:cNvSpPr>
          <p:nvPr>
            <p:ph type="title"/>
          </p:nvPr>
        </p:nvSpPr>
        <p:spPr>
          <a:xfrm>
            <a:off x="2592925" y="624110"/>
            <a:ext cx="8911687" cy="796084"/>
          </a:xfrm>
          <a:prstGeom prst="rect">
            <a:avLst/>
          </a:prstGeom>
          <a:noFill/>
          <a:ln>
            <a:noFill/>
          </a:ln>
        </p:spPr>
        <p:txBody>
          <a:bodyPr spcFirstLastPara="1" wrap="square" lIns="0" tIns="117825" rIns="0" bIns="0" anchor="t" anchorCtr="0">
            <a:spAutoFit/>
          </a:bodyPr>
          <a:lstStyle/>
          <a:p>
            <a:pPr marL="1052830" lvl="0" indent="0" algn="l" rtl="0">
              <a:lnSpc>
                <a:spcPct val="100000"/>
              </a:lnSpc>
              <a:spcBef>
                <a:spcPts val="0"/>
              </a:spcBef>
              <a:spcAft>
                <a:spcPts val="0"/>
              </a:spcAft>
              <a:buClr>
                <a:srgbClr val="262626"/>
              </a:buClr>
              <a:buSzPts val="4400"/>
              <a:buFont typeface="Century Gothic"/>
              <a:buNone/>
            </a:pPr>
            <a:r>
              <a:rPr lang="en-US" sz="4400"/>
              <a:t>File Encryptor In C++</a:t>
            </a:r>
            <a:endParaRPr sz="4400"/>
          </a:p>
        </p:txBody>
      </p:sp>
      <p:sp>
        <p:nvSpPr>
          <p:cNvPr id="176" name="Google Shape;176;p1"/>
          <p:cNvSpPr txBox="1"/>
          <p:nvPr/>
        </p:nvSpPr>
        <p:spPr>
          <a:xfrm>
            <a:off x="3692602" y="2227096"/>
            <a:ext cx="4476038" cy="2087238"/>
          </a:xfrm>
          <a:prstGeom prst="rect">
            <a:avLst/>
          </a:prstGeom>
          <a:noFill/>
          <a:ln>
            <a:noFill/>
          </a:ln>
        </p:spPr>
        <p:txBody>
          <a:bodyPr spcFirstLastPara="1" wrap="square" lIns="0" tIns="12700" rIns="0" bIns="0" anchor="t" anchorCtr="0">
            <a:spAutoFit/>
          </a:bodyPr>
          <a:lstStyle/>
          <a:p>
            <a:pPr marL="0" lvl="0" indent="0" algn="ctr" rtl="0">
              <a:lnSpc>
                <a:spcPct val="100000"/>
              </a:lnSpc>
              <a:spcBef>
                <a:spcPts val="0"/>
              </a:spcBef>
              <a:spcAft>
                <a:spcPts val="0"/>
              </a:spcAft>
              <a:buNone/>
            </a:pPr>
            <a:r>
              <a:rPr lang="en-US" sz="2800" b="1" dirty="0">
                <a:solidFill>
                  <a:srgbClr val="7E7E7E"/>
                </a:solidFill>
                <a:latin typeface="Cambria"/>
                <a:ea typeface="Cambria"/>
                <a:cs typeface="Cambria"/>
                <a:sym typeface="Cambria"/>
              </a:rPr>
              <a:t>BCE III Semester</a:t>
            </a:r>
            <a:endParaRPr sz="2800">
              <a:latin typeface="Cambria"/>
              <a:ea typeface="Cambria"/>
              <a:cs typeface="Cambria"/>
              <a:sym typeface="Cambria"/>
            </a:endParaRPr>
          </a:p>
          <a:p>
            <a:pPr marL="0" lvl="0" indent="0" algn="l" rtl="0">
              <a:lnSpc>
                <a:spcPct val="100000"/>
              </a:lnSpc>
              <a:spcBef>
                <a:spcPts val="1165"/>
              </a:spcBef>
              <a:spcAft>
                <a:spcPts val="0"/>
              </a:spcAft>
              <a:buNone/>
            </a:pPr>
            <a:endParaRPr sz="2800">
              <a:latin typeface="Cambria"/>
              <a:ea typeface="Cambria"/>
              <a:cs typeface="Cambria"/>
              <a:sym typeface="Cambria"/>
            </a:endParaRPr>
          </a:p>
          <a:p>
            <a:pPr marL="0" lvl="0" indent="0" algn="ctr" rtl="0">
              <a:lnSpc>
                <a:spcPct val="100000"/>
              </a:lnSpc>
              <a:spcBef>
                <a:spcPts val="0"/>
              </a:spcBef>
              <a:spcAft>
                <a:spcPts val="0"/>
              </a:spcAft>
              <a:buNone/>
            </a:pPr>
            <a:r>
              <a:rPr lang="en-US" sz="2000" dirty="0" err="1">
                <a:solidFill>
                  <a:srgbClr val="7E7E7E"/>
                </a:solidFill>
                <a:latin typeface="Cambria"/>
                <a:ea typeface="Cambria"/>
                <a:cs typeface="Cambria"/>
                <a:sym typeface="Cambria"/>
              </a:rPr>
              <a:t>Salim</a:t>
            </a:r>
            <a:r>
              <a:rPr lang="en-US" sz="2000" dirty="0">
                <a:solidFill>
                  <a:srgbClr val="7E7E7E"/>
                </a:solidFill>
                <a:latin typeface="Cambria"/>
                <a:ea typeface="Cambria"/>
                <a:cs typeface="Cambria"/>
                <a:sym typeface="Cambria"/>
              </a:rPr>
              <a:t> </a:t>
            </a:r>
            <a:r>
              <a:rPr lang="en-US" sz="2000" dirty="0" err="1">
                <a:solidFill>
                  <a:srgbClr val="7E7E7E"/>
                </a:solidFill>
                <a:latin typeface="Cambria"/>
                <a:ea typeface="Cambria"/>
                <a:cs typeface="Cambria"/>
                <a:sym typeface="Cambria"/>
              </a:rPr>
              <a:t>Shrestha</a:t>
            </a:r>
            <a:r>
              <a:rPr lang="en-US" sz="2000" dirty="0">
                <a:solidFill>
                  <a:srgbClr val="7E7E7E"/>
                </a:solidFill>
                <a:latin typeface="Cambria"/>
                <a:ea typeface="Cambria"/>
                <a:cs typeface="Cambria"/>
                <a:sym typeface="Cambria"/>
              </a:rPr>
              <a:t> [KCC03042023]</a:t>
            </a:r>
            <a:endParaRPr sz="2000">
              <a:latin typeface="Cambria"/>
              <a:ea typeface="Cambria"/>
              <a:cs typeface="Cambria"/>
              <a:sym typeface="Cambria"/>
            </a:endParaRPr>
          </a:p>
          <a:p>
            <a:pPr marL="12065" marR="5080" lvl="0" indent="0" algn="ctr" rtl="0">
              <a:lnSpc>
                <a:spcPct val="121700"/>
              </a:lnSpc>
              <a:spcBef>
                <a:spcPts val="0"/>
              </a:spcBef>
              <a:spcAft>
                <a:spcPts val="0"/>
              </a:spcAft>
              <a:buNone/>
            </a:pPr>
            <a:r>
              <a:rPr lang="en-US" sz="2000" dirty="0" err="1">
                <a:solidFill>
                  <a:srgbClr val="7E7E7E"/>
                </a:solidFill>
                <a:latin typeface="Cambria"/>
                <a:ea typeface="Cambria"/>
                <a:cs typeface="Cambria"/>
                <a:sym typeface="Cambria"/>
              </a:rPr>
              <a:t>Sarswoti</a:t>
            </a:r>
            <a:r>
              <a:rPr lang="en-US" sz="2000" dirty="0">
                <a:solidFill>
                  <a:srgbClr val="7E7E7E"/>
                </a:solidFill>
                <a:latin typeface="Cambria"/>
                <a:ea typeface="Cambria"/>
                <a:cs typeface="Cambria"/>
                <a:sym typeface="Cambria"/>
              </a:rPr>
              <a:t> </a:t>
            </a:r>
            <a:r>
              <a:rPr lang="en-US" sz="2000" dirty="0" err="1">
                <a:solidFill>
                  <a:srgbClr val="7E7E7E"/>
                </a:solidFill>
                <a:latin typeface="Cambria"/>
                <a:ea typeface="Cambria"/>
                <a:cs typeface="Cambria"/>
                <a:sym typeface="Cambria"/>
              </a:rPr>
              <a:t>Rokaya</a:t>
            </a:r>
            <a:r>
              <a:rPr lang="en-US" sz="2000" dirty="0">
                <a:solidFill>
                  <a:srgbClr val="7E7E7E"/>
                </a:solidFill>
                <a:latin typeface="Cambria"/>
                <a:ea typeface="Cambria"/>
                <a:cs typeface="Cambria"/>
                <a:sym typeface="Cambria"/>
              </a:rPr>
              <a:t> [KCC03192023] </a:t>
            </a:r>
            <a:r>
              <a:rPr lang="en-US" sz="2000" dirty="0" err="1" smtClean="0">
                <a:solidFill>
                  <a:srgbClr val="7E7E7E"/>
                </a:solidFill>
                <a:latin typeface="Cambria"/>
                <a:ea typeface="Cambria"/>
                <a:cs typeface="Cambria"/>
                <a:sym typeface="Cambria"/>
              </a:rPr>
              <a:t>Aayush</a:t>
            </a:r>
            <a:r>
              <a:rPr lang="en-US" sz="2000" dirty="0" smtClean="0">
                <a:solidFill>
                  <a:srgbClr val="7E7E7E"/>
                </a:solidFill>
                <a:latin typeface="Cambria"/>
                <a:ea typeface="Cambria"/>
                <a:cs typeface="Cambria"/>
                <a:sym typeface="Cambria"/>
              </a:rPr>
              <a:t> </a:t>
            </a:r>
            <a:r>
              <a:rPr lang="en-US" sz="2000" dirty="0">
                <a:solidFill>
                  <a:srgbClr val="7E7E7E"/>
                </a:solidFill>
                <a:latin typeface="Cambria"/>
                <a:ea typeface="Cambria"/>
                <a:cs typeface="Cambria"/>
                <a:sym typeface="Cambria"/>
              </a:rPr>
              <a:t>Kumar </a:t>
            </a:r>
            <a:r>
              <a:rPr lang="en-US" sz="2000" dirty="0" err="1">
                <a:solidFill>
                  <a:srgbClr val="7E7E7E"/>
                </a:solidFill>
                <a:latin typeface="Cambria"/>
                <a:ea typeface="Cambria"/>
                <a:cs typeface="Cambria"/>
                <a:sym typeface="Cambria"/>
              </a:rPr>
              <a:t>Mallik</a:t>
            </a:r>
            <a:r>
              <a:rPr lang="en-US" sz="2000" dirty="0">
                <a:solidFill>
                  <a:srgbClr val="7E7E7E"/>
                </a:solidFill>
                <a:latin typeface="Cambria"/>
                <a:ea typeface="Cambria"/>
                <a:cs typeface="Cambria"/>
                <a:sym typeface="Cambria"/>
              </a:rPr>
              <a:t> [KCC03162023]</a:t>
            </a:r>
            <a:endParaRPr sz="2000">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0"/>
          <p:cNvSpPr txBox="1">
            <a:spLocks noGrp="1"/>
          </p:cNvSpPr>
          <p:nvPr>
            <p:ph type="title"/>
          </p:nvPr>
        </p:nvSpPr>
        <p:spPr>
          <a:xfrm>
            <a:off x="2592925" y="624110"/>
            <a:ext cx="8911687" cy="56682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rgbClr val="262626"/>
              </a:buClr>
              <a:buSzPts val="3600"/>
              <a:buFont typeface="Century Gothic"/>
              <a:buNone/>
            </a:pPr>
            <a:r>
              <a:rPr lang="en-US"/>
              <a:t>Features</a:t>
            </a:r>
            <a:endParaRPr/>
          </a:p>
        </p:txBody>
      </p:sp>
      <p:sp>
        <p:nvSpPr>
          <p:cNvPr id="238" name="Google Shape;238;p10"/>
          <p:cNvSpPr txBox="1">
            <a:spLocks noGrp="1"/>
          </p:cNvSpPr>
          <p:nvPr>
            <p:ph type="body" idx="1"/>
          </p:nvPr>
        </p:nvSpPr>
        <p:spPr>
          <a:xfrm>
            <a:off x="531812" y="1447800"/>
            <a:ext cx="8915400" cy="1441420"/>
          </a:xfrm>
          <a:prstGeom prst="rect">
            <a:avLst/>
          </a:prstGeom>
          <a:noFill/>
          <a:ln>
            <a:noFill/>
          </a:ln>
        </p:spPr>
        <p:txBody>
          <a:bodyPr spcFirstLastPara="1" wrap="square" lIns="0" tIns="213350" rIns="0" bIns="0" anchor="t" anchorCtr="0">
            <a:spAutoFit/>
          </a:bodyPr>
          <a:lstStyle/>
          <a:p>
            <a:pPr marL="474344" lvl="0" indent="-461644" algn="l" rtl="0">
              <a:lnSpc>
                <a:spcPct val="100000"/>
              </a:lnSpc>
              <a:spcBef>
                <a:spcPts val="0"/>
              </a:spcBef>
              <a:spcAft>
                <a:spcPts val="0"/>
              </a:spcAft>
              <a:buClr>
                <a:srgbClr val="5ECAEF"/>
              </a:buClr>
              <a:buSzPts val="1900"/>
              <a:buFont typeface="Times New Roman"/>
              <a:buChar char="►"/>
            </a:pPr>
            <a:r>
              <a:rPr lang="en-US" sz="2400"/>
              <a:t>Error Handling and Logging:</a:t>
            </a:r>
            <a:endParaRPr/>
          </a:p>
          <a:p>
            <a:pPr marL="931544" lvl="1" indent="-462280" algn="l" rtl="0">
              <a:lnSpc>
                <a:spcPct val="100000"/>
              </a:lnSpc>
              <a:spcBef>
                <a:spcPts val="1445"/>
              </a:spcBef>
              <a:spcAft>
                <a:spcPts val="0"/>
              </a:spcAft>
              <a:buClr>
                <a:srgbClr val="5ECAEF"/>
              </a:buClr>
              <a:buSzPts val="1900"/>
              <a:buFont typeface="Times New Roman"/>
              <a:buChar char="►"/>
            </a:pPr>
            <a:r>
              <a:rPr lang="en-US" sz="2200">
                <a:solidFill>
                  <a:srgbClr val="3F3F3F"/>
                </a:solidFill>
                <a:latin typeface="Cambria"/>
                <a:ea typeface="Cambria"/>
                <a:cs typeface="Cambria"/>
                <a:sym typeface="Cambria"/>
              </a:rPr>
              <a:t>Provides detailed logs and error messages to ensure smooth operation and troubleshooting.</a:t>
            </a:r>
            <a:endParaRPr/>
          </a:p>
        </p:txBody>
      </p:sp>
      <p:sp>
        <p:nvSpPr>
          <p:cNvPr id="239" name="Google Shape;239;p10"/>
          <p:cNvSpPr txBox="1">
            <a:spLocks noGrp="1"/>
          </p:cNvSpPr>
          <p:nvPr>
            <p:ph type="sldNum" idx="12"/>
          </p:nvPr>
        </p:nvSpPr>
        <p:spPr>
          <a:xfrm>
            <a:off x="531812" y="787782"/>
            <a:ext cx="779767" cy="365125"/>
          </a:xfrm>
          <a:prstGeom prst="rect">
            <a:avLst/>
          </a:prstGeom>
          <a:noFill/>
          <a:ln>
            <a:noFill/>
          </a:ln>
        </p:spPr>
        <p:txBody>
          <a:bodyPr spcFirstLastPara="1" wrap="square" lIns="0" tIns="0" rIns="0" bIns="0" anchor="ctr" anchorCtr="0">
            <a:spAutoFit/>
          </a:bodyPr>
          <a:lstStyle/>
          <a:p>
            <a:pPr marL="173355" lvl="0" indent="0" algn="r" rtl="0">
              <a:lnSpc>
                <a:spcPct val="93000"/>
              </a:lnSpc>
              <a:spcBef>
                <a:spcPts val="0"/>
              </a:spcBef>
              <a:spcAft>
                <a:spcPts val="0"/>
              </a:spcAft>
              <a:buNone/>
            </a:pPr>
            <a:fld id="{00000000-1234-1234-1234-123412341234}" type="slidenum">
              <a:rPr lang="en-US"/>
              <a:pPr marL="173355" lvl="0" indent="0" algn="r" rtl="0">
                <a:lnSpc>
                  <a:spcPct val="93000"/>
                </a:lnSpc>
                <a:spcBef>
                  <a:spcPts val="0"/>
                </a:spcBef>
                <a:spcAft>
                  <a:spcPts val="0"/>
                </a:spcAft>
                <a:buNone/>
              </a:p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1"/>
          <p:cNvSpPr txBox="1">
            <a:spLocks noGrp="1"/>
          </p:cNvSpPr>
          <p:nvPr>
            <p:ph type="title"/>
          </p:nvPr>
        </p:nvSpPr>
        <p:spPr>
          <a:xfrm>
            <a:off x="2592925" y="624110"/>
            <a:ext cx="8911687" cy="128089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rgbClr val="262626"/>
              </a:buClr>
              <a:buSzPts val="3600"/>
              <a:buFont typeface="Century Gothic"/>
              <a:buNone/>
            </a:pPr>
            <a:r>
              <a:rPr lang="en-US"/>
              <a:t>Platform/Dev. Environment</a:t>
            </a:r>
            <a:endParaRPr/>
          </a:p>
        </p:txBody>
      </p:sp>
      <p:sp>
        <p:nvSpPr>
          <p:cNvPr id="245" name="Google Shape;245;p11"/>
          <p:cNvSpPr txBox="1">
            <a:spLocks noGrp="1"/>
          </p:cNvSpPr>
          <p:nvPr>
            <p:ph type="sldNum" idx="12"/>
          </p:nvPr>
        </p:nvSpPr>
        <p:spPr>
          <a:xfrm>
            <a:off x="531812" y="787782"/>
            <a:ext cx="779767" cy="365125"/>
          </a:xfrm>
          <a:prstGeom prst="rect">
            <a:avLst/>
          </a:prstGeom>
          <a:noFill/>
          <a:ln>
            <a:noFill/>
          </a:ln>
        </p:spPr>
        <p:txBody>
          <a:bodyPr spcFirstLastPara="1" wrap="square" lIns="0" tIns="0" rIns="0" bIns="0" anchor="ctr" anchorCtr="0">
            <a:spAutoFit/>
          </a:bodyPr>
          <a:lstStyle/>
          <a:p>
            <a:pPr marL="173355" lvl="0" indent="0" algn="r" rtl="0">
              <a:lnSpc>
                <a:spcPct val="93000"/>
              </a:lnSpc>
              <a:spcBef>
                <a:spcPts val="0"/>
              </a:spcBef>
              <a:spcAft>
                <a:spcPts val="0"/>
              </a:spcAft>
              <a:buNone/>
            </a:pPr>
            <a:fld id="{00000000-1234-1234-1234-123412341234}" type="slidenum">
              <a:rPr lang="en-US"/>
              <a:pPr marL="173355" lvl="0" indent="0" algn="r" rtl="0">
                <a:lnSpc>
                  <a:spcPct val="93000"/>
                </a:lnSpc>
                <a:spcBef>
                  <a:spcPts val="0"/>
                </a:spcBef>
                <a:spcAft>
                  <a:spcPts val="0"/>
                </a:spcAft>
                <a:buNone/>
              </a:pPr>
              <a:t>11</a:t>
            </a:fld>
            <a:endParaRPr/>
          </a:p>
        </p:txBody>
      </p:sp>
      <p:sp>
        <p:nvSpPr>
          <p:cNvPr id="246" name="Google Shape;246;p11"/>
          <p:cNvSpPr txBox="1"/>
          <p:nvPr/>
        </p:nvSpPr>
        <p:spPr>
          <a:xfrm>
            <a:off x="630986" y="1546824"/>
            <a:ext cx="7903413" cy="5173852"/>
          </a:xfrm>
          <a:prstGeom prst="rect">
            <a:avLst/>
          </a:prstGeom>
          <a:noFill/>
          <a:ln>
            <a:noFill/>
          </a:ln>
        </p:spPr>
        <p:txBody>
          <a:bodyPr spcFirstLastPara="1" wrap="square" lIns="0" tIns="183500" rIns="0" bIns="0" anchor="t" anchorCtr="0">
            <a:spAutoFit/>
          </a:bodyPr>
          <a:lstStyle/>
          <a:p>
            <a:pPr marL="474344" lvl="0" indent="-461644" algn="l" rtl="0">
              <a:lnSpc>
                <a:spcPct val="100000"/>
              </a:lnSpc>
              <a:spcBef>
                <a:spcPts val="0"/>
              </a:spcBef>
              <a:spcAft>
                <a:spcPts val="0"/>
              </a:spcAft>
              <a:buClr>
                <a:srgbClr val="5ECAEF"/>
              </a:buClr>
              <a:buSzPts val="2280"/>
              <a:buFont typeface="Times New Roman"/>
              <a:buChar char="►"/>
            </a:pPr>
            <a:r>
              <a:rPr lang="en-US" sz="2400">
                <a:solidFill>
                  <a:srgbClr val="3F3F3F"/>
                </a:solidFill>
                <a:latin typeface="Cambria"/>
                <a:ea typeface="Cambria"/>
                <a:cs typeface="Cambria"/>
                <a:sym typeface="Cambria"/>
              </a:rPr>
              <a:t>Programming Language:</a:t>
            </a:r>
            <a:endParaRPr sz="2400">
              <a:latin typeface="Cambria"/>
              <a:ea typeface="Cambria"/>
              <a:cs typeface="Cambria"/>
              <a:sym typeface="Cambria"/>
            </a:endParaRPr>
          </a:p>
          <a:p>
            <a:pPr marL="931544" lvl="1" indent="-462280" algn="l" rtl="0">
              <a:lnSpc>
                <a:spcPct val="100000"/>
              </a:lnSpc>
              <a:spcBef>
                <a:spcPts val="1305"/>
              </a:spcBef>
              <a:spcAft>
                <a:spcPts val="0"/>
              </a:spcAft>
              <a:buClr>
                <a:srgbClr val="5ECAEF"/>
              </a:buClr>
              <a:buSzPts val="2259"/>
              <a:buFont typeface="Times New Roman"/>
              <a:buChar char="►"/>
            </a:pPr>
            <a:r>
              <a:rPr lang="en-US" sz="2200">
                <a:solidFill>
                  <a:srgbClr val="3F3F3F"/>
                </a:solidFill>
                <a:latin typeface="Cambria"/>
                <a:ea typeface="Cambria"/>
                <a:cs typeface="Cambria"/>
                <a:sym typeface="Cambria"/>
              </a:rPr>
              <a:t>C programming</a:t>
            </a:r>
            <a:endParaRPr sz="2200">
              <a:latin typeface="Cambria"/>
              <a:ea typeface="Cambria"/>
              <a:cs typeface="Cambria"/>
              <a:sym typeface="Cambria"/>
            </a:endParaRPr>
          </a:p>
          <a:p>
            <a:pPr marL="474344" lvl="0" indent="-461644" algn="l" rtl="0">
              <a:lnSpc>
                <a:spcPct val="100000"/>
              </a:lnSpc>
              <a:spcBef>
                <a:spcPts val="1200"/>
              </a:spcBef>
              <a:spcAft>
                <a:spcPts val="0"/>
              </a:spcAft>
              <a:buClr>
                <a:srgbClr val="5ECAEF"/>
              </a:buClr>
              <a:buSzPts val="2280"/>
              <a:buFont typeface="Times New Roman"/>
              <a:buChar char="►"/>
            </a:pPr>
            <a:r>
              <a:rPr lang="en-US" sz="2400">
                <a:solidFill>
                  <a:srgbClr val="3F3F3F"/>
                </a:solidFill>
                <a:latin typeface="Cambria"/>
                <a:ea typeface="Cambria"/>
                <a:cs typeface="Cambria"/>
                <a:sym typeface="Cambria"/>
              </a:rPr>
              <a:t>Database:</a:t>
            </a:r>
            <a:endParaRPr sz="2400">
              <a:latin typeface="Cambria"/>
              <a:ea typeface="Cambria"/>
              <a:cs typeface="Cambria"/>
              <a:sym typeface="Cambria"/>
            </a:endParaRPr>
          </a:p>
          <a:p>
            <a:pPr marL="931544" lvl="1" indent="-462280" algn="l" rtl="0">
              <a:lnSpc>
                <a:spcPct val="100000"/>
              </a:lnSpc>
              <a:spcBef>
                <a:spcPts val="1310"/>
              </a:spcBef>
              <a:spcAft>
                <a:spcPts val="0"/>
              </a:spcAft>
              <a:buClr>
                <a:srgbClr val="5ECAEF"/>
              </a:buClr>
              <a:buSzPts val="2259"/>
              <a:buFont typeface="Times New Roman"/>
              <a:buChar char="►"/>
            </a:pPr>
            <a:r>
              <a:rPr lang="en-US" sz="2200">
                <a:solidFill>
                  <a:srgbClr val="3F3F3F"/>
                </a:solidFill>
                <a:latin typeface="Cambria"/>
                <a:ea typeface="Cambria"/>
                <a:cs typeface="Cambria"/>
                <a:sym typeface="Cambria"/>
              </a:rPr>
              <a:t>File Handling</a:t>
            </a:r>
            <a:endParaRPr sz="2200">
              <a:latin typeface="Cambria"/>
              <a:ea typeface="Cambria"/>
              <a:cs typeface="Cambria"/>
              <a:sym typeface="Cambria"/>
            </a:endParaRPr>
          </a:p>
          <a:p>
            <a:pPr marL="474344" lvl="0" indent="-461644" algn="l" rtl="0">
              <a:lnSpc>
                <a:spcPct val="100000"/>
              </a:lnSpc>
              <a:spcBef>
                <a:spcPts val="1200"/>
              </a:spcBef>
              <a:spcAft>
                <a:spcPts val="0"/>
              </a:spcAft>
              <a:buClr>
                <a:srgbClr val="5ECAEF"/>
              </a:buClr>
              <a:buSzPts val="2280"/>
              <a:buFont typeface="Times New Roman"/>
              <a:buChar char="►"/>
            </a:pPr>
            <a:r>
              <a:rPr lang="en-US" sz="2400">
                <a:solidFill>
                  <a:srgbClr val="3F3F3F"/>
                </a:solidFill>
                <a:latin typeface="Cambria"/>
                <a:ea typeface="Cambria"/>
                <a:cs typeface="Cambria"/>
                <a:sym typeface="Cambria"/>
              </a:rPr>
              <a:t>Development Tools:</a:t>
            </a:r>
            <a:endParaRPr sz="2400">
              <a:latin typeface="Cambria"/>
              <a:ea typeface="Cambria"/>
              <a:cs typeface="Cambria"/>
              <a:sym typeface="Cambria"/>
            </a:endParaRPr>
          </a:p>
          <a:p>
            <a:pPr marL="931544" lvl="1" indent="-462280" algn="l" rtl="0">
              <a:lnSpc>
                <a:spcPct val="100000"/>
              </a:lnSpc>
              <a:spcBef>
                <a:spcPts val="1305"/>
              </a:spcBef>
              <a:spcAft>
                <a:spcPts val="0"/>
              </a:spcAft>
              <a:buClr>
                <a:srgbClr val="5ECAEF"/>
              </a:buClr>
              <a:buSzPts val="2259"/>
              <a:buFont typeface="Times New Roman"/>
              <a:buChar char="►"/>
            </a:pPr>
            <a:r>
              <a:rPr lang="en-US" sz="2200">
                <a:solidFill>
                  <a:srgbClr val="3F3F3F"/>
                </a:solidFill>
                <a:latin typeface="Cambria"/>
                <a:ea typeface="Cambria"/>
                <a:cs typeface="Cambria"/>
                <a:sym typeface="Cambria"/>
              </a:rPr>
              <a:t>Dev-C++, or Visual Studio Code for coding and debugging.</a:t>
            </a:r>
            <a:endParaRPr sz="2200">
              <a:latin typeface="Cambria"/>
              <a:ea typeface="Cambria"/>
              <a:cs typeface="Cambria"/>
              <a:sym typeface="Cambria"/>
            </a:endParaRPr>
          </a:p>
          <a:p>
            <a:pPr marL="474344" lvl="0" indent="-461644" algn="l" rtl="0">
              <a:lnSpc>
                <a:spcPct val="100000"/>
              </a:lnSpc>
              <a:spcBef>
                <a:spcPts val="1205"/>
              </a:spcBef>
              <a:spcAft>
                <a:spcPts val="0"/>
              </a:spcAft>
              <a:buClr>
                <a:srgbClr val="5ECAEF"/>
              </a:buClr>
              <a:buSzPts val="2280"/>
              <a:buFont typeface="Times New Roman"/>
              <a:buChar char="►"/>
            </a:pPr>
            <a:r>
              <a:rPr lang="en-US" sz="2400">
                <a:solidFill>
                  <a:srgbClr val="3F3F3F"/>
                </a:solidFill>
                <a:latin typeface="Cambria"/>
                <a:ea typeface="Cambria"/>
                <a:cs typeface="Cambria"/>
                <a:sym typeface="Cambria"/>
              </a:rPr>
              <a:t>Compiler:</a:t>
            </a:r>
            <a:endParaRPr sz="2400">
              <a:latin typeface="Cambria"/>
              <a:ea typeface="Cambria"/>
              <a:cs typeface="Cambria"/>
              <a:sym typeface="Cambria"/>
            </a:endParaRPr>
          </a:p>
          <a:p>
            <a:pPr marL="931544" lvl="1" indent="-462280" algn="l" rtl="0">
              <a:lnSpc>
                <a:spcPct val="100000"/>
              </a:lnSpc>
              <a:spcBef>
                <a:spcPts val="1305"/>
              </a:spcBef>
              <a:spcAft>
                <a:spcPts val="0"/>
              </a:spcAft>
              <a:buClr>
                <a:srgbClr val="5ECAEF"/>
              </a:buClr>
              <a:buSzPts val="2259"/>
              <a:buFont typeface="Times New Roman"/>
              <a:buChar char="►"/>
            </a:pPr>
            <a:r>
              <a:rPr lang="en-US" sz="2200">
                <a:solidFill>
                  <a:srgbClr val="3F3F3F"/>
                </a:solidFill>
                <a:latin typeface="Cambria"/>
                <a:ea typeface="Cambria"/>
                <a:cs typeface="Cambria"/>
                <a:sym typeface="Cambria"/>
              </a:rPr>
              <a:t>GCC (GNU Compiler Collection)</a:t>
            </a:r>
            <a:endParaRPr sz="2200">
              <a:latin typeface="Cambria"/>
              <a:ea typeface="Cambria"/>
              <a:cs typeface="Cambria"/>
              <a:sym typeface="Cambria"/>
            </a:endParaRPr>
          </a:p>
          <a:p>
            <a:pPr marL="474344" lvl="0" indent="-461644" algn="l" rtl="0">
              <a:lnSpc>
                <a:spcPct val="100000"/>
              </a:lnSpc>
              <a:spcBef>
                <a:spcPts val="1200"/>
              </a:spcBef>
              <a:spcAft>
                <a:spcPts val="0"/>
              </a:spcAft>
              <a:buClr>
                <a:srgbClr val="5ECAEF"/>
              </a:buClr>
              <a:buSzPts val="2280"/>
              <a:buFont typeface="Times New Roman"/>
              <a:buChar char="►"/>
            </a:pPr>
            <a:r>
              <a:rPr lang="en-US" sz="2400">
                <a:solidFill>
                  <a:srgbClr val="3F3F3F"/>
                </a:solidFill>
                <a:latin typeface="Cambria"/>
                <a:ea typeface="Cambria"/>
                <a:cs typeface="Cambria"/>
                <a:sym typeface="Cambria"/>
              </a:rPr>
              <a:t>Operating System:</a:t>
            </a:r>
            <a:endParaRPr sz="2400">
              <a:latin typeface="Cambria"/>
              <a:ea typeface="Cambria"/>
              <a:cs typeface="Cambria"/>
              <a:sym typeface="Cambria"/>
            </a:endParaRPr>
          </a:p>
          <a:p>
            <a:pPr marL="931544" lvl="1" indent="-462280" algn="l" rtl="0">
              <a:lnSpc>
                <a:spcPct val="100000"/>
              </a:lnSpc>
              <a:spcBef>
                <a:spcPts val="1310"/>
              </a:spcBef>
              <a:spcAft>
                <a:spcPts val="0"/>
              </a:spcAft>
              <a:buClr>
                <a:srgbClr val="5ECAEF"/>
              </a:buClr>
              <a:buSzPts val="2259"/>
              <a:buFont typeface="Times New Roman"/>
              <a:buChar char="►"/>
            </a:pPr>
            <a:r>
              <a:rPr lang="en-US" sz="2200">
                <a:solidFill>
                  <a:srgbClr val="3F3F3F"/>
                </a:solidFill>
                <a:latin typeface="Cambria"/>
                <a:ea typeface="Cambria"/>
                <a:cs typeface="Cambria"/>
                <a:sym typeface="Cambria"/>
              </a:rPr>
              <a:t>Windows</a:t>
            </a:r>
            <a:endParaRPr sz="2200">
              <a:latin typeface="Cambria"/>
              <a:ea typeface="Cambria"/>
              <a:cs typeface="Cambria"/>
              <a:sym typeface="Cambri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2"/>
          <p:cNvSpPr txBox="1">
            <a:spLocks noGrp="1"/>
          </p:cNvSpPr>
          <p:nvPr>
            <p:ph type="title"/>
          </p:nvPr>
        </p:nvSpPr>
        <p:spPr>
          <a:xfrm>
            <a:off x="2592925" y="624110"/>
            <a:ext cx="8911687" cy="56682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rgbClr val="262626"/>
              </a:buClr>
              <a:buSzPts val="3600"/>
              <a:buFont typeface="Century Gothic"/>
              <a:buNone/>
            </a:pPr>
            <a:r>
              <a:rPr lang="en-US"/>
              <a:t>Conclusion</a:t>
            </a:r>
            <a:endParaRPr/>
          </a:p>
        </p:txBody>
      </p:sp>
      <p:sp>
        <p:nvSpPr>
          <p:cNvPr id="252" name="Google Shape;252;p12"/>
          <p:cNvSpPr txBox="1">
            <a:spLocks noGrp="1"/>
          </p:cNvSpPr>
          <p:nvPr>
            <p:ph type="sldNum" idx="12"/>
          </p:nvPr>
        </p:nvSpPr>
        <p:spPr>
          <a:xfrm>
            <a:off x="531812" y="787782"/>
            <a:ext cx="779767" cy="365125"/>
          </a:xfrm>
          <a:prstGeom prst="rect">
            <a:avLst/>
          </a:prstGeom>
          <a:noFill/>
          <a:ln>
            <a:noFill/>
          </a:ln>
        </p:spPr>
        <p:txBody>
          <a:bodyPr spcFirstLastPara="1" wrap="square" lIns="0" tIns="0" rIns="0" bIns="0" anchor="ctr" anchorCtr="0">
            <a:spAutoFit/>
          </a:bodyPr>
          <a:lstStyle/>
          <a:p>
            <a:pPr marL="38100" lvl="0" indent="0" algn="r" rtl="0">
              <a:lnSpc>
                <a:spcPct val="93000"/>
              </a:lnSpc>
              <a:spcBef>
                <a:spcPts val="0"/>
              </a:spcBef>
              <a:spcAft>
                <a:spcPts val="0"/>
              </a:spcAft>
              <a:buNone/>
            </a:pPr>
            <a:fld id="{00000000-1234-1234-1234-123412341234}" type="slidenum">
              <a:rPr lang="en-US"/>
              <a:pPr marL="38100" lvl="0" indent="0" algn="r" rtl="0">
                <a:lnSpc>
                  <a:spcPct val="93000"/>
                </a:lnSpc>
                <a:spcBef>
                  <a:spcPts val="0"/>
                </a:spcBef>
                <a:spcAft>
                  <a:spcPts val="0"/>
                </a:spcAft>
                <a:buNone/>
              </a:pPr>
              <a:t>12</a:t>
            </a:fld>
            <a:endParaRPr/>
          </a:p>
        </p:txBody>
      </p:sp>
      <p:sp>
        <p:nvSpPr>
          <p:cNvPr id="253" name="Google Shape;253;p12"/>
          <p:cNvSpPr txBox="1"/>
          <p:nvPr/>
        </p:nvSpPr>
        <p:spPr>
          <a:xfrm>
            <a:off x="630987" y="1510192"/>
            <a:ext cx="9649460" cy="4193456"/>
          </a:xfrm>
          <a:prstGeom prst="rect">
            <a:avLst/>
          </a:prstGeom>
          <a:noFill/>
          <a:ln>
            <a:noFill/>
          </a:ln>
        </p:spPr>
        <p:txBody>
          <a:bodyPr spcFirstLastPara="1" wrap="square" lIns="0" tIns="213350" rIns="0" bIns="0" anchor="t" anchorCtr="0">
            <a:spAutoFit/>
          </a:bodyPr>
          <a:lstStyle/>
          <a:p>
            <a:pPr marL="474344" lvl="0" indent="-461644" algn="l" rtl="0">
              <a:lnSpc>
                <a:spcPct val="100000"/>
              </a:lnSpc>
              <a:spcBef>
                <a:spcPts val="0"/>
              </a:spcBef>
              <a:spcAft>
                <a:spcPts val="0"/>
              </a:spcAft>
              <a:buClr>
                <a:srgbClr val="5ECAEF"/>
              </a:buClr>
              <a:buSzPts val="1900"/>
              <a:buFont typeface="Times New Roman"/>
              <a:buChar char="►"/>
            </a:pPr>
            <a:r>
              <a:rPr lang="en-US" sz="2400">
                <a:solidFill>
                  <a:srgbClr val="3F3F3F"/>
                </a:solidFill>
                <a:latin typeface="Cambria"/>
                <a:ea typeface="Cambria"/>
                <a:cs typeface="Cambria"/>
                <a:sym typeface="Cambria"/>
              </a:rPr>
              <a:t>Enhanced Data Protection:</a:t>
            </a:r>
            <a:endParaRPr sz="2400">
              <a:latin typeface="Cambria"/>
              <a:ea typeface="Cambria"/>
              <a:cs typeface="Cambria"/>
              <a:sym typeface="Cambria"/>
            </a:endParaRPr>
          </a:p>
          <a:p>
            <a:pPr marL="931544" marR="155575" lvl="1" indent="-462280" algn="l" rtl="0">
              <a:lnSpc>
                <a:spcPct val="150000"/>
              </a:lnSpc>
              <a:spcBef>
                <a:spcPts val="125"/>
              </a:spcBef>
              <a:spcAft>
                <a:spcPts val="0"/>
              </a:spcAft>
              <a:buClr>
                <a:srgbClr val="5ECAEF"/>
              </a:buClr>
              <a:buSzPts val="1900"/>
              <a:buFont typeface="Times New Roman"/>
              <a:buChar char="►"/>
            </a:pPr>
            <a:r>
              <a:rPr lang="en-US" sz="2200">
                <a:solidFill>
                  <a:srgbClr val="3F3F3F"/>
                </a:solidFill>
                <a:latin typeface="Cambria"/>
                <a:ea typeface="Cambria"/>
                <a:cs typeface="Cambria"/>
                <a:sym typeface="Cambria"/>
              </a:rPr>
              <a:t>Our File Encryptor in C++ ensures the security of sensitive data by implementing strong encryption methods, preventing unauthorized access and potential data breaches.</a:t>
            </a:r>
            <a:endParaRPr sz="2200">
              <a:latin typeface="Cambria"/>
              <a:ea typeface="Cambria"/>
              <a:cs typeface="Cambria"/>
              <a:sym typeface="Cambria"/>
            </a:endParaRPr>
          </a:p>
          <a:p>
            <a:pPr marL="474344" lvl="0" indent="-461644" algn="l" rtl="0">
              <a:lnSpc>
                <a:spcPct val="100000"/>
              </a:lnSpc>
              <a:spcBef>
                <a:spcPts val="1315"/>
              </a:spcBef>
              <a:spcAft>
                <a:spcPts val="0"/>
              </a:spcAft>
              <a:buClr>
                <a:srgbClr val="5ECAEF"/>
              </a:buClr>
              <a:buSzPts val="1900"/>
              <a:buFont typeface="Times New Roman"/>
              <a:buChar char="►"/>
            </a:pPr>
            <a:r>
              <a:rPr lang="en-US" sz="2400">
                <a:solidFill>
                  <a:srgbClr val="3F3F3F"/>
                </a:solidFill>
                <a:latin typeface="Cambria"/>
                <a:ea typeface="Cambria"/>
                <a:cs typeface="Cambria"/>
                <a:sym typeface="Cambria"/>
              </a:rPr>
              <a:t>Simplified and Efficient Encryption:</a:t>
            </a:r>
            <a:endParaRPr sz="2400">
              <a:latin typeface="Cambria"/>
              <a:ea typeface="Cambria"/>
              <a:cs typeface="Cambria"/>
              <a:sym typeface="Cambria"/>
            </a:endParaRPr>
          </a:p>
          <a:p>
            <a:pPr marL="931544" marR="5080" lvl="1" indent="-462280" algn="l" rtl="0">
              <a:lnSpc>
                <a:spcPct val="150000"/>
              </a:lnSpc>
              <a:spcBef>
                <a:spcPts val="125"/>
              </a:spcBef>
              <a:spcAft>
                <a:spcPts val="0"/>
              </a:spcAft>
              <a:buClr>
                <a:srgbClr val="5ECAEF"/>
              </a:buClr>
              <a:buSzPts val="1900"/>
              <a:buFont typeface="Times New Roman"/>
              <a:buChar char="►"/>
            </a:pPr>
            <a:r>
              <a:rPr lang="en-US" sz="2200">
                <a:solidFill>
                  <a:srgbClr val="3F3F3F"/>
                </a:solidFill>
                <a:latin typeface="Cambria"/>
                <a:ea typeface="Cambria"/>
                <a:cs typeface="Cambria"/>
                <a:sym typeface="Cambria"/>
              </a:rPr>
              <a:t>With an easy-to-use command-line interface and efficient encryption algorithms, the tool provides a streamlined solution for encrypting and decrypting files securely.</a:t>
            </a:r>
            <a:endParaRPr sz="2200">
              <a:latin typeface="Cambria"/>
              <a:ea typeface="Cambria"/>
              <a:cs typeface="Cambria"/>
              <a:sym typeface="Cambr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3"/>
          <p:cNvSpPr txBox="1">
            <a:spLocks noGrp="1"/>
          </p:cNvSpPr>
          <p:nvPr>
            <p:ph type="title"/>
          </p:nvPr>
        </p:nvSpPr>
        <p:spPr>
          <a:xfrm>
            <a:off x="2592924" y="624110"/>
            <a:ext cx="8911687" cy="128089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rgbClr val="262626"/>
              </a:buClr>
              <a:buSzPts val="3600"/>
              <a:buFont typeface="Century Gothic"/>
              <a:buNone/>
            </a:pPr>
            <a:r>
              <a:rPr lang="en-US"/>
              <a:t>Questions/Queries</a:t>
            </a:r>
            <a:r>
              <a:rPr lang="en-US">
                <a:latin typeface="Times New Roman"/>
                <a:ea typeface="Times New Roman"/>
                <a:cs typeface="Times New Roman"/>
                <a:sym typeface="Times New Roman"/>
              </a:rPr>
              <a:t>…</a:t>
            </a:r>
            <a:endParaRPr/>
          </a:p>
        </p:txBody>
      </p:sp>
      <p:sp>
        <p:nvSpPr>
          <p:cNvPr id="259" name="Google Shape;259;p13"/>
          <p:cNvSpPr txBox="1">
            <a:spLocks noGrp="1"/>
          </p:cNvSpPr>
          <p:nvPr>
            <p:ph type="sldNum" idx="12"/>
          </p:nvPr>
        </p:nvSpPr>
        <p:spPr>
          <a:xfrm>
            <a:off x="531812" y="787782"/>
            <a:ext cx="779767" cy="365125"/>
          </a:xfrm>
          <a:prstGeom prst="rect">
            <a:avLst/>
          </a:prstGeom>
          <a:noFill/>
          <a:ln>
            <a:noFill/>
          </a:ln>
        </p:spPr>
        <p:txBody>
          <a:bodyPr spcFirstLastPara="1" wrap="square" lIns="0" tIns="0" rIns="0" bIns="0" anchor="ctr" anchorCtr="0">
            <a:spAutoFit/>
          </a:bodyPr>
          <a:lstStyle/>
          <a:p>
            <a:pPr marL="38100" lvl="0" indent="0" algn="r" rtl="0">
              <a:lnSpc>
                <a:spcPct val="93000"/>
              </a:lnSpc>
              <a:spcBef>
                <a:spcPts val="0"/>
              </a:spcBef>
              <a:spcAft>
                <a:spcPts val="0"/>
              </a:spcAft>
              <a:buNone/>
            </a:pPr>
            <a:fld id="{00000000-1234-1234-1234-123412341234}" type="slidenum">
              <a:rPr lang="en-US"/>
              <a:pPr marL="38100" lvl="0" indent="0" algn="r" rtl="0">
                <a:lnSpc>
                  <a:spcPct val="93000"/>
                </a:lnSpc>
                <a:spcBef>
                  <a:spcPts val="0"/>
                </a:spcBef>
                <a:spcAft>
                  <a:spcPts val="0"/>
                </a:spcAft>
                <a:buNone/>
              </a:pPr>
              <a:t>13</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
          <p:cNvSpPr txBox="1">
            <a:spLocks noGrp="1"/>
          </p:cNvSpPr>
          <p:nvPr>
            <p:ph type="title"/>
          </p:nvPr>
        </p:nvSpPr>
        <p:spPr>
          <a:xfrm>
            <a:off x="2592925" y="624110"/>
            <a:ext cx="8911687" cy="128089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rgbClr val="262626"/>
              </a:buClr>
              <a:buSzPts val="3600"/>
              <a:buFont typeface="Century Gothic"/>
              <a:buNone/>
            </a:pPr>
            <a:r>
              <a:rPr lang="en-US" dirty="0"/>
              <a:t>Contents / Agenda</a:t>
            </a:r>
            <a:endParaRPr/>
          </a:p>
        </p:txBody>
      </p:sp>
      <p:sp>
        <p:nvSpPr>
          <p:cNvPr id="182" name="Google Shape;182;p2"/>
          <p:cNvSpPr txBox="1">
            <a:spLocks noGrp="1"/>
          </p:cNvSpPr>
          <p:nvPr>
            <p:ph type="sldNum" idx="12"/>
          </p:nvPr>
        </p:nvSpPr>
        <p:spPr>
          <a:xfrm>
            <a:off x="531812" y="787782"/>
            <a:ext cx="779767" cy="365125"/>
          </a:xfrm>
          <a:prstGeom prst="rect">
            <a:avLst/>
          </a:prstGeom>
          <a:noFill/>
          <a:ln>
            <a:noFill/>
          </a:ln>
        </p:spPr>
        <p:txBody>
          <a:bodyPr spcFirstLastPara="1" wrap="square" lIns="0" tIns="0" rIns="0" bIns="0" anchor="ctr" anchorCtr="0">
            <a:spAutoFit/>
          </a:bodyPr>
          <a:lstStyle/>
          <a:p>
            <a:pPr marL="173355" lvl="0" indent="0" algn="r" rtl="0">
              <a:lnSpc>
                <a:spcPct val="93000"/>
              </a:lnSpc>
              <a:spcBef>
                <a:spcPts val="0"/>
              </a:spcBef>
              <a:spcAft>
                <a:spcPts val="0"/>
              </a:spcAft>
              <a:buNone/>
            </a:pPr>
            <a:fld id="{00000000-1234-1234-1234-123412341234}" type="slidenum">
              <a:rPr lang="en-US"/>
              <a:pPr marL="173355" lvl="0" indent="0" algn="r" rtl="0">
                <a:lnSpc>
                  <a:spcPct val="93000"/>
                </a:lnSpc>
                <a:spcBef>
                  <a:spcPts val="0"/>
                </a:spcBef>
                <a:spcAft>
                  <a:spcPts val="0"/>
                </a:spcAft>
                <a:buNone/>
              </a:pPr>
              <a:t>2</a:t>
            </a:fld>
            <a:endParaRPr/>
          </a:p>
        </p:txBody>
      </p:sp>
      <p:sp>
        <p:nvSpPr>
          <p:cNvPr id="183" name="Google Shape;183;p2"/>
          <p:cNvSpPr txBox="1"/>
          <p:nvPr/>
        </p:nvSpPr>
        <p:spPr>
          <a:xfrm>
            <a:off x="642035" y="1598275"/>
            <a:ext cx="5087620" cy="3416320"/>
          </a:xfrm>
          <a:prstGeom prst="rect">
            <a:avLst/>
          </a:prstGeom>
          <a:noFill/>
          <a:ln>
            <a:noFill/>
          </a:ln>
        </p:spPr>
        <p:txBody>
          <a:bodyPr spcFirstLastPara="1" wrap="square" lIns="0" tIns="76200" rIns="0" bIns="0" anchor="t" anchorCtr="0">
            <a:spAutoFit/>
          </a:bodyPr>
          <a:lstStyle/>
          <a:p>
            <a:pPr marL="463550" lvl="0" indent="-450850" algn="l" rtl="0">
              <a:lnSpc>
                <a:spcPct val="100000"/>
              </a:lnSpc>
              <a:spcBef>
                <a:spcPts val="0"/>
              </a:spcBef>
              <a:spcAft>
                <a:spcPts val="0"/>
              </a:spcAft>
              <a:buClr>
                <a:srgbClr val="5ECAEF"/>
              </a:buClr>
              <a:buSzPts val="1964"/>
              <a:buFont typeface="Times New Roman"/>
              <a:buChar char="►"/>
            </a:pPr>
            <a:r>
              <a:rPr lang="en-US" sz="2400" dirty="0">
                <a:solidFill>
                  <a:srgbClr val="3F3F3F"/>
                </a:solidFill>
                <a:latin typeface="Cambria"/>
                <a:ea typeface="Cambria"/>
                <a:cs typeface="Cambria"/>
                <a:sym typeface="Cambria"/>
              </a:rPr>
              <a:t>Introduction</a:t>
            </a:r>
            <a:endParaRPr sz="2400">
              <a:latin typeface="Cambria"/>
              <a:ea typeface="Cambria"/>
              <a:cs typeface="Cambria"/>
              <a:sym typeface="Cambria"/>
            </a:endParaRPr>
          </a:p>
          <a:p>
            <a:pPr marL="463550" lvl="0" indent="-450850" algn="l" rtl="0">
              <a:lnSpc>
                <a:spcPct val="100000"/>
              </a:lnSpc>
              <a:spcBef>
                <a:spcPts val="509"/>
              </a:spcBef>
              <a:spcAft>
                <a:spcPts val="0"/>
              </a:spcAft>
              <a:buClr>
                <a:srgbClr val="5ECAEF"/>
              </a:buClr>
              <a:buSzPts val="1964"/>
              <a:buFont typeface="Times New Roman"/>
              <a:buChar char="►"/>
            </a:pPr>
            <a:r>
              <a:rPr lang="en-US" sz="2400" dirty="0">
                <a:solidFill>
                  <a:srgbClr val="3F3F3F"/>
                </a:solidFill>
                <a:latin typeface="Cambria"/>
                <a:ea typeface="Cambria"/>
                <a:cs typeface="Cambria"/>
                <a:sym typeface="Cambria"/>
              </a:rPr>
              <a:t>Problem Statement</a:t>
            </a:r>
            <a:endParaRPr sz="2400">
              <a:latin typeface="Cambria"/>
              <a:ea typeface="Cambria"/>
              <a:cs typeface="Cambria"/>
              <a:sym typeface="Cambria"/>
            </a:endParaRPr>
          </a:p>
          <a:p>
            <a:pPr marL="463550" lvl="0" indent="-450850" algn="l" rtl="0">
              <a:lnSpc>
                <a:spcPct val="100000"/>
              </a:lnSpc>
              <a:spcBef>
                <a:spcPts val="509"/>
              </a:spcBef>
              <a:spcAft>
                <a:spcPts val="0"/>
              </a:spcAft>
              <a:buClr>
                <a:srgbClr val="5ECAEF"/>
              </a:buClr>
              <a:buSzPts val="1964"/>
              <a:buFont typeface="Times New Roman"/>
              <a:buChar char="►"/>
            </a:pPr>
            <a:r>
              <a:rPr lang="en-US" sz="2400" dirty="0">
                <a:solidFill>
                  <a:srgbClr val="3F3F3F"/>
                </a:solidFill>
                <a:latin typeface="Cambria"/>
                <a:ea typeface="Cambria"/>
                <a:cs typeface="Cambria"/>
                <a:sym typeface="Cambria"/>
              </a:rPr>
              <a:t>Motivation</a:t>
            </a:r>
            <a:endParaRPr sz="2400">
              <a:latin typeface="Cambria"/>
              <a:ea typeface="Cambria"/>
              <a:cs typeface="Cambria"/>
              <a:sym typeface="Cambria"/>
            </a:endParaRPr>
          </a:p>
          <a:p>
            <a:pPr marL="463550" lvl="0" indent="-450850" algn="l" rtl="0">
              <a:lnSpc>
                <a:spcPct val="100000"/>
              </a:lnSpc>
              <a:spcBef>
                <a:spcPts val="509"/>
              </a:spcBef>
              <a:spcAft>
                <a:spcPts val="0"/>
              </a:spcAft>
              <a:buClr>
                <a:srgbClr val="5ECAEF"/>
              </a:buClr>
              <a:buSzPts val="1964"/>
              <a:buFont typeface="Times New Roman"/>
              <a:buChar char="►"/>
            </a:pPr>
            <a:r>
              <a:rPr lang="en-US" sz="2400" dirty="0">
                <a:solidFill>
                  <a:srgbClr val="3F3F3F"/>
                </a:solidFill>
                <a:latin typeface="Cambria"/>
                <a:ea typeface="Cambria"/>
                <a:cs typeface="Cambria"/>
                <a:sym typeface="Cambria"/>
              </a:rPr>
              <a:t>Features</a:t>
            </a:r>
            <a:endParaRPr sz="2400">
              <a:latin typeface="Cambria"/>
              <a:ea typeface="Cambria"/>
              <a:cs typeface="Cambria"/>
              <a:sym typeface="Cambria"/>
            </a:endParaRPr>
          </a:p>
          <a:p>
            <a:pPr marL="463550" lvl="0" indent="-450850" algn="l" rtl="0">
              <a:lnSpc>
                <a:spcPct val="100000"/>
              </a:lnSpc>
              <a:spcBef>
                <a:spcPts val="509"/>
              </a:spcBef>
              <a:spcAft>
                <a:spcPts val="0"/>
              </a:spcAft>
              <a:buClr>
                <a:srgbClr val="5ECAEF"/>
              </a:buClr>
              <a:buSzPts val="1964"/>
              <a:buFont typeface="Times New Roman"/>
              <a:buChar char="►"/>
            </a:pPr>
            <a:r>
              <a:rPr lang="en-US" sz="2400" dirty="0">
                <a:solidFill>
                  <a:srgbClr val="3F3F3F"/>
                </a:solidFill>
                <a:latin typeface="Cambria"/>
                <a:ea typeface="Cambria"/>
                <a:cs typeface="Cambria"/>
                <a:sym typeface="Cambria"/>
              </a:rPr>
              <a:t>Objectives</a:t>
            </a:r>
            <a:endParaRPr sz="2400">
              <a:latin typeface="Cambria"/>
              <a:ea typeface="Cambria"/>
              <a:cs typeface="Cambria"/>
              <a:sym typeface="Cambria"/>
            </a:endParaRPr>
          </a:p>
          <a:p>
            <a:pPr marL="463550" lvl="0" indent="-450850" algn="l" rtl="0">
              <a:lnSpc>
                <a:spcPct val="100000"/>
              </a:lnSpc>
              <a:spcBef>
                <a:spcPts val="515"/>
              </a:spcBef>
              <a:spcAft>
                <a:spcPts val="0"/>
              </a:spcAft>
              <a:buClr>
                <a:srgbClr val="5ECAEF"/>
              </a:buClr>
              <a:buSzPts val="1964"/>
              <a:buFont typeface="Times New Roman"/>
              <a:buChar char="►"/>
            </a:pPr>
            <a:r>
              <a:rPr lang="en-US" sz="2400" dirty="0">
                <a:solidFill>
                  <a:srgbClr val="3F3F3F"/>
                </a:solidFill>
                <a:latin typeface="Cambria"/>
                <a:ea typeface="Cambria"/>
                <a:cs typeface="Cambria"/>
                <a:sym typeface="Cambria"/>
              </a:rPr>
              <a:t>Platform (Development Environment)</a:t>
            </a:r>
            <a:endParaRPr sz="2400">
              <a:latin typeface="Cambria"/>
              <a:ea typeface="Cambria"/>
              <a:cs typeface="Cambria"/>
              <a:sym typeface="Cambria"/>
            </a:endParaRPr>
          </a:p>
          <a:p>
            <a:pPr marL="463550" lvl="0" indent="-450850" algn="l" rtl="0">
              <a:lnSpc>
                <a:spcPct val="100000"/>
              </a:lnSpc>
              <a:spcBef>
                <a:spcPts val="509"/>
              </a:spcBef>
              <a:spcAft>
                <a:spcPts val="0"/>
              </a:spcAft>
              <a:buClr>
                <a:srgbClr val="5ECAEF"/>
              </a:buClr>
              <a:buSzPts val="1964"/>
              <a:buFont typeface="Times New Roman"/>
              <a:buChar char="►"/>
            </a:pPr>
            <a:r>
              <a:rPr lang="en-US" sz="2400" dirty="0">
                <a:solidFill>
                  <a:srgbClr val="3F3F3F"/>
                </a:solidFill>
                <a:latin typeface="Cambria"/>
                <a:ea typeface="Cambria"/>
                <a:cs typeface="Cambria"/>
                <a:sym typeface="Cambria"/>
              </a:rPr>
              <a:t>Conclusion</a:t>
            </a:r>
            <a:endParaRPr sz="2400">
              <a:latin typeface="Cambria"/>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
          <p:cNvSpPr txBox="1">
            <a:spLocks noGrp="1"/>
          </p:cNvSpPr>
          <p:nvPr>
            <p:ph type="title"/>
          </p:nvPr>
        </p:nvSpPr>
        <p:spPr>
          <a:xfrm>
            <a:off x="2509525" y="519885"/>
            <a:ext cx="8911800" cy="567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rgbClr val="262626"/>
              </a:buClr>
              <a:buSzPts val="3600"/>
              <a:buFont typeface="Century Gothic"/>
              <a:buNone/>
            </a:pPr>
            <a:r>
              <a:rPr lang="en-US"/>
              <a:t>Introduction</a:t>
            </a:r>
            <a:endParaRPr/>
          </a:p>
        </p:txBody>
      </p:sp>
      <p:sp>
        <p:nvSpPr>
          <p:cNvPr id="189" name="Google Shape;189;p3"/>
          <p:cNvSpPr txBox="1">
            <a:spLocks noGrp="1"/>
          </p:cNvSpPr>
          <p:nvPr>
            <p:ph type="sldNum" idx="12"/>
          </p:nvPr>
        </p:nvSpPr>
        <p:spPr>
          <a:xfrm>
            <a:off x="448412" y="683557"/>
            <a:ext cx="779700" cy="286200"/>
          </a:xfrm>
          <a:prstGeom prst="rect">
            <a:avLst/>
          </a:prstGeom>
          <a:noFill/>
          <a:ln>
            <a:noFill/>
          </a:ln>
        </p:spPr>
        <p:txBody>
          <a:bodyPr spcFirstLastPara="1" wrap="square" lIns="0" tIns="0" rIns="0" bIns="0" anchor="ctr" anchorCtr="0">
            <a:spAutoFit/>
          </a:bodyPr>
          <a:lstStyle/>
          <a:p>
            <a:pPr marL="173355" lvl="0" indent="0" algn="r" rtl="0">
              <a:lnSpc>
                <a:spcPct val="93000"/>
              </a:lnSpc>
              <a:spcBef>
                <a:spcPts val="0"/>
              </a:spcBef>
              <a:spcAft>
                <a:spcPts val="0"/>
              </a:spcAft>
              <a:buNone/>
            </a:pPr>
            <a:fld id="{00000000-1234-1234-1234-123412341234}" type="slidenum">
              <a:rPr lang="en-US"/>
              <a:pPr marL="173355" lvl="0" indent="0" algn="r" rtl="0">
                <a:lnSpc>
                  <a:spcPct val="93000"/>
                </a:lnSpc>
                <a:spcBef>
                  <a:spcPts val="0"/>
                </a:spcBef>
                <a:spcAft>
                  <a:spcPts val="0"/>
                </a:spcAft>
                <a:buNone/>
              </a:pPr>
              <a:t>3</a:t>
            </a:fld>
            <a:endParaRPr/>
          </a:p>
        </p:txBody>
      </p:sp>
      <p:sp>
        <p:nvSpPr>
          <p:cNvPr id="190" name="Google Shape;190;p3"/>
          <p:cNvSpPr txBox="1"/>
          <p:nvPr/>
        </p:nvSpPr>
        <p:spPr>
          <a:xfrm>
            <a:off x="547587" y="1423702"/>
            <a:ext cx="9766800" cy="4286700"/>
          </a:xfrm>
          <a:prstGeom prst="rect">
            <a:avLst/>
          </a:prstGeom>
          <a:noFill/>
          <a:ln>
            <a:noFill/>
          </a:ln>
        </p:spPr>
        <p:txBody>
          <a:bodyPr spcFirstLastPara="1" wrap="square" lIns="0" tIns="12700" rIns="0" bIns="0" anchor="t" anchorCtr="0">
            <a:spAutoFit/>
          </a:bodyPr>
          <a:lstStyle/>
          <a:p>
            <a:pPr marL="474344" marR="5080" lvl="0" indent="-462279" algn="l" rtl="0">
              <a:lnSpc>
                <a:spcPct val="150000"/>
              </a:lnSpc>
              <a:spcBef>
                <a:spcPts val="0"/>
              </a:spcBef>
              <a:spcAft>
                <a:spcPts val="0"/>
              </a:spcAft>
              <a:buClr>
                <a:srgbClr val="5ECAEF"/>
              </a:buClr>
              <a:buSzPts val="1900"/>
              <a:buFont typeface="Times New Roman"/>
              <a:buChar char="►"/>
            </a:pPr>
            <a:r>
              <a:rPr lang="en-US" sz="2400" dirty="0">
                <a:latin typeface="Cambria"/>
                <a:ea typeface="Cambria"/>
                <a:cs typeface="Cambria"/>
                <a:sym typeface="Cambria"/>
              </a:rPr>
              <a:t>This project aims to develop a File </a:t>
            </a:r>
            <a:r>
              <a:rPr lang="en-US" sz="2400" dirty="0" err="1">
                <a:latin typeface="Cambria"/>
                <a:ea typeface="Cambria"/>
                <a:cs typeface="Cambria"/>
                <a:sym typeface="Cambria"/>
              </a:rPr>
              <a:t>Encryptor</a:t>
            </a:r>
            <a:r>
              <a:rPr lang="en-US" sz="2400" dirty="0">
                <a:latin typeface="Cambria"/>
                <a:ea typeface="Cambria"/>
                <a:cs typeface="Cambria"/>
                <a:sym typeface="Cambria"/>
              </a:rPr>
              <a:t> in C++ that provides a secure way to encrypt and decrypt files using a key. </a:t>
            </a:r>
            <a:endParaRPr/>
          </a:p>
          <a:p>
            <a:pPr marL="474344" marR="5080" lvl="0" indent="-462279" algn="l" rtl="0">
              <a:lnSpc>
                <a:spcPct val="150000"/>
              </a:lnSpc>
              <a:spcBef>
                <a:spcPts val="100"/>
              </a:spcBef>
              <a:spcAft>
                <a:spcPts val="0"/>
              </a:spcAft>
              <a:buClr>
                <a:srgbClr val="5ECAEF"/>
              </a:buClr>
              <a:buSzPts val="1900"/>
              <a:buFont typeface="Times New Roman"/>
              <a:buChar char="►"/>
            </a:pPr>
            <a:r>
              <a:rPr lang="en-US" sz="2400" dirty="0">
                <a:latin typeface="Cambria"/>
                <a:ea typeface="Cambria"/>
                <a:cs typeface="Cambria"/>
                <a:sym typeface="Cambria"/>
              </a:rPr>
              <a:t>The application will utilize standard encryption algorithms, allowing users to safeguard sensitive data. </a:t>
            </a:r>
            <a:endParaRPr/>
          </a:p>
          <a:p>
            <a:pPr marL="474344" marR="5080" lvl="0" indent="-462279" algn="l" rtl="0">
              <a:lnSpc>
                <a:spcPct val="150000"/>
              </a:lnSpc>
              <a:spcBef>
                <a:spcPts val="100"/>
              </a:spcBef>
              <a:spcAft>
                <a:spcPts val="0"/>
              </a:spcAft>
              <a:buClr>
                <a:srgbClr val="5ECAEF"/>
              </a:buClr>
              <a:buSzPts val="1900"/>
              <a:buFont typeface="Times New Roman"/>
              <a:buChar char="►"/>
            </a:pPr>
            <a:r>
              <a:rPr lang="en-US" sz="2400" dirty="0">
                <a:latin typeface="Cambria"/>
                <a:ea typeface="Cambria"/>
                <a:cs typeface="Cambria"/>
                <a:sym typeface="Cambria"/>
              </a:rPr>
              <a:t>The </a:t>
            </a:r>
            <a:r>
              <a:rPr lang="en-US" sz="2400" dirty="0" err="1">
                <a:latin typeface="Cambria"/>
                <a:ea typeface="Cambria"/>
                <a:cs typeface="Cambria"/>
                <a:sym typeface="Cambria"/>
              </a:rPr>
              <a:t>encryptor</a:t>
            </a:r>
            <a:r>
              <a:rPr lang="en-US" sz="2400" dirty="0">
                <a:latin typeface="Cambria"/>
                <a:ea typeface="Cambria"/>
                <a:cs typeface="Cambria"/>
                <a:sym typeface="Cambria"/>
              </a:rPr>
              <a:t> will support a command-line interface (CLI) to ensure simple, quick operations, and its primary function will be to encrypt a file using a password-based key, ensuring that files remain inaccessible without the correct decryption key.</a:t>
            </a:r>
            <a:endParaRPr sz="2400">
              <a:latin typeface="Cambria"/>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4"/>
          <p:cNvSpPr txBox="1">
            <a:spLocks noGrp="1"/>
          </p:cNvSpPr>
          <p:nvPr>
            <p:ph type="title"/>
          </p:nvPr>
        </p:nvSpPr>
        <p:spPr>
          <a:xfrm>
            <a:off x="2283675" y="551335"/>
            <a:ext cx="8911800" cy="567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rgbClr val="262626"/>
              </a:buClr>
              <a:buSzPts val="3600"/>
              <a:buFont typeface="Century Gothic"/>
              <a:buNone/>
            </a:pPr>
            <a:r>
              <a:rPr lang="en-US"/>
              <a:t>Problem Statement</a:t>
            </a:r>
            <a:endParaRPr/>
          </a:p>
        </p:txBody>
      </p:sp>
      <p:sp>
        <p:nvSpPr>
          <p:cNvPr id="196" name="Google Shape;196;p4"/>
          <p:cNvSpPr txBox="1">
            <a:spLocks noGrp="1"/>
          </p:cNvSpPr>
          <p:nvPr>
            <p:ph type="body" idx="1"/>
          </p:nvPr>
        </p:nvSpPr>
        <p:spPr>
          <a:xfrm>
            <a:off x="1903412" y="1463040"/>
            <a:ext cx="8915400" cy="3552254"/>
          </a:xfrm>
          <a:prstGeom prst="rect">
            <a:avLst/>
          </a:prstGeom>
          <a:noFill/>
          <a:ln>
            <a:noFill/>
          </a:ln>
        </p:spPr>
        <p:txBody>
          <a:bodyPr spcFirstLastPara="1" wrap="square" lIns="0" tIns="213350" rIns="0" bIns="0" anchor="t" anchorCtr="0">
            <a:spAutoFit/>
          </a:bodyPr>
          <a:lstStyle/>
          <a:p>
            <a:pPr marL="474344" lvl="0" indent="-461644" algn="l" rtl="0">
              <a:lnSpc>
                <a:spcPct val="100000"/>
              </a:lnSpc>
              <a:spcBef>
                <a:spcPts val="0"/>
              </a:spcBef>
              <a:spcAft>
                <a:spcPts val="0"/>
              </a:spcAft>
              <a:buClr>
                <a:srgbClr val="5ECAEF"/>
              </a:buClr>
              <a:buSzPts val="1900"/>
              <a:buFont typeface="Times New Roman"/>
              <a:buChar char="►"/>
            </a:pPr>
            <a:r>
              <a:rPr lang="en-US" sz="2400" dirty="0"/>
              <a:t>Insecure Data Protection:</a:t>
            </a:r>
            <a:endParaRPr sz="2400"/>
          </a:p>
          <a:p>
            <a:pPr marL="931544" marR="85090" lvl="1" indent="-462280" algn="l" rtl="0">
              <a:lnSpc>
                <a:spcPct val="150000"/>
              </a:lnSpc>
              <a:spcBef>
                <a:spcPts val="125"/>
              </a:spcBef>
              <a:spcAft>
                <a:spcPts val="0"/>
              </a:spcAft>
              <a:buClr>
                <a:srgbClr val="5ECAEF"/>
              </a:buClr>
              <a:buSzPts val="1900"/>
              <a:buFont typeface="Times New Roman"/>
              <a:buChar char="►"/>
            </a:pPr>
            <a:r>
              <a:rPr lang="en-US" sz="2200" dirty="0">
                <a:solidFill>
                  <a:srgbClr val="3F3F3F"/>
                </a:solidFill>
                <a:latin typeface="Cambria"/>
                <a:ea typeface="Cambria"/>
                <a:cs typeface="Cambria"/>
                <a:sym typeface="Cambria"/>
              </a:rPr>
              <a:t>With the increasing amount of sensitive data being stored and shared electronically, many individuals and organizations face the risk of unauthorized access to important files, leading to potential data breaches, identity theft, or privacy violations. The need for secure encryption methods to protect files during storage and transmission has become critical.</a:t>
            </a:r>
            <a:endParaRPr sz="2200">
              <a:latin typeface="Cambria"/>
              <a:ea typeface="Cambria"/>
              <a:cs typeface="Cambria"/>
              <a:sym typeface="Cambria"/>
            </a:endParaRPr>
          </a:p>
        </p:txBody>
      </p:sp>
      <p:sp>
        <p:nvSpPr>
          <p:cNvPr id="197" name="Google Shape;197;p4"/>
          <p:cNvSpPr txBox="1">
            <a:spLocks noGrp="1"/>
          </p:cNvSpPr>
          <p:nvPr>
            <p:ph type="sldNum" idx="12"/>
          </p:nvPr>
        </p:nvSpPr>
        <p:spPr>
          <a:xfrm>
            <a:off x="531812" y="787782"/>
            <a:ext cx="779767" cy="365125"/>
          </a:xfrm>
          <a:prstGeom prst="rect">
            <a:avLst/>
          </a:prstGeom>
          <a:noFill/>
          <a:ln>
            <a:noFill/>
          </a:ln>
        </p:spPr>
        <p:txBody>
          <a:bodyPr spcFirstLastPara="1" wrap="square" lIns="0" tIns="0" rIns="0" bIns="0" anchor="ctr" anchorCtr="0">
            <a:spAutoFit/>
          </a:bodyPr>
          <a:lstStyle/>
          <a:p>
            <a:pPr marL="173355" lvl="0" indent="0" algn="r" rtl="0">
              <a:lnSpc>
                <a:spcPct val="93000"/>
              </a:lnSpc>
              <a:spcBef>
                <a:spcPts val="0"/>
              </a:spcBef>
              <a:spcAft>
                <a:spcPts val="0"/>
              </a:spcAft>
              <a:buNone/>
            </a:pPr>
            <a:fld id="{00000000-1234-1234-1234-123412341234}" type="slidenum">
              <a:rPr lang="en-US"/>
              <a:pPr marL="173355" lvl="0" indent="0" algn="r" rtl="0">
                <a:lnSpc>
                  <a:spcPct val="93000"/>
                </a:lnSpc>
                <a:spcBef>
                  <a:spcPts val="0"/>
                </a:spcBef>
                <a:spcAft>
                  <a:spcPts val="0"/>
                </a:spcAft>
                <a:buNone/>
              </a:p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5"/>
          <p:cNvSpPr txBox="1">
            <a:spLocks noGrp="1"/>
          </p:cNvSpPr>
          <p:nvPr>
            <p:ph type="title"/>
          </p:nvPr>
        </p:nvSpPr>
        <p:spPr>
          <a:xfrm>
            <a:off x="1815575" y="686848"/>
            <a:ext cx="8911800" cy="567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rgbClr val="262626"/>
              </a:buClr>
              <a:buSzPts val="3600"/>
              <a:buFont typeface="Century Gothic"/>
              <a:buNone/>
            </a:pPr>
            <a:r>
              <a:rPr lang="en-US" dirty="0"/>
              <a:t>Problem </a:t>
            </a:r>
            <a:r>
              <a:rPr lang="en-US" dirty="0" err="1"/>
              <a:t>Statemement</a:t>
            </a:r>
            <a:endParaRPr/>
          </a:p>
        </p:txBody>
      </p:sp>
      <p:sp>
        <p:nvSpPr>
          <p:cNvPr id="203" name="Google Shape;203;p5"/>
          <p:cNvSpPr txBox="1">
            <a:spLocks noGrp="1"/>
          </p:cNvSpPr>
          <p:nvPr>
            <p:ph type="body" idx="1"/>
          </p:nvPr>
        </p:nvSpPr>
        <p:spPr>
          <a:xfrm>
            <a:off x="1888172" y="1661160"/>
            <a:ext cx="8915400" cy="3074100"/>
          </a:xfrm>
          <a:prstGeom prst="rect">
            <a:avLst/>
          </a:prstGeom>
          <a:noFill/>
          <a:ln>
            <a:noFill/>
          </a:ln>
        </p:spPr>
        <p:txBody>
          <a:bodyPr spcFirstLastPara="1" wrap="square" lIns="0" tIns="213350" rIns="0" bIns="0" anchor="t" anchorCtr="0">
            <a:spAutoFit/>
          </a:bodyPr>
          <a:lstStyle/>
          <a:p>
            <a:pPr marL="474344" lvl="0" indent="-461644" algn="l" rtl="0">
              <a:lnSpc>
                <a:spcPct val="100000"/>
              </a:lnSpc>
              <a:spcBef>
                <a:spcPts val="0"/>
              </a:spcBef>
              <a:spcAft>
                <a:spcPts val="0"/>
              </a:spcAft>
              <a:buClr>
                <a:srgbClr val="5ECAEF"/>
              </a:buClr>
              <a:buSzPts val="1900"/>
              <a:buFont typeface="Times New Roman"/>
              <a:buChar char="►"/>
            </a:pPr>
            <a:r>
              <a:rPr lang="en-US" sz="2400" dirty="0"/>
              <a:t>Inefficient Manual Encryption Methods:</a:t>
            </a:r>
            <a:endParaRPr sz="2400"/>
          </a:p>
          <a:p>
            <a:pPr marL="931544" marR="5080" lvl="1" indent="-462280" algn="l" rtl="0">
              <a:lnSpc>
                <a:spcPct val="150000"/>
              </a:lnSpc>
              <a:spcBef>
                <a:spcPts val="125"/>
              </a:spcBef>
              <a:spcAft>
                <a:spcPts val="0"/>
              </a:spcAft>
              <a:buClr>
                <a:srgbClr val="5ECAEF"/>
              </a:buClr>
              <a:buSzPts val="1900"/>
              <a:buFont typeface="Times New Roman"/>
              <a:buChar char="►"/>
            </a:pPr>
            <a:r>
              <a:rPr lang="en-US" sz="2200" dirty="0">
                <a:solidFill>
                  <a:srgbClr val="3F3F3F"/>
                </a:solidFill>
                <a:latin typeface="Cambria"/>
                <a:ea typeface="Cambria"/>
                <a:cs typeface="Cambria"/>
                <a:sym typeface="Cambria"/>
              </a:rPr>
              <a:t>Many users still rely on basic or manual methods for encrypting files, which often lack proper security features, are difficult to use, and are prone to errors. These manual methods can lead to inadequate protection of sensitive information and increased vulnerability to cyber threats.</a:t>
            </a:r>
            <a:endParaRPr sz="2200">
              <a:latin typeface="Cambria"/>
              <a:ea typeface="Cambria"/>
              <a:cs typeface="Cambria"/>
              <a:sym typeface="Cambria"/>
            </a:endParaRPr>
          </a:p>
        </p:txBody>
      </p:sp>
      <p:sp>
        <p:nvSpPr>
          <p:cNvPr id="204" name="Google Shape;204;p5"/>
          <p:cNvSpPr txBox="1">
            <a:spLocks noGrp="1"/>
          </p:cNvSpPr>
          <p:nvPr>
            <p:ph type="sldNum" idx="12"/>
          </p:nvPr>
        </p:nvSpPr>
        <p:spPr>
          <a:xfrm>
            <a:off x="531812" y="787782"/>
            <a:ext cx="779767" cy="365125"/>
          </a:xfrm>
          <a:prstGeom prst="rect">
            <a:avLst/>
          </a:prstGeom>
          <a:noFill/>
          <a:ln>
            <a:noFill/>
          </a:ln>
        </p:spPr>
        <p:txBody>
          <a:bodyPr spcFirstLastPara="1" wrap="square" lIns="0" tIns="0" rIns="0" bIns="0" anchor="ctr" anchorCtr="0">
            <a:spAutoFit/>
          </a:bodyPr>
          <a:lstStyle/>
          <a:p>
            <a:pPr marL="173355" lvl="0" indent="0" algn="r" rtl="0">
              <a:lnSpc>
                <a:spcPct val="93000"/>
              </a:lnSpc>
              <a:spcBef>
                <a:spcPts val="0"/>
              </a:spcBef>
              <a:spcAft>
                <a:spcPts val="0"/>
              </a:spcAft>
              <a:buNone/>
            </a:pPr>
            <a:fld id="{00000000-1234-1234-1234-123412341234}" type="slidenum">
              <a:rPr lang="en-US"/>
              <a:pPr marL="173355" lvl="0" indent="0" algn="r" rtl="0">
                <a:lnSpc>
                  <a:spcPct val="93000"/>
                </a:lnSpc>
                <a:spcBef>
                  <a:spcPts val="0"/>
                </a:spcBef>
                <a:spcAft>
                  <a:spcPts val="0"/>
                </a:spcAft>
                <a:buNone/>
              </a:p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6"/>
          <p:cNvSpPr txBox="1">
            <a:spLocks noGrp="1"/>
          </p:cNvSpPr>
          <p:nvPr>
            <p:ph type="title"/>
          </p:nvPr>
        </p:nvSpPr>
        <p:spPr>
          <a:xfrm>
            <a:off x="2665700" y="896960"/>
            <a:ext cx="8911800" cy="567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rgbClr val="262626"/>
              </a:buClr>
              <a:buSzPts val="3600"/>
              <a:buFont typeface="Century Gothic"/>
              <a:buNone/>
            </a:pPr>
            <a:r>
              <a:rPr lang="en-US"/>
              <a:t>Motivation</a:t>
            </a:r>
            <a:endParaRPr/>
          </a:p>
        </p:txBody>
      </p:sp>
      <p:sp>
        <p:nvSpPr>
          <p:cNvPr id="210" name="Google Shape;210;p6"/>
          <p:cNvSpPr txBox="1">
            <a:spLocks noGrp="1"/>
          </p:cNvSpPr>
          <p:nvPr>
            <p:ph type="sldNum" idx="12"/>
          </p:nvPr>
        </p:nvSpPr>
        <p:spPr>
          <a:xfrm>
            <a:off x="531812" y="787782"/>
            <a:ext cx="779767" cy="365125"/>
          </a:xfrm>
          <a:prstGeom prst="rect">
            <a:avLst/>
          </a:prstGeom>
          <a:noFill/>
          <a:ln>
            <a:noFill/>
          </a:ln>
        </p:spPr>
        <p:txBody>
          <a:bodyPr spcFirstLastPara="1" wrap="square" lIns="0" tIns="0" rIns="0" bIns="0" anchor="ctr" anchorCtr="0">
            <a:spAutoFit/>
          </a:bodyPr>
          <a:lstStyle/>
          <a:p>
            <a:pPr marL="173355" lvl="0" indent="0" algn="r" rtl="0">
              <a:lnSpc>
                <a:spcPct val="93000"/>
              </a:lnSpc>
              <a:spcBef>
                <a:spcPts val="0"/>
              </a:spcBef>
              <a:spcAft>
                <a:spcPts val="0"/>
              </a:spcAft>
              <a:buNone/>
            </a:pPr>
            <a:fld id="{00000000-1234-1234-1234-123412341234}" type="slidenum">
              <a:rPr lang="en-US"/>
              <a:pPr marL="173355" lvl="0" indent="0" algn="r" rtl="0">
                <a:lnSpc>
                  <a:spcPct val="93000"/>
                </a:lnSpc>
                <a:spcBef>
                  <a:spcPts val="0"/>
                </a:spcBef>
                <a:spcAft>
                  <a:spcPts val="0"/>
                </a:spcAft>
                <a:buNone/>
              </a:pPr>
              <a:t>6</a:t>
            </a:fld>
            <a:endParaRPr/>
          </a:p>
        </p:txBody>
      </p:sp>
      <p:sp>
        <p:nvSpPr>
          <p:cNvPr id="211" name="Google Shape;211;p6"/>
          <p:cNvSpPr txBox="1"/>
          <p:nvPr/>
        </p:nvSpPr>
        <p:spPr>
          <a:xfrm>
            <a:off x="685800" y="1371600"/>
            <a:ext cx="10233660" cy="5274393"/>
          </a:xfrm>
          <a:prstGeom prst="rect">
            <a:avLst/>
          </a:prstGeom>
          <a:noFill/>
          <a:ln>
            <a:noFill/>
          </a:ln>
        </p:spPr>
        <p:txBody>
          <a:bodyPr spcFirstLastPara="1" wrap="square" lIns="0" tIns="183500" rIns="0" bIns="0" anchor="t" anchorCtr="0">
            <a:spAutoFit/>
          </a:bodyPr>
          <a:lstStyle/>
          <a:p>
            <a:pPr marL="474344" lvl="0" indent="-461644" algn="l" rtl="0">
              <a:lnSpc>
                <a:spcPct val="100000"/>
              </a:lnSpc>
              <a:spcBef>
                <a:spcPts val="0"/>
              </a:spcBef>
              <a:spcAft>
                <a:spcPts val="0"/>
              </a:spcAft>
              <a:buClr>
                <a:srgbClr val="5ECAEF"/>
              </a:buClr>
              <a:buSzPts val="2280"/>
              <a:buFont typeface="Times New Roman"/>
              <a:buChar char="►"/>
            </a:pPr>
            <a:r>
              <a:rPr lang="en-US" sz="2400" dirty="0">
                <a:solidFill>
                  <a:srgbClr val="3F3F3F"/>
                </a:solidFill>
                <a:latin typeface="Cambria"/>
                <a:ea typeface="Cambria"/>
                <a:cs typeface="Cambria"/>
                <a:sym typeface="Cambria"/>
              </a:rPr>
              <a:t>Enhancing Data Security:</a:t>
            </a:r>
            <a:endParaRPr sz="2400">
              <a:latin typeface="Cambria"/>
              <a:ea typeface="Cambria"/>
              <a:cs typeface="Cambria"/>
              <a:sym typeface="Cambria"/>
            </a:endParaRPr>
          </a:p>
          <a:p>
            <a:pPr marL="931544" marR="5080" lvl="1" indent="-462280" algn="l" rtl="0">
              <a:lnSpc>
                <a:spcPct val="153500"/>
              </a:lnSpc>
              <a:spcBef>
                <a:spcPts val="120"/>
              </a:spcBef>
              <a:spcAft>
                <a:spcPts val="0"/>
              </a:spcAft>
              <a:buClr>
                <a:srgbClr val="5ECAEF"/>
              </a:buClr>
              <a:buSzPts val="2259"/>
              <a:buFont typeface="Times New Roman"/>
              <a:buChar char="►"/>
            </a:pPr>
            <a:r>
              <a:rPr lang="en-US" sz="2200" dirty="0">
                <a:solidFill>
                  <a:srgbClr val="3F3F3F"/>
                </a:solidFill>
                <a:latin typeface="Cambria"/>
                <a:ea typeface="Cambria"/>
                <a:cs typeface="Cambria"/>
                <a:sym typeface="Cambria"/>
              </a:rPr>
              <a:t>Traditional methods of storing and sharing files often lack proper security measures, making sensitive data vulnerable to unauthorized access. Our project aims to provide a robust encryption tool that ensures the protection of confidential </a:t>
            </a:r>
            <a:r>
              <a:rPr lang="en-US" sz="2200" dirty="0" smtClean="0">
                <a:solidFill>
                  <a:srgbClr val="3F3F3F"/>
                </a:solidFill>
                <a:latin typeface="Cambria"/>
                <a:ea typeface="Cambria"/>
                <a:cs typeface="Cambria"/>
                <a:sym typeface="Cambria"/>
              </a:rPr>
              <a:t>information.</a:t>
            </a:r>
            <a:endParaRPr sz="2200">
              <a:latin typeface="Cambria"/>
              <a:ea typeface="Cambria"/>
              <a:cs typeface="Cambria"/>
              <a:sym typeface="Cambria"/>
            </a:endParaRPr>
          </a:p>
          <a:p>
            <a:pPr marL="474344" lvl="0" indent="-461644" algn="l" rtl="0">
              <a:lnSpc>
                <a:spcPct val="100000"/>
              </a:lnSpc>
              <a:spcBef>
                <a:spcPts val="1160"/>
              </a:spcBef>
              <a:spcAft>
                <a:spcPts val="0"/>
              </a:spcAft>
              <a:buClr>
                <a:srgbClr val="5ECAEF"/>
              </a:buClr>
              <a:buSzPts val="2280"/>
              <a:buFont typeface="Times New Roman"/>
              <a:buChar char="►"/>
            </a:pPr>
            <a:r>
              <a:rPr lang="en-US" sz="2400" dirty="0">
                <a:solidFill>
                  <a:srgbClr val="3F3F3F"/>
                </a:solidFill>
                <a:latin typeface="Cambria"/>
                <a:ea typeface="Cambria"/>
                <a:cs typeface="Cambria"/>
                <a:sym typeface="Cambria"/>
              </a:rPr>
              <a:t>Simplifying Encryption and Decryption:</a:t>
            </a:r>
            <a:endParaRPr sz="2400">
              <a:latin typeface="Cambria"/>
              <a:ea typeface="Cambria"/>
              <a:cs typeface="Cambria"/>
              <a:sym typeface="Cambria"/>
            </a:endParaRPr>
          </a:p>
          <a:p>
            <a:pPr marL="931544" marR="1028700" lvl="1" indent="-462280" algn="l" rtl="0">
              <a:lnSpc>
                <a:spcPct val="153500"/>
              </a:lnSpc>
              <a:spcBef>
                <a:spcPts val="120"/>
              </a:spcBef>
              <a:spcAft>
                <a:spcPts val="0"/>
              </a:spcAft>
              <a:buClr>
                <a:srgbClr val="5ECAEF"/>
              </a:buClr>
              <a:buSzPts val="2259"/>
              <a:buFont typeface="Times New Roman"/>
              <a:buChar char="►"/>
            </a:pPr>
            <a:r>
              <a:rPr lang="en-US" sz="2200" dirty="0">
                <a:solidFill>
                  <a:srgbClr val="3F3F3F"/>
                </a:solidFill>
                <a:latin typeface="Cambria"/>
                <a:ea typeface="Cambria"/>
                <a:cs typeface="Cambria"/>
                <a:sym typeface="Cambria"/>
              </a:rPr>
              <a:t>Many existing encryption tools are either too complex for everyday users or lack essential security features. Our File </a:t>
            </a:r>
            <a:r>
              <a:rPr lang="en-US" sz="2200" dirty="0" err="1">
                <a:solidFill>
                  <a:srgbClr val="3F3F3F"/>
                </a:solidFill>
                <a:latin typeface="Cambria"/>
                <a:ea typeface="Cambria"/>
                <a:cs typeface="Cambria"/>
                <a:sym typeface="Cambria"/>
              </a:rPr>
              <a:t>Encryptor</a:t>
            </a:r>
            <a:r>
              <a:rPr lang="en-US" sz="2200" dirty="0">
                <a:solidFill>
                  <a:srgbClr val="3F3F3F"/>
                </a:solidFill>
                <a:latin typeface="Cambria"/>
                <a:ea typeface="Cambria"/>
                <a:cs typeface="Cambria"/>
                <a:sym typeface="Cambria"/>
              </a:rPr>
              <a:t> in C++ streamlines the process, allowing users to encrypt and decrypt files easily while maintaining high levels of security.</a:t>
            </a:r>
            <a:endParaRPr sz="2200">
              <a:latin typeface="Cambria"/>
              <a:ea typeface="Cambria"/>
              <a:cs typeface="Cambria"/>
              <a:sym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7"/>
          <p:cNvSpPr txBox="1">
            <a:spLocks noGrp="1"/>
          </p:cNvSpPr>
          <p:nvPr>
            <p:ph type="title"/>
          </p:nvPr>
        </p:nvSpPr>
        <p:spPr>
          <a:xfrm>
            <a:off x="2592925" y="624110"/>
            <a:ext cx="8911687" cy="128089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rgbClr val="262626"/>
              </a:buClr>
              <a:buSzPts val="3600"/>
              <a:buFont typeface="Century Gothic"/>
              <a:buNone/>
            </a:pPr>
            <a:r>
              <a:rPr lang="en-US"/>
              <a:t>Objective</a:t>
            </a:r>
            <a:endParaRPr/>
          </a:p>
        </p:txBody>
      </p:sp>
      <p:sp>
        <p:nvSpPr>
          <p:cNvPr id="217" name="Google Shape;217;p7"/>
          <p:cNvSpPr txBox="1">
            <a:spLocks noGrp="1"/>
          </p:cNvSpPr>
          <p:nvPr>
            <p:ph type="sldNum" idx="12"/>
          </p:nvPr>
        </p:nvSpPr>
        <p:spPr>
          <a:xfrm>
            <a:off x="531812" y="787782"/>
            <a:ext cx="779767" cy="365125"/>
          </a:xfrm>
          <a:prstGeom prst="rect">
            <a:avLst/>
          </a:prstGeom>
          <a:noFill/>
          <a:ln>
            <a:noFill/>
          </a:ln>
        </p:spPr>
        <p:txBody>
          <a:bodyPr spcFirstLastPara="1" wrap="square" lIns="0" tIns="0" rIns="0" bIns="0" anchor="ctr" anchorCtr="0">
            <a:spAutoFit/>
          </a:bodyPr>
          <a:lstStyle/>
          <a:p>
            <a:pPr marL="173355" lvl="0" indent="0" algn="r" rtl="0">
              <a:lnSpc>
                <a:spcPct val="93000"/>
              </a:lnSpc>
              <a:spcBef>
                <a:spcPts val="0"/>
              </a:spcBef>
              <a:spcAft>
                <a:spcPts val="0"/>
              </a:spcAft>
              <a:buNone/>
            </a:pPr>
            <a:fld id="{00000000-1234-1234-1234-123412341234}" type="slidenum">
              <a:rPr lang="en-US"/>
              <a:pPr marL="173355" lvl="0" indent="0" algn="r" rtl="0">
                <a:lnSpc>
                  <a:spcPct val="93000"/>
                </a:lnSpc>
                <a:spcBef>
                  <a:spcPts val="0"/>
                </a:spcBef>
                <a:spcAft>
                  <a:spcPts val="0"/>
                </a:spcAft>
                <a:buNone/>
              </a:pPr>
              <a:t>7</a:t>
            </a:fld>
            <a:endParaRPr/>
          </a:p>
        </p:txBody>
      </p:sp>
      <p:sp>
        <p:nvSpPr>
          <p:cNvPr id="218" name="Google Shape;218;p7"/>
          <p:cNvSpPr txBox="1"/>
          <p:nvPr/>
        </p:nvSpPr>
        <p:spPr>
          <a:xfrm>
            <a:off x="630987" y="1527927"/>
            <a:ext cx="10070465" cy="3319563"/>
          </a:xfrm>
          <a:prstGeom prst="rect">
            <a:avLst/>
          </a:prstGeom>
          <a:noFill/>
          <a:ln>
            <a:noFill/>
          </a:ln>
        </p:spPr>
        <p:txBody>
          <a:bodyPr spcFirstLastPara="1" wrap="square" lIns="0" tIns="12700" rIns="0" bIns="0" anchor="t" anchorCtr="0">
            <a:spAutoFit/>
          </a:bodyPr>
          <a:lstStyle/>
          <a:p>
            <a:pPr marL="474344" marR="5080" lvl="0" indent="-462279" algn="l" rtl="0">
              <a:lnSpc>
                <a:spcPct val="150000"/>
              </a:lnSpc>
              <a:spcBef>
                <a:spcPts val="0"/>
              </a:spcBef>
              <a:spcAft>
                <a:spcPts val="0"/>
              </a:spcAft>
              <a:buClr>
                <a:srgbClr val="5ECAEF"/>
              </a:buClr>
              <a:buSzPts val="1900"/>
              <a:buFont typeface="Times New Roman"/>
              <a:buChar char="►"/>
            </a:pPr>
            <a:r>
              <a:rPr lang="en-US" sz="2400" dirty="0">
                <a:solidFill>
                  <a:srgbClr val="3F3F3F"/>
                </a:solidFill>
                <a:latin typeface="Cambria"/>
                <a:ea typeface="Cambria"/>
                <a:cs typeface="Cambria"/>
                <a:sym typeface="Cambria"/>
              </a:rPr>
              <a:t>Develop a secure file encryption and decryption system using C++.</a:t>
            </a:r>
            <a:endParaRPr/>
          </a:p>
          <a:p>
            <a:pPr marL="474344" marR="5080" lvl="0" indent="-462279" algn="l" rtl="0">
              <a:lnSpc>
                <a:spcPct val="150000"/>
              </a:lnSpc>
              <a:spcBef>
                <a:spcPts val="100"/>
              </a:spcBef>
              <a:spcAft>
                <a:spcPts val="0"/>
              </a:spcAft>
              <a:buClr>
                <a:srgbClr val="5ECAEF"/>
              </a:buClr>
              <a:buSzPts val="1900"/>
              <a:buFont typeface="Times New Roman"/>
              <a:buChar char="►"/>
            </a:pPr>
            <a:r>
              <a:rPr lang="en-US" sz="2400" dirty="0">
                <a:solidFill>
                  <a:srgbClr val="3F3F3F"/>
                </a:solidFill>
                <a:latin typeface="Cambria"/>
                <a:ea typeface="Cambria"/>
                <a:cs typeface="Cambria"/>
                <a:sym typeface="Cambria"/>
              </a:rPr>
              <a:t>Implement a password-based encryption method to ensure data protection.</a:t>
            </a:r>
            <a:endParaRPr/>
          </a:p>
          <a:p>
            <a:pPr marL="474344" marR="5080" lvl="0" indent="-462279" algn="l" rtl="0">
              <a:lnSpc>
                <a:spcPct val="150000"/>
              </a:lnSpc>
              <a:spcBef>
                <a:spcPts val="100"/>
              </a:spcBef>
              <a:spcAft>
                <a:spcPts val="0"/>
              </a:spcAft>
              <a:buClr>
                <a:srgbClr val="5ECAEF"/>
              </a:buClr>
              <a:buSzPts val="1900"/>
              <a:buFont typeface="Times New Roman"/>
              <a:buChar char="►"/>
            </a:pPr>
            <a:r>
              <a:rPr lang="en-US" sz="2400" dirty="0">
                <a:solidFill>
                  <a:srgbClr val="3F3F3F"/>
                </a:solidFill>
                <a:latin typeface="Cambria"/>
                <a:ea typeface="Cambria"/>
                <a:cs typeface="Cambria"/>
                <a:sym typeface="Cambria"/>
              </a:rPr>
              <a:t>Provide a command-line interface (CLI) for easy and quick encryption operations.</a:t>
            </a:r>
            <a:endParaRPr/>
          </a:p>
          <a:p>
            <a:pPr marL="474344" marR="5080" lvl="0" indent="-462279" algn="l" rtl="0">
              <a:lnSpc>
                <a:spcPct val="150000"/>
              </a:lnSpc>
              <a:spcBef>
                <a:spcPts val="100"/>
              </a:spcBef>
              <a:spcAft>
                <a:spcPts val="0"/>
              </a:spcAft>
              <a:buClr>
                <a:srgbClr val="5ECAEF"/>
              </a:buClr>
              <a:buSzPts val="1900"/>
              <a:buFont typeface="Times New Roman"/>
              <a:buChar char="►"/>
            </a:pPr>
            <a:r>
              <a:rPr lang="en-US" sz="2400" dirty="0">
                <a:solidFill>
                  <a:srgbClr val="3F3F3F"/>
                </a:solidFill>
                <a:latin typeface="Cambria"/>
                <a:ea typeface="Cambria"/>
                <a:cs typeface="Cambria"/>
                <a:sym typeface="Cambria"/>
              </a:rPr>
              <a:t>Ensure that encrypted files remain inaccessible without the correct decryption key.</a:t>
            </a:r>
            <a:endParaRPr/>
          </a:p>
          <a:p>
            <a:pPr marL="474344" marR="5080" lvl="0" indent="-462279" algn="l" rtl="0">
              <a:lnSpc>
                <a:spcPct val="150000"/>
              </a:lnSpc>
              <a:spcBef>
                <a:spcPts val="100"/>
              </a:spcBef>
              <a:spcAft>
                <a:spcPts val="0"/>
              </a:spcAft>
              <a:buClr>
                <a:srgbClr val="5ECAEF"/>
              </a:buClr>
              <a:buSzPts val="1900"/>
              <a:buFont typeface="Times New Roman"/>
              <a:buChar char="►"/>
            </a:pPr>
            <a:r>
              <a:rPr lang="en-US" sz="2400" dirty="0">
                <a:solidFill>
                  <a:srgbClr val="3F3F3F"/>
                </a:solidFill>
                <a:latin typeface="Cambria"/>
                <a:ea typeface="Cambria"/>
                <a:cs typeface="Cambria"/>
                <a:sym typeface="Cambria"/>
              </a:rPr>
              <a:t>Enhance </a:t>
            </a:r>
            <a:r>
              <a:rPr lang="en-US" sz="2400" dirty="0" err="1">
                <a:solidFill>
                  <a:srgbClr val="3F3F3F"/>
                </a:solidFill>
                <a:latin typeface="Cambria"/>
                <a:ea typeface="Cambria"/>
                <a:cs typeface="Cambria"/>
                <a:sym typeface="Cambria"/>
              </a:rPr>
              <a:t>cybersecurity</a:t>
            </a:r>
            <a:r>
              <a:rPr lang="en-US" sz="2400" dirty="0">
                <a:solidFill>
                  <a:srgbClr val="3F3F3F"/>
                </a:solidFill>
                <a:latin typeface="Cambria"/>
                <a:ea typeface="Cambria"/>
                <a:cs typeface="Cambria"/>
                <a:sym typeface="Cambria"/>
              </a:rPr>
              <a:t> by preventing unauthorized access to sensitive files.</a:t>
            </a:r>
            <a:endParaRPr sz="2400">
              <a:latin typeface="Cambria"/>
              <a:ea typeface="Cambria"/>
              <a:cs typeface="Cambria"/>
              <a:sym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8"/>
          <p:cNvSpPr txBox="1">
            <a:spLocks noGrp="1"/>
          </p:cNvSpPr>
          <p:nvPr>
            <p:ph type="title"/>
          </p:nvPr>
        </p:nvSpPr>
        <p:spPr>
          <a:xfrm>
            <a:off x="2592925" y="624110"/>
            <a:ext cx="8911687" cy="56682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rgbClr val="262626"/>
              </a:buClr>
              <a:buSzPts val="3600"/>
              <a:buFont typeface="Century Gothic"/>
              <a:buNone/>
            </a:pPr>
            <a:r>
              <a:rPr lang="en-US"/>
              <a:t>Features</a:t>
            </a:r>
            <a:endParaRPr/>
          </a:p>
        </p:txBody>
      </p:sp>
      <p:sp>
        <p:nvSpPr>
          <p:cNvPr id="224" name="Google Shape;224;p8"/>
          <p:cNvSpPr txBox="1">
            <a:spLocks noGrp="1"/>
          </p:cNvSpPr>
          <p:nvPr>
            <p:ph type="body" idx="1"/>
          </p:nvPr>
        </p:nvSpPr>
        <p:spPr>
          <a:xfrm>
            <a:off x="531812" y="1371600"/>
            <a:ext cx="8915400" cy="4916731"/>
          </a:xfrm>
          <a:prstGeom prst="rect">
            <a:avLst/>
          </a:prstGeom>
          <a:noFill/>
          <a:ln>
            <a:noFill/>
          </a:ln>
        </p:spPr>
        <p:txBody>
          <a:bodyPr spcFirstLastPara="1" wrap="square" lIns="0" tIns="213350" rIns="0" bIns="0" anchor="t" anchorCtr="0">
            <a:spAutoFit/>
          </a:bodyPr>
          <a:lstStyle/>
          <a:p>
            <a:pPr marL="474344" lvl="0" indent="-461644" algn="l" rtl="0">
              <a:lnSpc>
                <a:spcPct val="100000"/>
              </a:lnSpc>
              <a:spcBef>
                <a:spcPts val="0"/>
              </a:spcBef>
              <a:spcAft>
                <a:spcPts val="0"/>
              </a:spcAft>
              <a:buClr>
                <a:srgbClr val="5ECAEF"/>
              </a:buClr>
              <a:buSzPts val="1900"/>
              <a:buFont typeface="Times New Roman"/>
              <a:buChar char="►"/>
            </a:pPr>
            <a:r>
              <a:rPr lang="en-US" sz="2400"/>
              <a:t>File Encryption and Decryption:</a:t>
            </a:r>
            <a:endParaRPr sz="2400"/>
          </a:p>
          <a:p>
            <a:pPr marL="931544" marR="485140" lvl="1" indent="-462280" algn="l" rtl="0">
              <a:lnSpc>
                <a:spcPct val="150000"/>
              </a:lnSpc>
              <a:spcBef>
                <a:spcPts val="125"/>
              </a:spcBef>
              <a:spcAft>
                <a:spcPts val="0"/>
              </a:spcAft>
              <a:buClr>
                <a:srgbClr val="5ECAEF"/>
              </a:buClr>
              <a:buSzPts val="1900"/>
              <a:buFont typeface="Times New Roman"/>
              <a:buChar char="►"/>
            </a:pPr>
            <a:r>
              <a:rPr lang="en-US" sz="2200">
                <a:solidFill>
                  <a:srgbClr val="3F3F3F"/>
                </a:solidFill>
                <a:latin typeface="Cambria"/>
                <a:ea typeface="Cambria"/>
                <a:cs typeface="Cambria"/>
                <a:sym typeface="Cambria"/>
              </a:rPr>
              <a:t>Securely encrypt and decrypt files using a password-based key to ensure data protection.</a:t>
            </a:r>
            <a:endParaRPr sz="2200">
              <a:latin typeface="Cambria"/>
              <a:ea typeface="Cambria"/>
              <a:cs typeface="Cambria"/>
              <a:sym typeface="Cambria"/>
            </a:endParaRPr>
          </a:p>
          <a:p>
            <a:pPr marL="474344" lvl="0" indent="-461644" algn="l" rtl="0">
              <a:lnSpc>
                <a:spcPct val="100000"/>
              </a:lnSpc>
              <a:spcBef>
                <a:spcPts val="1315"/>
              </a:spcBef>
              <a:spcAft>
                <a:spcPts val="0"/>
              </a:spcAft>
              <a:buClr>
                <a:srgbClr val="5ECAEF"/>
              </a:buClr>
              <a:buSzPts val="1900"/>
              <a:buFont typeface="Times New Roman"/>
              <a:buChar char="►"/>
            </a:pPr>
            <a:r>
              <a:rPr lang="en-US" sz="2400"/>
              <a:t>Secure Key Management:</a:t>
            </a:r>
            <a:endParaRPr sz="2400"/>
          </a:p>
          <a:p>
            <a:pPr marL="931544" lvl="1" indent="-462280" algn="l" rtl="0">
              <a:lnSpc>
                <a:spcPct val="100000"/>
              </a:lnSpc>
              <a:spcBef>
                <a:spcPts val="1445"/>
              </a:spcBef>
              <a:spcAft>
                <a:spcPts val="0"/>
              </a:spcAft>
              <a:buClr>
                <a:srgbClr val="5ECAEF"/>
              </a:buClr>
              <a:buSzPts val="1900"/>
              <a:buFont typeface="Times New Roman"/>
              <a:buChar char="►"/>
            </a:pPr>
            <a:r>
              <a:rPr lang="en-US" sz="2200">
                <a:solidFill>
                  <a:srgbClr val="3F3F3F"/>
                </a:solidFill>
                <a:latin typeface="Cambria"/>
                <a:ea typeface="Cambria"/>
                <a:cs typeface="Cambria"/>
                <a:sym typeface="Cambria"/>
              </a:rPr>
              <a:t>Users can securely generate and store encryption keys to prevent unauthorized access.</a:t>
            </a:r>
            <a:endParaRPr sz="2200">
              <a:latin typeface="Cambria"/>
              <a:ea typeface="Cambria"/>
              <a:cs typeface="Cambria"/>
              <a:sym typeface="Cambria"/>
            </a:endParaRPr>
          </a:p>
          <a:p>
            <a:pPr marL="474344" lvl="0" indent="-461644" algn="l" rtl="0">
              <a:lnSpc>
                <a:spcPct val="100000"/>
              </a:lnSpc>
              <a:spcBef>
                <a:spcPts val="1315"/>
              </a:spcBef>
              <a:spcAft>
                <a:spcPts val="0"/>
              </a:spcAft>
              <a:buClr>
                <a:srgbClr val="5ECAEF"/>
              </a:buClr>
              <a:buSzPts val="1900"/>
              <a:buFont typeface="Times New Roman"/>
              <a:buChar char="►"/>
            </a:pPr>
            <a:r>
              <a:rPr lang="en-US" sz="2400"/>
              <a:t>Fast and Lightweight:</a:t>
            </a:r>
            <a:endParaRPr sz="2400"/>
          </a:p>
          <a:p>
            <a:pPr marL="931544" lvl="1" indent="-462280" algn="l" rtl="0">
              <a:lnSpc>
                <a:spcPct val="100000"/>
              </a:lnSpc>
              <a:spcBef>
                <a:spcPts val="1445"/>
              </a:spcBef>
              <a:spcAft>
                <a:spcPts val="0"/>
              </a:spcAft>
              <a:buClr>
                <a:srgbClr val="5ECAEF"/>
              </a:buClr>
              <a:buSzPts val="1900"/>
              <a:buFont typeface="Times New Roman"/>
              <a:buChar char="►"/>
            </a:pPr>
            <a:r>
              <a:rPr lang="en-US" sz="2200">
                <a:solidFill>
                  <a:srgbClr val="3F3F3F"/>
                </a:solidFill>
                <a:latin typeface="Cambria"/>
                <a:ea typeface="Cambria"/>
                <a:cs typeface="Cambria"/>
                <a:sym typeface="Cambria"/>
              </a:rPr>
              <a:t>Minimal resource consumption while providing high-speed encryption and decryption operations.</a:t>
            </a:r>
            <a:endParaRPr sz="2200">
              <a:solidFill>
                <a:srgbClr val="3F3F3F"/>
              </a:solidFill>
              <a:latin typeface="Cambria"/>
              <a:ea typeface="Cambria"/>
              <a:cs typeface="Cambria"/>
              <a:sym typeface="Cambria"/>
            </a:endParaRPr>
          </a:p>
          <a:p>
            <a:pPr marL="931544" lvl="1" indent="-341630" algn="l" rtl="0">
              <a:lnSpc>
                <a:spcPct val="100000"/>
              </a:lnSpc>
              <a:spcBef>
                <a:spcPts val="1445"/>
              </a:spcBef>
              <a:spcAft>
                <a:spcPts val="0"/>
              </a:spcAft>
              <a:buClr>
                <a:srgbClr val="5ECAEF"/>
              </a:buClr>
              <a:buSzPts val="1900"/>
              <a:buFont typeface="Times New Roman"/>
              <a:buNone/>
            </a:pPr>
            <a:endParaRPr sz="2200">
              <a:latin typeface="Cambria"/>
              <a:ea typeface="Cambria"/>
              <a:cs typeface="Cambria"/>
              <a:sym typeface="Cambria"/>
            </a:endParaRPr>
          </a:p>
        </p:txBody>
      </p:sp>
      <p:sp>
        <p:nvSpPr>
          <p:cNvPr id="225" name="Google Shape;225;p8"/>
          <p:cNvSpPr txBox="1">
            <a:spLocks noGrp="1"/>
          </p:cNvSpPr>
          <p:nvPr>
            <p:ph type="sldNum" idx="12"/>
          </p:nvPr>
        </p:nvSpPr>
        <p:spPr>
          <a:xfrm>
            <a:off x="531812" y="787782"/>
            <a:ext cx="779767" cy="365125"/>
          </a:xfrm>
          <a:prstGeom prst="rect">
            <a:avLst/>
          </a:prstGeom>
          <a:noFill/>
          <a:ln>
            <a:noFill/>
          </a:ln>
        </p:spPr>
        <p:txBody>
          <a:bodyPr spcFirstLastPara="1" wrap="square" lIns="0" tIns="0" rIns="0" bIns="0" anchor="ctr" anchorCtr="0">
            <a:spAutoFit/>
          </a:bodyPr>
          <a:lstStyle/>
          <a:p>
            <a:pPr marL="173355" lvl="0" indent="0" algn="r" rtl="0">
              <a:lnSpc>
                <a:spcPct val="93000"/>
              </a:lnSpc>
              <a:spcBef>
                <a:spcPts val="0"/>
              </a:spcBef>
              <a:spcAft>
                <a:spcPts val="0"/>
              </a:spcAft>
              <a:buNone/>
            </a:pPr>
            <a:fld id="{00000000-1234-1234-1234-123412341234}" type="slidenum">
              <a:rPr lang="en-US"/>
              <a:pPr marL="173355" lvl="0" indent="0" algn="r" rtl="0">
                <a:lnSpc>
                  <a:spcPct val="93000"/>
                </a:lnSpc>
                <a:spcBef>
                  <a:spcPts val="0"/>
                </a:spcBef>
                <a:spcAft>
                  <a:spcPts val="0"/>
                </a:spcAft>
                <a:buNone/>
              </a:p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9"/>
          <p:cNvSpPr txBox="1">
            <a:spLocks noGrp="1"/>
          </p:cNvSpPr>
          <p:nvPr>
            <p:ph type="title"/>
          </p:nvPr>
        </p:nvSpPr>
        <p:spPr>
          <a:xfrm>
            <a:off x="2592925" y="624110"/>
            <a:ext cx="8911687" cy="56682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rgbClr val="262626"/>
              </a:buClr>
              <a:buSzPts val="3600"/>
              <a:buFont typeface="Century Gothic"/>
              <a:buNone/>
            </a:pPr>
            <a:r>
              <a:rPr lang="en-US"/>
              <a:t>Features</a:t>
            </a:r>
            <a:endParaRPr/>
          </a:p>
        </p:txBody>
      </p:sp>
      <p:sp>
        <p:nvSpPr>
          <p:cNvPr id="231" name="Google Shape;231;p9"/>
          <p:cNvSpPr txBox="1">
            <a:spLocks noGrp="1"/>
          </p:cNvSpPr>
          <p:nvPr>
            <p:ph type="body" idx="1"/>
          </p:nvPr>
        </p:nvSpPr>
        <p:spPr>
          <a:xfrm>
            <a:off x="531812" y="1447800"/>
            <a:ext cx="8915400" cy="4916731"/>
          </a:xfrm>
          <a:prstGeom prst="rect">
            <a:avLst/>
          </a:prstGeom>
          <a:noFill/>
          <a:ln>
            <a:noFill/>
          </a:ln>
        </p:spPr>
        <p:txBody>
          <a:bodyPr spcFirstLastPara="1" wrap="square" lIns="0" tIns="213350" rIns="0" bIns="0" anchor="t" anchorCtr="0">
            <a:spAutoFit/>
          </a:bodyPr>
          <a:lstStyle/>
          <a:p>
            <a:pPr marL="474344" lvl="0" indent="-461644" algn="l" rtl="0">
              <a:lnSpc>
                <a:spcPct val="100000"/>
              </a:lnSpc>
              <a:spcBef>
                <a:spcPts val="0"/>
              </a:spcBef>
              <a:spcAft>
                <a:spcPts val="0"/>
              </a:spcAft>
              <a:buClr>
                <a:srgbClr val="5ECAEF"/>
              </a:buClr>
              <a:buSzPts val="1900"/>
              <a:buFont typeface="Times New Roman"/>
              <a:buChar char="►"/>
            </a:pPr>
            <a:r>
              <a:rPr lang="en-US" sz="2400"/>
              <a:t>Cross-Platform Support:</a:t>
            </a:r>
            <a:endParaRPr sz="2400"/>
          </a:p>
          <a:p>
            <a:pPr marL="931544" marR="485140" lvl="1" indent="-462280" algn="l" rtl="0">
              <a:lnSpc>
                <a:spcPct val="150000"/>
              </a:lnSpc>
              <a:spcBef>
                <a:spcPts val="125"/>
              </a:spcBef>
              <a:spcAft>
                <a:spcPts val="0"/>
              </a:spcAft>
              <a:buClr>
                <a:srgbClr val="5ECAEF"/>
              </a:buClr>
              <a:buSzPts val="1900"/>
              <a:buFont typeface="Times New Roman"/>
              <a:buChar char="►"/>
            </a:pPr>
            <a:r>
              <a:rPr lang="en-US" sz="2200">
                <a:solidFill>
                  <a:srgbClr val="3F3F3F"/>
                </a:solidFill>
                <a:latin typeface="Cambria"/>
                <a:ea typeface="Cambria"/>
                <a:cs typeface="Cambria"/>
                <a:sym typeface="Cambria"/>
              </a:rPr>
              <a:t>Compatible with Windows and Linux operating systems for broad usability.</a:t>
            </a:r>
            <a:endParaRPr sz="2200">
              <a:latin typeface="Cambria"/>
              <a:ea typeface="Cambria"/>
              <a:cs typeface="Cambria"/>
              <a:sym typeface="Cambria"/>
            </a:endParaRPr>
          </a:p>
          <a:p>
            <a:pPr marL="474344" lvl="0" indent="-461644" algn="l" rtl="0">
              <a:lnSpc>
                <a:spcPct val="100000"/>
              </a:lnSpc>
              <a:spcBef>
                <a:spcPts val="1315"/>
              </a:spcBef>
              <a:spcAft>
                <a:spcPts val="0"/>
              </a:spcAft>
              <a:buClr>
                <a:srgbClr val="5ECAEF"/>
              </a:buClr>
              <a:buSzPts val="1900"/>
              <a:buFont typeface="Times New Roman"/>
              <a:buChar char="►"/>
            </a:pPr>
            <a:r>
              <a:rPr lang="en-US" sz="2400"/>
              <a:t>User-Friendly CLI Interface:</a:t>
            </a:r>
            <a:endParaRPr sz="2400"/>
          </a:p>
          <a:p>
            <a:pPr marL="931544" lvl="1" indent="-462280" algn="l" rtl="0">
              <a:lnSpc>
                <a:spcPct val="100000"/>
              </a:lnSpc>
              <a:spcBef>
                <a:spcPts val="1445"/>
              </a:spcBef>
              <a:spcAft>
                <a:spcPts val="0"/>
              </a:spcAft>
              <a:buClr>
                <a:srgbClr val="5ECAEF"/>
              </a:buClr>
              <a:buSzPts val="1900"/>
              <a:buFont typeface="Times New Roman"/>
              <a:buChar char="►"/>
            </a:pPr>
            <a:r>
              <a:rPr lang="en-US" sz="2200">
                <a:solidFill>
                  <a:srgbClr val="3F3F3F"/>
                </a:solidFill>
                <a:latin typeface="Cambria"/>
                <a:ea typeface="Cambria"/>
                <a:cs typeface="Cambria"/>
                <a:sym typeface="Cambria"/>
              </a:rPr>
              <a:t>Simple command-line commands for efficient file encryption and decryption.</a:t>
            </a:r>
            <a:endParaRPr sz="2200">
              <a:latin typeface="Cambria"/>
              <a:ea typeface="Cambria"/>
              <a:cs typeface="Cambria"/>
              <a:sym typeface="Cambria"/>
            </a:endParaRPr>
          </a:p>
          <a:p>
            <a:pPr marL="474344" lvl="0" indent="-461644" algn="l" rtl="0">
              <a:lnSpc>
                <a:spcPct val="100000"/>
              </a:lnSpc>
              <a:spcBef>
                <a:spcPts val="1315"/>
              </a:spcBef>
              <a:spcAft>
                <a:spcPts val="0"/>
              </a:spcAft>
              <a:buClr>
                <a:srgbClr val="5ECAEF"/>
              </a:buClr>
              <a:buSzPts val="1900"/>
              <a:buFont typeface="Times New Roman"/>
              <a:buChar char="►"/>
            </a:pPr>
            <a:r>
              <a:rPr lang="en-US" sz="2400"/>
              <a:t>Custom Encryption Algorithms:</a:t>
            </a:r>
            <a:endParaRPr sz="2400"/>
          </a:p>
          <a:p>
            <a:pPr marL="931544" lvl="1" indent="-462280" algn="l" rtl="0">
              <a:lnSpc>
                <a:spcPct val="100000"/>
              </a:lnSpc>
              <a:spcBef>
                <a:spcPts val="1445"/>
              </a:spcBef>
              <a:spcAft>
                <a:spcPts val="0"/>
              </a:spcAft>
              <a:buClr>
                <a:srgbClr val="5ECAEF"/>
              </a:buClr>
              <a:buSzPts val="1900"/>
              <a:buFont typeface="Times New Roman"/>
              <a:buChar char="►"/>
            </a:pPr>
            <a:r>
              <a:rPr lang="en-US" sz="2200">
                <a:solidFill>
                  <a:srgbClr val="3F3F3F"/>
                </a:solidFill>
                <a:latin typeface="Cambria"/>
                <a:ea typeface="Cambria"/>
                <a:cs typeface="Cambria"/>
                <a:sym typeface="Cambria"/>
              </a:rPr>
              <a:t>Option to use standard or custom encryption methods for enhanced security.</a:t>
            </a:r>
            <a:endParaRPr sz="2200">
              <a:solidFill>
                <a:srgbClr val="3F3F3F"/>
              </a:solidFill>
              <a:latin typeface="Cambria"/>
              <a:ea typeface="Cambria"/>
              <a:cs typeface="Cambria"/>
              <a:sym typeface="Cambria"/>
            </a:endParaRPr>
          </a:p>
          <a:p>
            <a:pPr marL="931544" lvl="1" indent="-341630" algn="l" rtl="0">
              <a:lnSpc>
                <a:spcPct val="100000"/>
              </a:lnSpc>
              <a:spcBef>
                <a:spcPts val="1445"/>
              </a:spcBef>
              <a:spcAft>
                <a:spcPts val="0"/>
              </a:spcAft>
              <a:buClr>
                <a:srgbClr val="5ECAEF"/>
              </a:buClr>
              <a:buSzPts val="1900"/>
              <a:buFont typeface="Times New Roman"/>
              <a:buNone/>
            </a:pPr>
            <a:endParaRPr sz="2200">
              <a:latin typeface="Cambria"/>
              <a:ea typeface="Cambria"/>
              <a:cs typeface="Cambria"/>
              <a:sym typeface="Cambria"/>
            </a:endParaRPr>
          </a:p>
        </p:txBody>
      </p:sp>
      <p:sp>
        <p:nvSpPr>
          <p:cNvPr id="232" name="Google Shape;232;p9"/>
          <p:cNvSpPr txBox="1">
            <a:spLocks noGrp="1"/>
          </p:cNvSpPr>
          <p:nvPr>
            <p:ph type="sldNum" idx="12"/>
          </p:nvPr>
        </p:nvSpPr>
        <p:spPr>
          <a:xfrm>
            <a:off x="531812" y="787782"/>
            <a:ext cx="779767" cy="365125"/>
          </a:xfrm>
          <a:prstGeom prst="rect">
            <a:avLst/>
          </a:prstGeom>
          <a:noFill/>
          <a:ln>
            <a:noFill/>
          </a:ln>
        </p:spPr>
        <p:txBody>
          <a:bodyPr spcFirstLastPara="1" wrap="square" lIns="0" tIns="0" rIns="0" bIns="0" anchor="ctr" anchorCtr="0">
            <a:spAutoFit/>
          </a:bodyPr>
          <a:lstStyle/>
          <a:p>
            <a:pPr marL="173355" lvl="0" indent="0" algn="r" rtl="0">
              <a:lnSpc>
                <a:spcPct val="93000"/>
              </a:lnSpc>
              <a:spcBef>
                <a:spcPts val="0"/>
              </a:spcBef>
              <a:spcAft>
                <a:spcPts val="0"/>
              </a:spcAft>
              <a:buNone/>
            </a:pPr>
            <a:fld id="{00000000-1234-1234-1234-123412341234}" type="slidenum">
              <a:rPr lang="en-US"/>
              <a:pPr marL="173355" lvl="0" indent="0" algn="r" rtl="0">
                <a:lnSpc>
                  <a:spcPct val="93000"/>
                </a:lnSpc>
                <a:spcBef>
                  <a:spcPts val="0"/>
                </a:spcBef>
                <a:spcAft>
                  <a:spcPts val="0"/>
                </a:spcAft>
                <a:buNone/>
              </a:pPr>
              <a:t>9</a:t>
            </a:fld>
            <a:endParaRPr/>
          </a:p>
        </p:txBody>
      </p:sp>
    </p:spTree>
  </p:cSld>
  <p:clrMapOvr>
    <a:masterClrMapping/>
  </p:clrMapOvr>
</p:sld>
</file>

<file path=ppt/theme/theme1.xml><?xml version="1.0" encoding="utf-8"?>
<a:theme xmlns:a="http://schemas.openxmlformats.org/drawingml/2006/main"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617</Words>
  <PresentationFormat>Custom</PresentationFormat>
  <Paragraphs>80</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Century Gothic</vt:lpstr>
      <vt:lpstr>Cambria</vt:lpstr>
      <vt:lpstr>Times New Roman</vt:lpstr>
      <vt:lpstr>Noto Sans Symbols</vt:lpstr>
      <vt:lpstr>Wisp</vt:lpstr>
      <vt:lpstr>File Encryptor In C++</vt:lpstr>
      <vt:lpstr>Contents / Agenda</vt:lpstr>
      <vt:lpstr>Introduction</vt:lpstr>
      <vt:lpstr>Problem Statement</vt:lpstr>
      <vt:lpstr>Problem Statemement</vt:lpstr>
      <vt:lpstr>Motivation</vt:lpstr>
      <vt:lpstr>Objective</vt:lpstr>
      <vt:lpstr>Features</vt:lpstr>
      <vt:lpstr>Features</vt:lpstr>
      <vt:lpstr>Features</vt:lpstr>
      <vt:lpstr>Platform/Dev. Environment</vt:lpstr>
      <vt:lpstr>Conclusion</vt:lpstr>
      <vt:lpstr>Questions/Queries…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Encryptor In C++</dc:title>
  <dc:creator>DELL</dc:creator>
  <cp:lastModifiedBy>KCCUSER</cp:lastModifiedBy>
  <cp:revision>5</cp:revision>
  <dcterms:created xsi:type="dcterms:W3CDTF">2025-02-21T10:01:13Z</dcterms:created>
  <dcterms:modified xsi:type="dcterms:W3CDTF">2025-02-22T06:48:20Z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2025-02-21T00:00:00Z</vt:filetime>
  </property>
  <property fmtid="{D5CDD505-2E9C-101B-9397-08002B2CF9AE}" pid="3" name="Creator">
    <vt:lpwstr>PDFium</vt:lpwstr>
  </property>
  <property fmtid="{D5CDD505-2E9C-101B-9397-08002B2CF9AE}" pid="4" name="LastSaved">
    <vt:filetime>2025-02-21T00:00:00Z</vt:filetime>
  </property>
  <property fmtid="{D5CDD505-2E9C-101B-9397-08002B2CF9AE}" pid="5" name="Producer">
    <vt:lpwstr>3-Heights(TM) PDF Security Shell 4.8.25.2 (http://www.pdf-tools.com)</vt:lpwstr>
  </property>
</Properties>
</file>