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1832923" y="2214750"/>
            <a:ext cx="9354190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algn="ctr">
              <a:lnSpc>
                <a:spcPct val="121700"/>
              </a:lnSpc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(731744)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(731763) | Aayush Kumar Mallik (731759)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Flowchart: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Class Diagram: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Use Case: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Activity / Sequence Diagrams</a:t>
            </a:r>
            <a:br>
              <a:rPr lang="en-GB" sz="2400" b="1" dirty="0">
                <a:latin typeface="Calibri (body)"/>
                <a:ea typeface="Cambria" panose="02040503050406030204" pitchFamily="18" charset="0"/>
              </a:rPr>
            </a:br>
            <a:endParaRPr lang="en-GB" sz="2400" b="1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D009-F62C-8148-847C-C5081C2B6C3C}"/>
              </a:ext>
            </a:extLst>
          </p:cNvPr>
          <p:cNvSpPr txBox="1"/>
          <p:nvPr/>
        </p:nvSpPr>
        <p:spPr>
          <a:xfrm>
            <a:off x="8745163" y="6169459"/>
            <a:ext cx="213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Flow Chart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D1881-2C08-B4DB-40A9-CEB27B49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13" y="551335"/>
            <a:ext cx="3859082" cy="54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Encrypt &amp; Decrypt valid file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Handle missing or invalid file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>
                <a:latin typeface="Calibri (body)"/>
                <a:ea typeface="Cambria" panose="02040503050406030204" pitchFamily="18" charset="0"/>
              </a:rPr>
              <a:t>Display history</a:t>
            </a: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UI region click calibration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Sound file path testing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Conclusion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Future Enhancements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Thank You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Presented by: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Salim Shrestha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 dirty="0" err="1">
                <a:latin typeface="Calibri (body)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 Rokaya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Aayush 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	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Development Approach: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C++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 C++ / VS Code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GCC / MSVC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Windows API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486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Arial</vt:lpstr>
      <vt:lpstr>Calibri (body)</vt:lpstr>
      <vt:lpstr>Times New Roman</vt:lpstr>
      <vt:lpstr>Noto Sans Symbols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42</cp:revision>
  <dcterms:created xsi:type="dcterms:W3CDTF">2025-02-21T10:01:13Z</dcterms:created>
  <dcterms:modified xsi:type="dcterms:W3CDTF">2025-08-14T17:33:17Z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