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049235" y="2214750"/>
            <a:ext cx="6675528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| Aayush Kumar Mallik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Flowchart: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Class Diagram: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Use Case: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Activity / Sequence Diagrams</a:t>
            </a:r>
            <a:br>
              <a:rPr lang="en-GB" sz="2400" b="1" dirty="0">
                <a:latin typeface="Calibri (body)"/>
                <a:ea typeface="Cambria" panose="02040503050406030204" pitchFamily="18" charset="0"/>
              </a:rPr>
            </a:br>
            <a:endParaRPr lang="en-GB" sz="2400" b="1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276D9-A02E-4923-05EC-223CD29972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733449"/>
            <a:ext cx="4016375" cy="5573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57D009-F62C-8148-847C-C5081C2B6C3C}"/>
              </a:ext>
            </a:extLst>
          </p:cNvPr>
          <p:cNvSpPr txBox="1"/>
          <p:nvPr/>
        </p:nvSpPr>
        <p:spPr>
          <a:xfrm>
            <a:off x="8873752" y="6383774"/>
            <a:ext cx="213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Activity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Encrypt &amp; Decrypt 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Handle missing or invalid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Display </a:t>
            </a:r>
            <a:r>
              <a:rPr lang="en-GB" sz="2200">
                <a:latin typeface="Calibri (body)"/>
                <a:ea typeface="Cambria" panose="02040503050406030204" pitchFamily="18" charset="0"/>
              </a:rPr>
              <a:t>history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UI region click calibration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Sound file path testing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Conclusion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Future Enhancements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Thank You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Presented by: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Salim Shrestha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 err="1">
                <a:latin typeface="Calibri (body)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 Rokaya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Aayush 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Development Approach: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C++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 C++ / VS Code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GCC / MSVC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Windows API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463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Noto Sans Symbols</vt:lpstr>
      <vt:lpstr>Calibri (body)</vt:lpstr>
      <vt:lpstr>Century Gothic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31</cp:revision>
  <dcterms:created xsi:type="dcterms:W3CDTF">2025-02-21T10:01:13Z</dcterms:created>
  <dcterms:modified xsi:type="dcterms:W3CDTF">2025-07-19T05:57:54Z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