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>
                <a:latin typeface="Calibri (body)"/>
              </a:rPr>
              <a:t>File Encryptor In C++</a:t>
            </a:r>
            <a:endParaRPr sz="4400" dirty="0">
              <a:latin typeface="Calibri (body)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049235" y="2214750"/>
            <a:ext cx="6675528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libri (body)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Salim Shrestha | </a:t>
            </a:r>
            <a:r>
              <a:rPr lang="en-US" sz="2000" dirty="0" err="1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Rokaya | Aayush Kumar Mallik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UML Diagrams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Flowchart: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Class Diagram: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Use Case: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Activity / Sequence Diagrams</a:t>
            </a:r>
            <a:br>
              <a:rPr lang="en-GB" sz="2400" b="1" dirty="0">
                <a:latin typeface="Calibri (body)"/>
                <a:ea typeface="Cambria" panose="02040503050406030204" pitchFamily="18" charset="0"/>
              </a:rPr>
            </a:br>
            <a:endParaRPr lang="en-GB" sz="2400" b="1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D009-F62C-8148-847C-C5081C2B6C3C}"/>
              </a:ext>
            </a:extLst>
          </p:cNvPr>
          <p:cNvSpPr txBox="1"/>
          <p:nvPr/>
        </p:nvSpPr>
        <p:spPr>
          <a:xfrm>
            <a:off x="8745163" y="6169459"/>
            <a:ext cx="213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Sequence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64A2-4E63-E2FE-5F35-B59D3CA60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6" y="1900231"/>
            <a:ext cx="4717393" cy="40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Testing &amp; Debugging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6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Test Cases: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Encrypt &amp; Decrypt valid file ✅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Handle missing or invalid file ✅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Display history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Debugging Focus: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UI region click calibration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Sound file path testing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3F32-9A25-974E-D43C-E87C8613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92" y="1113460"/>
            <a:ext cx="3579866" cy="2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Conclusion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Future Enhancements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Thank You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Presented by: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Salim Shrestha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</a:t>
            </a:r>
            <a:r>
              <a:rPr lang="en-GB" sz="2200" dirty="0" err="1">
                <a:latin typeface="Calibri (body)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libri (body)"/>
                <a:ea typeface="Cambria" panose="02040503050406030204" pitchFamily="18" charset="0"/>
              </a:rPr>
              <a:t> Rokaya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>
                <a:latin typeface="Calibri (body)"/>
                <a:ea typeface="Cambria" panose="02040503050406030204" pitchFamily="18" charset="0"/>
              </a:rPr>
              <a:t>	Aayush </a:t>
            </a:r>
            <a:r>
              <a:rPr lang="en-GB" sz="2200" dirty="0">
                <a:latin typeface="Calibri (body)"/>
                <a:ea typeface="Cambria" panose="02040503050406030204" pitchFamily="18" charset="0"/>
              </a:rPr>
              <a:t>Kumar Mallik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Table of Content</a:t>
            </a:r>
            <a:endParaRPr b="1" dirty="0">
              <a:latin typeface="Calibri (body)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 (body)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Introduction</a:t>
            </a:r>
            <a:endParaRPr b="1" dirty="0">
              <a:latin typeface="Calibri (body)"/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Objective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</a:rPr>
              <a:t>Confidentiality:</a:t>
            </a:r>
            <a:endParaRPr sz="2400" b="1" dirty="0">
              <a:latin typeface="Calibri (body)"/>
            </a:endParaRP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	Protect data from unauthorized access</a:t>
            </a:r>
            <a:endParaRPr lang="en-GB" sz="2200" dirty="0">
              <a:solidFill>
                <a:srgbClr val="3F3F3F"/>
              </a:solidFill>
              <a:latin typeface="Calibri (body)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Data Integrity: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Access Control: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Features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Problem Statement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Methodology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Development Approach: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Sprints for: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Tools &amp; Technologies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C++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 C++ / VS Code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GCC / MSVC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Windows API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System Architecture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41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UI Layer: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Encryption Logic: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File Handler: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Logger: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Feedback: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63227-9002-B02E-078F-6F609D64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714"/>
            <a:ext cx="5633085" cy="37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480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Calibri (body)</vt:lpstr>
      <vt:lpstr>Century Gothic</vt:lpstr>
      <vt:lpstr>Noto Sans Symbols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39</cp:revision>
  <dcterms:created xsi:type="dcterms:W3CDTF">2025-02-21T10:01:13Z</dcterms:created>
  <dcterms:modified xsi:type="dcterms:W3CDTF">2025-07-19T07:40:55Z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