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• Flowchart: 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• Class Diagram: 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• Use Case: 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• Activity / Sequence Diagrams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38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Encrypt &amp; Decrypt 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Handle missing or invalid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Display history ✅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UI region click calibration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Sound file path testing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Conclusion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Future Enhancements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Thank You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Salim Shrestha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Rokaya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Development Approach: 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C++ 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Dev C++ / VS Code 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GCC / MSVC 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Windows API 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469</Words>
  <Application>Microsoft Office PowerPoint</Application>
  <PresentationFormat>Widescreen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Century Gothic</vt:lpstr>
      <vt:lpstr>Cambria</vt:lpstr>
      <vt:lpstr>Noto Sans Symbols</vt:lpstr>
      <vt:lpstr>Calibri (body)</vt:lpstr>
      <vt:lpstr>Times New Roman</vt:lpstr>
      <vt:lpstr>Arial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27</cp:revision>
  <dcterms:created xsi:type="dcterms:W3CDTF">2025-02-21T10:01:13Z</dcterms:created>
  <dcterms:modified xsi:type="dcterms:W3CDTF">2025-07-19T04:24:54Z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