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18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File Encryptor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Bachelor in Computer Engineering – 3rd Semester</a:t>
            </a:r>
          </a:p>
          <a:p>
            <a:r>
              <a:t>Salim Shrestha | Sarswoti Rokaya | Aayush Kumar Mallik</a:t>
            </a:r>
          </a:p>
          <a:p>
            <a:r>
              <a:t>Supervisor: Mr. Kiran Khanal</a:t>
            </a:r>
          </a:p>
          <a:p>
            <a:r>
              <a:t>Kantipur City College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UML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Flowchart: Encryption/Decryption process</a:t>
            </a:r>
          </a:p>
          <a:p>
            <a:r>
              <a:rPr dirty="0"/>
              <a:t>• Class Diagram: Core components</a:t>
            </a:r>
          </a:p>
          <a:p>
            <a:r>
              <a:rPr dirty="0"/>
              <a:t>• Use Case: User interaction with system</a:t>
            </a:r>
          </a:p>
          <a:p>
            <a:r>
              <a:rPr dirty="0"/>
              <a:t>• Activity / Sequence Diagrams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Testing &amp;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Test Cases:</a:t>
            </a:r>
          </a:p>
          <a:p>
            <a:r>
              <a:rPr dirty="0"/>
              <a:t>• Encrypt &amp; Decrypt valid file ✅</a:t>
            </a:r>
          </a:p>
          <a:p>
            <a:r>
              <a:rPr dirty="0"/>
              <a:t>• Handle missing or invalid file ✅</a:t>
            </a:r>
          </a:p>
          <a:p>
            <a:r>
              <a:rPr dirty="0"/>
              <a:t>• Display history ✅</a:t>
            </a:r>
          </a:p>
          <a:p>
            <a:r>
              <a:rPr dirty="0"/>
              <a:t>Debugging Focus:</a:t>
            </a:r>
          </a:p>
          <a:p>
            <a:r>
              <a:rPr dirty="0"/>
              <a:t>• UI region click calibration</a:t>
            </a:r>
          </a:p>
          <a:p>
            <a:r>
              <a:rPr dirty="0"/>
              <a:t>• Sound file path testing</a:t>
            </a:r>
          </a:p>
          <a:p>
            <a:r>
              <a:rPr dirty="0"/>
              <a:t>• Edge cases (empty/special character files)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Built a working file encryptor using Caesar Cipher in C++.</a:t>
            </a:r>
          </a:p>
          <a:p>
            <a:r>
              <a:rPr dirty="0"/>
              <a:t>• Demonstrated file I/O, GUI programming, and basic encryption.</a:t>
            </a:r>
          </a:p>
          <a:p>
            <a:r>
              <a:rPr dirty="0"/>
              <a:t>• Laid foundation for exploring advanced security techniques.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Add password-based encryption</a:t>
            </a:r>
          </a:p>
          <a:p>
            <a:r>
              <a:rPr dirty="0"/>
              <a:t>• Support multiple algorithms (AES, RSA)</a:t>
            </a:r>
          </a:p>
          <a:p>
            <a:r>
              <a:rPr dirty="0"/>
              <a:t>• Cross-platform GUI (Qt/GTK)</a:t>
            </a:r>
          </a:p>
          <a:p>
            <a:r>
              <a:rPr dirty="0"/>
              <a:t>• Key management and user profiles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Questions? Feedback?</a:t>
            </a:r>
          </a:p>
          <a:p>
            <a:r>
              <a:rPr dirty="0"/>
              <a:t>Presented by:</a:t>
            </a:r>
          </a:p>
          <a:p>
            <a:r>
              <a:rPr dirty="0"/>
              <a:t>Salim Shrestha</a:t>
            </a:r>
          </a:p>
          <a:p>
            <a:r>
              <a:rPr dirty="0" err="1"/>
              <a:t>Sarswoti</a:t>
            </a:r>
            <a:r>
              <a:rPr dirty="0"/>
              <a:t> Rokaya</a:t>
            </a:r>
          </a:p>
          <a:p>
            <a:r>
              <a:rPr dirty="0"/>
              <a:t>Aayush Kumar Mallik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Objective</a:t>
            </a:r>
          </a:p>
          <a:p>
            <a:r>
              <a:t>3. Features</a:t>
            </a:r>
          </a:p>
          <a:p>
            <a:r>
              <a:t>4. Problem Statement</a:t>
            </a:r>
          </a:p>
          <a:p>
            <a:r>
              <a:t>5. Methodology</a:t>
            </a:r>
          </a:p>
          <a:p>
            <a:r>
              <a:t>6. Tools and Technologies</a:t>
            </a:r>
          </a:p>
          <a:p>
            <a:r>
              <a:t>7. System Design</a:t>
            </a:r>
          </a:p>
          <a:p>
            <a:r>
              <a:t>8. Diagrams</a:t>
            </a:r>
          </a:p>
          <a:p>
            <a:r>
              <a:t>9. Testing &amp; Results</a:t>
            </a:r>
          </a:p>
          <a:p>
            <a:r>
              <a:t>10. Conclusion</a:t>
            </a:r>
          </a:p>
          <a:p>
            <a:r>
              <a:t>11. Future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</a:t>
            </a:r>
            <a:r>
              <a:rPr lang="en-GB" dirty="0"/>
              <a:t> Encryption is the process of converting data into a secure format.</a:t>
            </a:r>
          </a:p>
          <a:p>
            <a:r>
              <a:rPr lang="en-GB" dirty="0"/>
              <a:t>• Used to ensure privacy and security during storage or transfer.</a:t>
            </a:r>
          </a:p>
          <a:p>
            <a:r>
              <a:rPr lang="en-GB" dirty="0"/>
              <a:t>• This project uses the Caesar Cipher algorithm in C++ to create a simple file encryptor with a graphical interface.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Confidentiality:</a:t>
            </a:r>
            <a:r>
              <a:rPr lang="en-GB" dirty="0"/>
              <a:t> Protect data from unauthorized access</a:t>
            </a:r>
            <a:r>
              <a:rPr dirty="0"/>
              <a:t>.</a:t>
            </a:r>
          </a:p>
          <a:p>
            <a:r>
              <a:rPr dirty="0"/>
              <a:t>• Integrity:</a:t>
            </a:r>
            <a:r>
              <a:rPr lang="en-GB" dirty="0"/>
              <a:t> Prevent modification during storage or transfer</a:t>
            </a:r>
            <a:r>
              <a:rPr dirty="0"/>
              <a:t>.</a:t>
            </a:r>
          </a:p>
          <a:p>
            <a:r>
              <a:rPr dirty="0"/>
              <a:t>•</a:t>
            </a:r>
            <a:r>
              <a:rPr lang="en-GB" dirty="0"/>
              <a:t> Access Control: Restrict file access to key holders</a:t>
            </a:r>
            <a:r>
              <a:rPr dirty="0"/>
              <a:t>.</a:t>
            </a:r>
          </a:p>
          <a:p>
            <a:r>
              <a:rPr dirty="0"/>
              <a:t>•</a:t>
            </a:r>
            <a:r>
              <a:rPr lang="en-GB" dirty="0"/>
              <a:t> Secure Storage &amp; Communication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C++ - Core language</a:t>
            </a:r>
          </a:p>
          <a:p>
            <a:r>
              <a:rPr dirty="0"/>
              <a:t>Dev C++ / VS Code - Code editing and compiling</a:t>
            </a:r>
          </a:p>
          <a:p>
            <a:r>
              <a:rPr dirty="0"/>
              <a:t>GCC / MSVC - Compilation</a:t>
            </a:r>
          </a:p>
          <a:p>
            <a:r>
              <a:rPr dirty="0" err="1"/>
              <a:t>WinBGIm</a:t>
            </a:r>
            <a:r>
              <a:rPr dirty="0"/>
              <a:t> - GUI (</a:t>
            </a:r>
            <a:r>
              <a:rPr dirty="0" err="1"/>
              <a:t>graphics.h</a:t>
            </a:r>
            <a:r>
              <a:rPr dirty="0"/>
              <a:t>)</a:t>
            </a:r>
          </a:p>
          <a:p>
            <a:r>
              <a:rPr dirty="0"/>
              <a:t>Windows API - File Dialogs, Sound playback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UI Layer: Menu, Dialogs, Animation</a:t>
            </a:r>
          </a:p>
          <a:p>
            <a:r>
              <a:rPr dirty="0"/>
              <a:t>• Encryption Logic: Caesar Cipher</a:t>
            </a:r>
          </a:p>
          <a:p>
            <a:r>
              <a:rPr dirty="0"/>
              <a:t>• File Handler: Input/Output</a:t>
            </a:r>
          </a:p>
          <a:p>
            <a:r>
              <a:rPr dirty="0"/>
              <a:t>• Logger: History tracking</a:t>
            </a:r>
          </a:p>
          <a:p>
            <a:r>
              <a:rPr dirty="0"/>
              <a:t>• Feedback: Sounds and messages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389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File Encryptor in C++</vt:lpstr>
      <vt:lpstr>Table of Contents</vt:lpstr>
      <vt:lpstr>Introduction</vt:lpstr>
      <vt:lpstr>Objective</vt:lpstr>
      <vt:lpstr>PowerPoint Presentation</vt:lpstr>
      <vt:lpstr>PowerPoint Presentation</vt:lpstr>
      <vt:lpstr>Methodology</vt:lpstr>
      <vt:lpstr>Tools &amp; Technologies</vt:lpstr>
      <vt:lpstr>System Architecture</vt:lpstr>
      <vt:lpstr>UML Diagrams</vt:lpstr>
      <vt:lpstr>Testing &amp; Debugging</vt:lpstr>
      <vt:lpstr>Conclusion</vt:lpstr>
      <vt:lpstr>Future Enhancements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Salim Shrestha</cp:lastModifiedBy>
  <cp:revision>2</cp:revision>
  <dcterms:created xsi:type="dcterms:W3CDTF">2013-01-27T09:14:16Z</dcterms:created>
  <dcterms:modified xsi:type="dcterms:W3CDTF">2025-07-19T04:09:05Z</dcterms:modified>
  <cp:category/>
</cp:coreProperties>
</file>