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88DC-BE1E-48A1-8E6E-C22413B5951B}" type="datetimeFigureOut">
              <a:rPr lang="fr-FR" smtClean="0"/>
              <a:pPr/>
              <a:t>03/09/2022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DDA9-AF1C-4F2F-A038-242147665BE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88DC-BE1E-48A1-8E6E-C22413B5951B}" type="datetimeFigureOut">
              <a:rPr lang="fr-FR" smtClean="0"/>
              <a:pPr/>
              <a:t>03/09/2022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DDA9-AF1C-4F2F-A038-242147665BE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88DC-BE1E-48A1-8E6E-C22413B5951B}" type="datetimeFigureOut">
              <a:rPr lang="fr-FR" smtClean="0"/>
              <a:pPr/>
              <a:t>03/09/2022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DDA9-AF1C-4F2F-A038-242147665BE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88DC-BE1E-48A1-8E6E-C22413B5951B}" type="datetimeFigureOut">
              <a:rPr lang="fr-FR" smtClean="0"/>
              <a:pPr/>
              <a:t>03/09/2022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DDA9-AF1C-4F2F-A038-242147665BE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88DC-BE1E-48A1-8E6E-C22413B5951B}" type="datetimeFigureOut">
              <a:rPr lang="fr-FR" smtClean="0"/>
              <a:pPr/>
              <a:t>03/09/2022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A26DDA9-AF1C-4F2F-A038-242147665BE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88DC-BE1E-48A1-8E6E-C22413B5951B}" type="datetimeFigureOut">
              <a:rPr lang="fr-FR" smtClean="0"/>
              <a:pPr/>
              <a:t>03/09/2022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DDA9-AF1C-4F2F-A038-242147665BE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88DC-BE1E-48A1-8E6E-C22413B5951B}" type="datetimeFigureOut">
              <a:rPr lang="fr-FR" smtClean="0"/>
              <a:pPr/>
              <a:t>03/09/2022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DDA9-AF1C-4F2F-A038-242147665BE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88DC-BE1E-48A1-8E6E-C22413B5951B}" type="datetimeFigureOut">
              <a:rPr lang="fr-FR" smtClean="0"/>
              <a:pPr/>
              <a:t>03/09/2022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DDA9-AF1C-4F2F-A038-242147665BE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88DC-BE1E-48A1-8E6E-C22413B5951B}" type="datetimeFigureOut">
              <a:rPr lang="fr-FR" smtClean="0"/>
              <a:pPr/>
              <a:t>03/09/2022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DDA9-AF1C-4F2F-A038-242147665BE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88DC-BE1E-48A1-8E6E-C22413B5951B}" type="datetimeFigureOut">
              <a:rPr lang="fr-FR" smtClean="0"/>
              <a:pPr/>
              <a:t>03/09/2022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DDA9-AF1C-4F2F-A038-242147665BE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88DC-BE1E-48A1-8E6E-C22413B5951B}" type="datetimeFigureOut">
              <a:rPr lang="fr-FR" smtClean="0"/>
              <a:pPr/>
              <a:t>03/09/2022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DDA9-AF1C-4F2F-A038-242147665BE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27E88DC-BE1E-48A1-8E6E-C22413B5951B}" type="datetimeFigureOut">
              <a:rPr lang="fr-FR" smtClean="0"/>
              <a:pPr/>
              <a:t>03/09/2022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A26DDA9-AF1C-4F2F-A038-242147665BE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285728"/>
            <a:ext cx="7772400" cy="1470025"/>
          </a:xfrm>
        </p:spPr>
        <p:txBody>
          <a:bodyPr/>
          <a:lstStyle/>
          <a:p>
            <a:r>
              <a:rPr lang="fr-FR" dirty="0" smtClean="0"/>
              <a:t>flottation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2357430"/>
            <a:ext cx="1987550" cy="1964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428596" y="2214554"/>
            <a:ext cx="54292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</a:t>
            </a:r>
            <a:r>
              <a:rPr lang="fr-FR" dirty="0" err="1"/>
              <a:t>separation</a:t>
            </a:r>
            <a:r>
              <a:rPr lang="fr-FR" dirty="0"/>
              <a:t> of </a:t>
            </a:r>
            <a:r>
              <a:rPr lang="fr-FR" dirty="0" err="1"/>
              <a:t>minerals</a:t>
            </a:r>
            <a:r>
              <a:rPr lang="fr-FR" dirty="0"/>
              <a:t> by </a:t>
            </a:r>
            <a:r>
              <a:rPr lang="fr-FR" dirty="0" err="1"/>
              <a:t>exploiting</a:t>
            </a:r>
            <a:r>
              <a:rPr lang="fr-FR" dirty="0"/>
              <a:t> </a:t>
            </a:r>
            <a:r>
              <a:rPr lang="fr-FR" dirty="0" err="1"/>
              <a:t>difference</a:t>
            </a:r>
            <a:r>
              <a:rPr lang="fr-FR" dirty="0"/>
              <a:t> of surface </a:t>
            </a:r>
            <a:r>
              <a:rPr lang="fr-FR" dirty="0" err="1"/>
              <a:t>properties</a:t>
            </a:r>
            <a:r>
              <a:rPr lang="fr-FR" dirty="0"/>
              <a:t> (</a:t>
            </a:r>
            <a:r>
              <a:rPr lang="fr-FR" dirty="0" err="1"/>
              <a:t>hydrophobicity</a:t>
            </a:r>
            <a:r>
              <a:rPr lang="fr-FR" dirty="0"/>
              <a:t>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called</a:t>
            </a:r>
            <a:r>
              <a:rPr lang="fr-FR" dirty="0"/>
              <a:t> </a:t>
            </a:r>
            <a:r>
              <a:rPr lang="fr-FR" dirty="0" err="1"/>
              <a:t>flotation</a:t>
            </a:r>
            <a:r>
              <a:rPr lang="fr-FR" dirty="0"/>
              <a:t>. The reverse </a:t>
            </a:r>
            <a:r>
              <a:rPr lang="fr-FR" dirty="0" err="1"/>
              <a:t>cationic</a:t>
            </a:r>
            <a:r>
              <a:rPr lang="fr-FR" dirty="0"/>
              <a:t> </a:t>
            </a:r>
            <a:r>
              <a:rPr lang="fr-FR" dirty="0" err="1"/>
              <a:t>flotation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commonly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separate</a:t>
            </a:r>
            <a:r>
              <a:rPr lang="fr-FR" dirty="0"/>
              <a:t> </a:t>
            </a:r>
            <a:r>
              <a:rPr lang="fr-FR" dirty="0" err="1"/>
              <a:t>iron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silica</a:t>
            </a:r>
            <a:r>
              <a:rPr lang="fr-FR" dirty="0"/>
              <a:t>. By </a:t>
            </a:r>
            <a:r>
              <a:rPr lang="fr-FR" dirty="0" err="1"/>
              <a:t>adjusting</a:t>
            </a:r>
            <a:r>
              <a:rPr lang="fr-FR" dirty="0"/>
              <a:t> the '</a:t>
            </a:r>
            <a:r>
              <a:rPr lang="fr-FR" dirty="0" err="1"/>
              <a:t>chemistry</a:t>
            </a:r>
            <a:r>
              <a:rPr lang="fr-FR" dirty="0"/>
              <a:t>' of the </a:t>
            </a:r>
            <a:r>
              <a:rPr lang="fr-FR" dirty="0" err="1"/>
              <a:t>pulp</a:t>
            </a:r>
            <a:r>
              <a:rPr lang="fr-FR" dirty="0"/>
              <a:t> by </a:t>
            </a:r>
            <a:r>
              <a:rPr lang="fr-FR" dirty="0" err="1"/>
              <a:t>adding</a:t>
            </a:r>
            <a:r>
              <a:rPr lang="fr-FR" dirty="0"/>
              <a:t> </a:t>
            </a:r>
            <a:r>
              <a:rPr lang="fr-FR" dirty="0" err="1"/>
              <a:t>various</a:t>
            </a:r>
            <a:r>
              <a:rPr lang="fr-FR" dirty="0"/>
              <a:t> </a:t>
            </a:r>
            <a:r>
              <a:rPr lang="fr-FR" dirty="0" err="1"/>
              <a:t>chemical</a:t>
            </a:r>
            <a:r>
              <a:rPr lang="fr-FR" dirty="0"/>
              <a:t> </a:t>
            </a:r>
            <a:r>
              <a:rPr lang="fr-FR" dirty="0" err="1"/>
              <a:t>reagents</a:t>
            </a:r>
            <a:r>
              <a:rPr lang="fr-FR" dirty="0"/>
              <a:t>, </a:t>
            </a:r>
            <a:r>
              <a:rPr lang="fr-FR" dirty="0" err="1"/>
              <a:t>iron</a:t>
            </a:r>
            <a:r>
              <a:rPr lang="fr-FR" dirty="0"/>
              <a:t> </a:t>
            </a:r>
            <a:r>
              <a:rPr lang="fr-FR" dirty="0" err="1"/>
              <a:t>minerals</a:t>
            </a:r>
            <a:r>
              <a:rPr lang="fr-FR" dirty="0"/>
              <a:t> </a:t>
            </a:r>
            <a:r>
              <a:rPr lang="fr-FR" dirty="0" err="1"/>
              <a:t>remain</a:t>
            </a:r>
            <a:r>
              <a:rPr lang="fr-FR" dirty="0"/>
              <a:t> in the water and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sediment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high</a:t>
            </a:r>
            <a:r>
              <a:rPr lang="fr-FR" dirty="0"/>
              <a:t> concentration of </a:t>
            </a:r>
            <a:r>
              <a:rPr lang="fr-FR" dirty="0" err="1"/>
              <a:t>iron</a:t>
            </a:r>
            <a:r>
              <a:rPr lang="fr-FR" dirty="0"/>
              <a:t> (</a:t>
            </a:r>
            <a:r>
              <a:rPr lang="fr-FR" dirty="0" err="1"/>
              <a:t>valuable</a:t>
            </a:r>
            <a:r>
              <a:rPr lang="fr-FR" dirty="0"/>
              <a:t> </a:t>
            </a:r>
            <a:r>
              <a:rPr lang="fr-FR" dirty="0" err="1"/>
              <a:t>minerals</a:t>
            </a:r>
            <a:r>
              <a:rPr lang="fr-FR" dirty="0"/>
              <a:t>). </a:t>
            </a:r>
            <a:r>
              <a:rPr lang="fr-FR" dirty="0" err="1"/>
              <a:t>At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time, </a:t>
            </a:r>
            <a:r>
              <a:rPr lang="fr-FR" dirty="0" err="1"/>
              <a:t>silica</a:t>
            </a:r>
            <a:r>
              <a:rPr lang="fr-FR" dirty="0"/>
              <a:t> </a:t>
            </a:r>
            <a:r>
              <a:rPr lang="fr-FR" dirty="0" err="1"/>
              <a:t>particles</a:t>
            </a:r>
            <a:r>
              <a:rPr lang="fr-FR" dirty="0"/>
              <a:t> (gangue) </a:t>
            </a:r>
            <a:r>
              <a:rPr lang="fr-FR" dirty="0" err="1"/>
              <a:t>attach</a:t>
            </a:r>
            <a:r>
              <a:rPr lang="fr-FR" dirty="0"/>
              <a:t> to air </a:t>
            </a:r>
            <a:r>
              <a:rPr lang="fr-FR" dirty="0" err="1"/>
              <a:t>bubbles</a:t>
            </a:r>
            <a:r>
              <a:rPr lang="fr-FR" dirty="0"/>
              <a:t> and </a:t>
            </a:r>
            <a:r>
              <a:rPr lang="fr-FR" dirty="0" err="1"/>
              <a:t>float</a:t>
            </a:r>
            <a:r>
              <a:rPr lang="fr-FR" dirty="0"/>
              <a:t> to the surface.</a:t>
            </a:r>
          </a:p>
          <a:p>
            <a:endParaRPr lang="fr-FR" dirty="0"/>
          </a:p>
        </p:txBody>
      </p:sp>
      <p:cxnSp>
        <p:nvCxnSpPr>
          <p:cNvPr id="1026" name="AutoShape 301"/>
          <p:cNvCxnSpPr>
            <a:cxnSpLocks noChangeShapeType="1"/>
          </p:cNvCxnSpPr>
          <p:nvPr/>
        </p:nvCxnSpPr>
        <p:spPr bwMode="auto">
          <a:xfrm>
            <a:off x="2571750" y="1231900"/>
            <a:ext cx="0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Process</a:t>
            </a:r>
            <a:r>
              <a:rPr lang="fr-FR" dirty="0" smtClean="0"/>
              <a:t> of the flottation</a:t>
            </a:r>
            <a:endParaRPr lang="fr-FR" dirty="0"/>
          </a:p>
        </p:txBody>
      </p:sp>
      <p:pic>
        <p:nvPicPr>
          <p:cNvPr id="4" name="Espace réservé du contenu 3" descr="Reverse cationic flotation of iron ore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281112" y="2106612"/>
            <a:ext cx="65817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GOAL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fr-FR" dirty="0" smtClean="0"/>
              <a:t>The main goal </a:t>
            </a:r>
            <a:r>
              <a:rPr lang="fr-FR" dirty="0" err="1" smtClean="0"/>
              <a:t>is</a:t>
            </a:r>
            <a:r>
              <a:rPr lang="fr-FR" dirty="0" smtClean="0"/>
              <a:t> to use </a:t>
            </a:r>
            <a:r>
              <a:rPr lang="fr-FR" dirty="0" err="1" smtClean="0"/>
              <a:t>this</a:t>
            </a:r>
            <a:r>
              <a:rPr lang="fr-FR" dirty="0" smtClean="0"/>
              <a:t> data to </a:t>
            </a:r>
            <a:r>
              <a:rPr lang="fr-FR" dirty="0" err="1" smtClean="0"/>
              <a:t>predict</a:t>
            </a:r>
            <a:r>
              <a:rPr lang="fr-FR" dirty="0" smtClean="0"/>
              <a:t> how </a:t>
            </a:r>
            <a:r>
              <a:rPr lang="fr-FR" dirty="0" err="1" smtClean="0"/>
              <a:t>much</a:t>
            </a:r>
            <a:r>
              <a:rPr lang="fr-FR" dirty="0" smtClean="0"/>
              <a:t> </a:t>
            </a:r>
            <a:r>
              <a:rPr lang="fr-FR" dirty="0" err="1" smtClean="0"/>
              <a:t>impurity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in the ore </a:t>
            </a:r>
            <a:r>
              <a:rPr lang="fr-FR" dirty="0" err="1" smtClean="0"/>
              <a:t>concentrate</a:t>
            </a:r>
            <a:r>
              <a:rPr lang="fr-FR" dirty="0" smtClean="0"/>
              <a:t>. As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impurity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measured</a:t>
            </a:r>
            <a:r>
              <a:rPr lang="fr-FR" dirty="0" smtClean="0"/>
              <a:t> </a:t>
            </a:r>
            <a:r>
              <a:rPr lang="fr-FR" dirty="0" err="1" smtClean="0"/>
              <a:t>every</a:t>
            </a:r>
            <a:r>
              <a:rPr lang="fr-FR" dirty="0" smtClean="0"/>
              <a:t> </a:t>
            </a:r>
            <a:r>
              <a:rPr lang="fr-FR" dirty="0" err="1" smtClean="0"/>
              <a:t>hour</a:t>
            </a:r>
            <a:r>
              <a:rPr lang="fr-FR" dirty="0" smtClean="0"/>
              <a:t>, if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predict</a:t>
            </a:r>
            <a:r>
              <a:rPr lang="fr-FR" dirty="0" smtClean="0"/>
              <a:t> how </a:t>
            </a:r>
            <a:r>
              <a:rPr lang="fr-FR" dirty="0" err="1" smtClean="0"/>
              <a:t>much</a:t>
            </a:r>
            <a:r>
              <a:rPr lang="fr-FR" dirty="0" smtClean="0"/>
              <a:t> </a:t>
            </a:r>
            <a:r>
              <a:rPr lang="fr-FR" dirty="0" err="1" smtClean="0"/>
              <a:t>silica</a:t>
            </a:r>
            <a:r>
              <a:rPr lang="fr-FR" dirty="0" smtClean="0"/>
              <a:t> (</a:t>
            </a:r>
            <a:r>
              <a:rPr lang="fr-FR" dirty="0" err="1" smtClean="0"/>
              <a:t>impurity</a:t>
            </a:r>
            <a:r>
              <a:rPr lang="fr-FR" dirty="0" smtClean="0"/>
              <a:t>) </a:t>
            </a:r>
            <a:r>
              <a:rPr lang="fr-FR" dirty="0" err="1" smtClean="0"/>
              <a:t>is</a:t>
            </a:r>
            <a:r>
              <a:rPr lang="fr-FR" dirty="0" smtClean="0"/>
              <a:t> in the ore </a:t>
            </a:r>
            <a:r>
              <a:rPr lang="fr-FR" dirty="0" err="1" smtClean="0"/>
              <a:t>concentrate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help the </a:t>
            </a:r>
            <a:r>
              <a:rPr lang="fr-FR" dirty="0" err="1" smtClean="0"/>
              <a:t>engineers</a:t>
            </a:r>
            <a:r>
              <a:rPr lang="fr-FR" dirty="0" smtClean="0"/>
              <a:t>, </a:t>
            </a:r>
            <a:r>
              <a:rPr lang="fr-FR" dirty="0" err="1" smtClean="0"/>
              <a:t>giving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 </a:t>
            </a:r>
            <a:r>
              <a:rPr lang="fr-FR" dirty="0" err="1" smtClean="0"/>
              <a:t>early</a:t>
            </a:r>
            <a:r>
              <a:rPr lang="fr-FR" dirty="0" smtClean="0"/>
              <a:t> information to </a:t>
            </a:r>
            <a:r>
              <a:rPr lang="fr-FR" dirty="0" err="1" smtClean="0"/>
              <a:t>take</a:t>
            </a:r>
            <a:r>
              <a:rPr lang="fr-FR" dirty="0" smtClean="0"/>
              <a:t> actions (</a:t>
            </a:r>
            <a:r>
              <a:rPr lang="fr-FR" dirty="0" err="1" smtClean="0"/>
              <a:t>empowering</a:t>
            </a:r>
            <a:r>
              <a:rPr lang="fr-FR" dirty="0" smtClean="0"/>
              <a:t>!). </a:t>
            </a:r>
            <a:r>
              <a:rPr lang="fr-FR" dirty="0" err="1" smtClean="0"/>
              <a:t>Hence</a:t>
            </a:r>
            <a:r>
              <a:rPr lang="fr-FR" dirty="0" smtClean="0"/>
              <a:t>,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able to </a:t>
            </a:r>
            <a:r>
              <a:rPr lang="fr-FR" dirty="0" err="1" smtClean="0"/>
              <a:t>take</a:t>
            </a:r>
            <a:r>
              <a:rPr lang="fr-FR" dirty="0" smtClean="0"/>
              <a:t> corrective actions in </a:t>
            </a:r>
            <a:r>
              <a:rPr lang="fr-FR" dirty="0" err="1" smtClean="0"/>
              <a:t>advance</a:t>
            </a:r>
            <a:r>
              <a:rPr lang="fr-FR" dirty="0" smtClean="0"/>
              <a:t> (</a:t>
            </a:r>
            <a:r>
              <a:rPr lang="fr-FR" dirty="0" err="1" smtClean="0"/>
              <a:t>reduce</a:t>
            </a:r>
            <a:r>
              <a:rPr lang="fr-FR" dirty="0" smtClean="0"/>
              <a:t> </a:t>
            </a:r>
            <a:r>
              <a:rPr lang="fr-FR" dirty="0" err="1" smtClean="0"/>
              <a:t>impurity</a:t>
            </a:r>
            <a:r>
              <a:rPr lang="fr-FR" dirty="0" smtClean="0"/>
              <a:t>, if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case) and </a:t>
            </a:r>
            <a:r>
              <a:rPr lang="fr-FR" dirty="0" err="1" smtClean="0"/>
              <a:t>also</a:t>
            </a:r>
            <a:r>
              <a:rPr lang="fr-FR" dirty="0" smtClean="0"/>
              <a:t> help the </a:t>
            </a:r>
            <a:r>
              <a:rPr lang="fr-FR" dirty="0" err="1" smtClean="0"/>
              <a:t>environment</a:t>
            </a:r>
            <a:r>
              <a:rPr lang="fr-FR" dirty="0" smtClean="0"/>
              <a:t> (</a:t>
            </a:r>
            <a:r>
              <a:rPr lang="fr-FR" dirty="0" err="1" smtClean="0"/>
              <a:t>reducing</a:t>
            </a:r>
            <a:r>
              <a:rPr lang="fr-FR" dirty="0" smtClean="0"/>
              <a:t> the </a:t>
            </a:r>
            <a:r>
              <a:rPr lang="fr-FR" dirty="0" err="1" smtClean="0"/>
              <a:t>amount</a:t>
            </a:r>
            <a:r>
              <a:rPr lang="fr-FR" dirty="0" smtClean="0"/>
              <a:t> of ore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goes</a:t>
            </a:r>
            <a:r>
              <a:rPr lang="fr-FR" dirty="0" smtClean="0"/>
              <a:t> to </a:t>
            </a:r>
            <a:r>
              <a:rPr lang="fr-FR" dirty="0" err="1" smtClean="0"/>
              <a:t>tailings</a:t>
            </a:r>
            <a:r>
              <a:rPr lang="fr-FR" dirty="0" smtClean="0"/>
              <a:t> as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reduce</a:t>
            </a:r>
            <a:r>
              <a:rPr lang="fr-FR" dirty="0" smtClean="0"/>
              <a:t> </a:t>
            </a:r>
            <a:r>
              <a:rPr lang="fr-FR" dirty="0" err="1" smtClean="0"/>
              <a:t>silica</a:t>
            </a:r>
            <a:r>
              <a:rPr lang="fr-FR" dirty="0" smtClean="0"/>
              <a:t> in the ore </a:t>
            </a:r>
            <a:r>
              <a:rPr lang="fr-FR" dirty="0" err="1" smtClean="0"/>
              <a:t>concentrate</a:t>
            </a:r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193</Words>
  <Application>Microsoft Office PowerPoint</Application>
  <PresentationFormat>Affichage à l'écran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Apex</vt:lpstr>
      <vt:lpstr>flottation</vt:lpstr>
      <vt:lpstr>Process of the flottation</vt:lpstr>
      <vt:lpstr>GOAL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flottation</dc:title>
  <dc:creator>HP</dc:creator>
  <cp:lastModifiedBy>HP</cp:lastModifiedBy>
  <cp:revision>2</cp:revision>
  <dcterms:created xsi:type="dcterms:W3CDTF">2022-09-03T08:20:14Z</dcterms:created>
  <dcterms:modified xsi:type="dcterms:W3CDTF">2022-09-03T08:36:08Z</dcterms:modified>
</cp:coreProperties>
</file>