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Software Testing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 testing / 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levels 1</a:t>
            </a:r>
            <a:endParaRPr lang="en-ID" dirty="0"/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6E06-0989-4A2A-90FA-D52D813B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33C0-705D-4B1C-B3AE-EE2299F0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1700" dirty="0"/>
              <a:t>System testing </a:t>
            </a:r>
            <a:r>
              <a:rPr lang="en-ID" sz="1700" dirty="0" err="1"/>
              <a:t>menguji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keseluruhan</a:t>
            </a:r>
            <a:r>
              <a:rPr lang="en-ID" sz="1700" dirty="0"/>
              <a:t>. Setelah </a:t>
            </a:r>
            <a:r>
              <a:rPr lang="en-ID" sz="1700" dirty="0" err="1"/>
              <a:t>semua</a:t>
            </a:r>
            <a:r>
              <a:rPr lang="en-ID" sz="1700" dirty="0"/>
              <a:t> </a:t>
            </a:r>
            <a:r>
              <a:rPr lang="en-ID" sz="1700" dirty="0" err="1"/>
              <a:t>komponen</a:t>
            </a:r>
            <a:r>
              <a:rPr lang="en-ID" sz="1700" dirty="0"/>
              <a:t> </a:t>
            </a:r>
            <a:r>
              <a:rPr lang="en-ID" sz="1700" dirty="0" err="1"/>
              <a:t>terintegrasi</a:t>
            </a:r>
            <a:r>
              <a:rPr lang="en-ID" sz="1700" dirty="0"/>
              <a:t>, </a:t>
            </a:r>
            <a:r>
              <a:rPr lang="en-ID" sz="1700" dirty="0" err="1"/>
              <a:t>aplikasi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keseluruhan</a:t>
            </a:r>
            <a:r>
              <a:rPr lang="en-ID" sz="1700" dirty="0"/>
              <a:t> </a:t>
            </a:r>
            <a:r>
              <a:rPr lang="en-ID" sz="1700" dirty="0" err="1"/>
              <a:t>diuji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ketat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memastikan</a:t>
            </a:r>
            <a:r>
              <a:rPr lang="en-ID" sz="1700" dirty="0"/>
              <a:t> </a:t>
            </a:r>
            <a:r>
              <a:rPr lang="en-ID" sz="1700" dirty="0" err="1"/>
              <a:t>bahwa</a:t>
            </a:r>
            <a:r>
              <a:rPr lang="en-ID" sz="1700" dirty="0"/>
              <a:t> </a:t>
            </a:r>
            <a:r>
              <a:rPr lang="en-ID" sz="1700" dirty="0" err="1"/>
              <a:t>itu</a:t>
            </a:r>
            <a:r>
              <a:rPr lang="en-ID" sz="1700" dirty="0"/>
              <a:t> </a:t>
            </a:r>
            <a:r>
              <a:rPr lang="en-ID" sz="1700" dirty="0" err="1"/>
              <a:t>memenuhi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</a:t>
            </a:r>
            <a:r>
              <a:rPr lang="en-ID" sz="1700" dirty="0" err="1"/>
              <a:t>Kualitas</a:t>
            </a:r>
            <a:r>
              <a:rPr lang="en-ID" sz="1700" dirty="0"/>
              <a:t> (Quality Standards) yang </a:t>
            </a:r>
            <a:r>
              <a:rPr lang="en-ID" sz="1700" dirty="0" err="1"/>
              <a:t>ditentukan</a:t>
            </a:r>
            <a:r>
              <a:rPr lang="en-ID" sz="1700" dirty="0"/>
              <a:t>. </a:t>
            </a:r>
            <a:r>
              <a:rPr lang="en-ID" sz="1700" dirty="0" err="1"/>
              <a:t>Jenis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oleh </a:t>
            </a:r>
            <a:r>
              <a:rPr lang="en-ID" sz="1700" dirty="0" err="1"/>
              <a:t>tim</a:t>
            </a:r>
            <a:r>
              <a:rPr lang="en-ID" sz="1700" dirty="0"/>
              <a:t> testing </a:t>
            </a:r>
            <a:r>
              <a:rPr lang="en-ID" sz="1700" dirty="0" err="1"/>
              <a:t>khusus</a:t>
            </a:r>
            <a:r>
              <a:rPr lang="en-ID" sz="1700" dirty="0"/>
              <a:t> (specialized testing team).</a:t>
            </a:r>
          </a:p>
          <a:p>
            <a:pPr algn="just"/>
            <a:r>
              <a:rPr lang="en-ID" sz="1700" dirty="0"/>
              <a:t>System testing </a:t>
            </a:r>
            <a:r>
              <a:rPr lang="en-ID" sz="1700" dirty="0" err="1"/>
              <a:t>penting</a:t>
            </a:r>
            <a:r>
              <a:rPr lang="en-ID" sz="1700" dirty="0"/>
              <a:t> </a:t>
            </a:r>
            <a:r>
              <a:rPr lang="en-ID" sz="1700" dirty="0" err="1"/>
              <a:t>karena</a:t>
            </a:r>
            <a:r>
              <a:rPr lang="en-ID" sz="1700" dirty="0"/>
              <a:t> </a:t>
            </a:r>
            <a:r>
              <a:rPr lang="en-ID" sz="1700" dirty="0" err="1"/>
              <a:t>alasan</a:t>
            </a:r>
            <a:r>
              <a:rPr lang="en-ID" sz="1700" dirty="0"/>
              <a:t> </a:t>
            </a:r>
            <a:r>
              <a:rPr lang="en-ID" sz="1700" dirty="0" err="1"/>
              <a:t>berikut</a:t>
            </a:r>
            <a:r>
              <a:rPr lang="en-ID" sz="1700" dirty="0"/>
              <a:t> :</a:t>
            </a:r>
          </a:p>
          <a:p>
            <a:pPr lvl="1" algn="just"/>
            <a:r>
              <a:rPr lang="en-ID" dirty="0"/>
              <a:t>System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Software Development Life Cycle, di mana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dites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</a:t>
            </a:r>
          </a:p>
          <a:p>
            <a:pPr lvl="1" algn="just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menyeluruh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dan </a:t>
            </a:r>
            <a:r>
              <a:rPr lang="en-ID" dirty="0" err="1"/>
              <a:t>teknis</a:t>
            </a:r>
            <a:r>
              <a:rPr lang="en-ID" dirty="0"/>
              <a:t>.</a:t>
            </a:r>
          </a:p>
          <a:p>
            <a:pPr lvl="1" algn="just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dites</a:t>
            </a:r>
            <a:r>
              <a:rPr lang="en-ID" dirty="0"/>
              <a:t> di environment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production environment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lvl="1" algn="just"/>
            <a:r>
              <a:rPr lang="en-ID" dirty="0"/>
              <a:t>System testing </a:t>
            </a:r>
            <a:r>
              <a:rPr lang="en-ID" dirty="0" err="1"/>
              <a:t>memungkinkan</a:t>
            </a:r>
            <a:r>
              <a:rPr lang="en-ID" dirty="0"/>
              <a:t> kami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, </a:t>
            </a:r>
            <a:r>
              <a:rPr lang="en-ID" dirty="0" err="1"/>
              <a:t>memverifikasi</a:t>
            </a:r>
            <a:r>
              <a:rPr lang="en-ID" dirty="0"/>
              <a:t>, dan </a:t>
            </a:r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(business requirements )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(application architecture).</a:t>
            </a:r>
          </a:p>
        </p:txBody>
      </p:sp>
    </p:spTree>
    <p:extLst>
      <p:ext uri="{BB962C8B-B14F-4D97-AF65-F5344CB8AC3E}">
        <p14:creationId xmlns:p14="http://schemas.microsoft.com/office/powerpoint/2010/main" val="390652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7B70-C970-4458-A095-DDB4E2F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FBBA-2C80-4F52-BB08-948B5946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9348"/>
          </a:xfrm>
        </p:spPr>
        <p:txBody>
          <a:bodyPr>
            <a:noAutofit/>
          </a:bodyPr>
          <a:lstStyle/>
          <a:p>
            <a:pPr algn="just"/>
            <a:r>
              <a:rPr lang="en-ID" sz="1700" dirty="0" err="1"/>
              <a:t>Setiap</a:t>
            </a:r>
            <a:r>
              <a:rPr lang="en-ID" sz="1700" dirty="0"/>
              <a:t> kali </a:t>
            </a:r>
            <a:r>
              <a:rPr lang="en-ID" sz="1700" dirty="0" err="1"/>
              <a:t>perubahan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software application </a:t>
            </a:r>
            <a:r>
              <a:rPr lang="en-ID" sz="1700" dirty="0" err="1"/>
              <a:t>dilakukan</a:t>
            </a:r>
            <a:r>
              <a:rPr lang="en-ID" sz="1700" dirty="0"/>
              <a:t>, </a:t>
            </a:r>
            <a:r>
              <a:rPr lang="en-ID" sz="1700" dirty="0" err="1"/>
              <a:t>sangat</a:t>
            </a:r>
            <a:r>
              <a:rPr lang="en-ID" sz="1700" dirty="0"/>
              <a:t> </a:t>
            </a:r>
            <a:r>
              <a:rPr lang="en-ID" sz="1700" dirty="0" err="1"/>
              <a:t>mungkin</a:t>
            </a:r>
            <a:r>
              <a:rPr lang="en-ID" sz="1700" dirty="0"/>
              <a:t> </a:t>
            </a:r>
            <a:r>
              <a:rPr lang="en-ID" sz="1700" dirty="0" err="1"/>
              <a:t>bahwa</a:t>
            </a:r>
            <a:r>
              <a:rPr lang="en-ID" sz="1700" dirty="0"/>
              <a:t> area lain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 </a:t>
            </a:r>
            <a:r>
              <a:rPr lang="en-ID" sz="1700" dirty="0" err="1"/>
              <a:t>telah</a:t>
            </a:r>
            <a:r>
              <a:rPr lang="en-ID" sz="1700" dirty="0"/>
              <a:t> </a:t>
            </a:r>
            <a:r>
              <a:rPr lang="en-ID" sz="1700" dirty="0" err="1"/>
              <a:t>dipengaruhi</a:t>
            </a:r>
            <a:r>
              <a:rPr lang="en-ID" sz="1700" dirty="0"/>
              <a:t> oleh </a:t>
            </a:r>
            <a:r>
              <a:rPr lang="en-ID" sz="1700" dirty="0" err="1"/>
              <a:t>perubahan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. Regression testing </a:t>
            </a:r>
            <a:r>
              <a:rPr lang="en-ID" sz="1700" dirty="0" err="1"/>
              <a:t>dilakukan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memverifikasi</a:t>
            </a:r>
            <a:r>
              <a:rPr lang="en-ID" sz="1700" dirty="0"/>
              <a:t> </a:t>
            </a:r>
            <a:r>
              <a:rPr lang="en-ID" sz="1700" dirty="0" err="1"/>
              <a:t>bahwa</a:t>
            </a:r>
            <a:r>
              <a:rPr lang="en-ID" sz="1700" dirty="0"/>
              <a:t> bug </a:t>
            </a:r>
            <a:r>
              <a:rPr lang="en-ID" sz="1700" dirty="0" err="1"/>
              <a:t>tetap</a:t>
            </a:r>
            <a:r>
              <a:rPr lang="en-ID" sz="1700" dirty="0"/>
              <a:t>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mengakibatkan</a:t>
            </a:r>
            <a:r>
              <a:rPr lang="en-ID" sz="1700" dirty="0"/>
              <a:t> </a:t>
            </a:r>
            <a:r>
              <a:rPr lang="en-ID" sz="1700" dirty="0" err="1"/>
              <a:t>fungsionalitas</a:t>
            </a:r>
            <a:r>
              <a:rPr lang="en-ID" sz="1700" dirty="0"/>
              <a:t> lain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pelanggaran</a:t>
            </a:r>
            <a:r>
              <a:rPr lang="en-ID" sz="1700" dirty="0"/>
              <a:t> </a:t>
            </a:r>
            <a:r>
              <a:rPr lang="en-ID" sz="1700" dirty="0" err="1"/>
              <a:t>aturan</a:t>
            </a:r>
            <a:r>
              <a:rPr lang="en-ID" sz="1700" dirty="0"/>
              <a:t> </a:t>
            </a:r>
            <a:r>
              <a:rPr lang="en-ID" sz="1700" dirty="0" err="1"/>
              <a:t>bisnis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Maksud</a:t>
            </a:r>
            <a:r>
              <a:rPr lang="en-ID" sz="1700" dirty="0"/>
              <a:t> regression testing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memastikan</a:t>
            </a:r>
            <a:r>
              <a:rPr lang="en-ID" sz="1700" dirty="0"/>
              <a:t> </a:t>
            </a:r>
            <a:r>
              <a:rPr lang="en-ID" sz="1700" dirty="0" err="1"/>
              <a:t>bahwa</a:t>
            </a:r>
            <a:r>
              <a:rPr lang="en-ID" sz="1700" dirty="0"/>
              <a:t> </a:t>
            </a:r>
            <a:r>
              <a:rPr lang="en-ID" sz="1700" dirty="0" err="1"/>
              <a:t>perubahan</a:t>
            </a:r>
            <a:r>
              <a:rPr lang="en-ID" sz="1700" dirty="0"/>
              <a:t>,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ID" sz="1700" dirty="0" err="1"/>
              <a:t>perbaikan</a:t>
            </a:r>
            <a:r>
              <a:rPr lang="en-ID" sz="1700" dirty="0"/>
              <a:t> bug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boleh</a:t>
            </a:r>
            <a:r>
              <a:rPr lang="en-ID" sz="1700" dirty="0"/>
              <a:t> </a:t>
            </a:r>
            <a:r>
              <a:rPr lang="en-ID" sz="1700" dirty="0" err="1"/>
              <a:t>mengakibatkan</a:t>
            </a:r>
            <a:r>
              <a:rPr lang="en-ID" sz="1700" dirty="0"/>
              <a:t> </a:t>
            </a:r>
            <a:r>
              <a:rPr lang="en-ID" sz="1700" dirty="0" err="1"/>
              <a:t>kesalahan</a:t>
            </a:r>
            <a:r>
              <a:rPr lang="en-ID" sz="1700" dirty="0"/>
              <a:t> lain </a:t>
            </a:r>
            <a:r>
              <a:rPr lang="en-ID" sz="1700" dirty="0" err="1"/>
              <a:t>terungkap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.</a:t>
            </a:r>
          </a:p>
          <a:p>
            <a:pPr algn="just"/>
            <a:r>
              <a:rPr lang="en-ID" sz="1700" dirty="0"/>
              <a:t>Regression testing </a:t>
            </a:r>
            <a:r>
              <a:rPr lang="en-ID" sz="1700" dirty="0" err="1"/>
              <a:t>penting</a:t>
            </a:r>
            <a:r>
              <a:rPr lang="en-ID" sz="1700" dirty="0"/>
              <a:t> </a:t>
            </a:r>
            <a:r>
              <a:rPr lang="en-ID" sz="1700" dirty="0" err="1"/>
              <a:t>karena</a:t>
            </a:r>
            <a:r>
              <a:rPr lang="en-ID" sz="1700" dirty="0"/>
              <a:t> </a:t>
            </a:r>
            <a:r>
              <a:rPr lang="en-ID" sz="1700" dirty="0" err="1"/>
              <a:t>alasan</a:t>
            </a:r>
            <a:r>
              <a:rPr lang="en-ID" sz="1700" dirty="0"/>
              <a:t> </a:t>
            </a:r>
            <a:r>
              <a:rPr lang="en-ID" sz="1700" dirty="0" err="1"/>
              <a:t>berikut</a:t>
            </a:r>
            <a:r>
              <a:rPr lang="en-ID" sz="1700" dirty="0"/>
              <a:t> :</a:t>
            </a:r>
          </a:p>
          <a:p>
            <a:pPr lvl="1" algn="just"/>
            <a:r>
              <a:rPr lang="en-ID" dirty="0"/>
              <a:t>Minimize the gaps </a:t>
            </a:r>
            <a:r>
              <a:rPr lang="en-ID" dirty="0" err="1"/>
              <a:t>dalam</a:t>
            </a:r>
            <a:r>
              <a:rPr lang="en-ID" dirty="0"/>
              <a:t> testing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.</a:t>
            </a:r>
          </a:p>
          <a:p>
            <a:pPr lvl="1" algn="just"/>
            <a:r>
              <a:rPr lang="en-ID" dirty="0"/>
              <a:t>Testing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area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lvl="1" algn="just"/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regression testing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lvl="1" algn="just"/>
            <a:r>
              <a:rPr lang="en-ID" dirty="0" err="1"/>
              <a:t>Cakupan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timeline.</a:t>
            </a:r>
          </a:p>
          <a:p>
            <a:pPr lvl="1" algn="just"/>
            <a:r>
              <a:rPr lang="en-ID" dirty="0" err="1"/>
              <a:t>Tingkatkan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memasarkan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53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3E83-7914-4BAE-93AD-23474D3A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2088-7F5B-4D62-9BF8-A83309DC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/>
          </a:bodyPr>
          <a:lstStyle/>
          <a:p>
            <a:pPr algn="just"/>
            <a:r>
              <a:rPr lang="id-ID" sz="1700" dirty="0"/>
              <a:t>Ini bisa dibilang </a:t>
            </a:r>
            <a:r>
              <a:rPr lang="en-US" sz="1700" dirty="0"/>
              <a:t>the most important type of testing</a:t>
            </a:r>
            <a:r>
              <a:rPr lang="id-ID" sz="1700" dirty="0"/>
              <a:t>, karena dilakukan oleh Quality Assurance Team</a:t>
            </a:r>
            <a:r>
              <a:rPr lang="en-US" sz="1700" dirty="0"/>
              <a:t> </a:t>
            </a:r>
            <a:r>
              <a:rPr lang="id-ID" sz="1700" dirty="0"/>
              <a:t>yang akan mengukur apakah aplikasi memenuhi spesifikasi yang dimaksud dan memenuhi persyaratan</a:t>
            </a:r>
            <a:r>
              <a:rPr lang="en-US" sz="1700" dirty="0"/>
              <a:t> (requirement)</a:t>
            </a:r>
            <a:r>
              <a:rPr lang="id-ID" sz="1700" dirty="0"/>
              <a:t> klien. Tim QA akan memiliki serangkaian </a:t>
            </a:r>
            <a:r>
              <a:rPr lang="en-US" sz="1700" dirty="0"/>
              <a:t>pre-written scenarios (</a:t>
            </a:r>
            <a:r>
              <a:rPr lang="id-ID" sz="1700" dirty="0"/>
              <a:t>skenario pra-tertulis</a:t>
            </a:r>
            <a:r>
              <a:rPr lang="en-US" sz="1700" dirty="0"/>
              <a:t>) dan test cases </a:t>
            </a:r>
            <a:r>
              <a:rPr lang="id-ID" sz="1700" dirty="0"/>
              <a:t>yang akan digunakan untuk </a:t>
            </a:r>
            <a:r>
              <a:rPr lang="en-US" sz="1700" dirty="0"/>
              <a:t>testing</a:t>
            </a:r>
            <a:r>
              <a:rPr lang="id-ID" sz="1700" dirty="0"/>
              <a:t> aplikasi.</a:t>
            </a:r>
            <a:endParaRPr lang="en-US" sz="1700" dirty="0"/>
          </a:p>
          <a:p>
            <a:pPr algn="just"/>
            <a:r>
              <a:rPr lang="id-ID" sz="1700" dirty="0"/>
              <a:t>Lebih banyak ide akan dibagikan tentang aplikasi dan lebih banyak tes dapat dilakukan untuk mengukur keakuratannya dan alasan mengapa proyek dimulai. Acceptance test</a:t>
            </a:r>
            <a:r>
              <a:rPr lang="en-US" sz="1700" dirty="0"/>
              <a:t> </a:t>
            </a:r>
            <a:r>
              <a:rPr lang="id-ID" sz="1700" dirty="0"/>
              <a:t>tidak hanya dimaksudkan untuk menunjukkan kesalahan pengejaan sederhana</a:t>
            </a:r>
            <a:r>
              <a:rPr lang="en-US" sz="1700" dirty="0"/>
              <a:t> (point out simple spelling mistakes)</a:t>
            </a:r>
            <a:r>
              <a:rPr lang="id-ID" sz="1700" dirty="0"/>
              <a:t>, cosmetic errors, atau interface gaps </a:t>
            </a:r>
            <a:r>
              <a:rPr lang="en-US" sz="1700" dirty="0"/>
              <a:t>(</a:t>
            </a:r>
            <a:r>
              <a:rPr lang="id-ID" sz="1700" dirty="0"/>
              <a:t>kesenjangan antarmuka</a:t>
            </a:r>
            <a:r>
              <a:rPr lang="en-US" sz="1700" dirty="0"/>
              <a:t>)</a:t>
            </a:r>
            <a:r>
              <a:rPr lang="id-ID" sz="1700" dirty="0"/>
              <a:t>, tetapi juga untuk menunjukkan bug apa pun dalam aplikasi yang akan menyebabkan crash sistem atau major errors</a:t>
            </a:r>
            <a:r>
              <a:rPr lang="en-US" sz="1700" dirty="0"/>
              <a:t> (</a:t>
            </a:r>
            <a:r>
              <a:rPr lang="id-ID" sz="1700" dirty="0"/>
              <a:t>kesalahan besar</a:t>
            </a:r>
            <a:r>
              <a:rPr lang="en-US" sz="1700" dirty="0"/>
              <a:t>) </a:t>
            </a:r>
            <a:r>
              <a:rPr lang="id-ID" sz="1700" dirty="0"/>
              <a:t>dalam aplikasi.</a:t>
            </a:r>
            <a:endParaRPr lang="en-US" sz="1700" dirty="0"/>
          </a:p>
          <a:p>
            <a:pPr algn="just"/>
            <a:r>
              <a:rPr lang="id-ID" sz="1700" dirty="0"/>
              <a:t>Dengan melakukan acceptance test</a:t>
            </a:r>
            <a:r>
              <a:rPr lang="en-US" sz="1700" dirty="0"/>
              <a:t> </a:t>
            </a:r>
            <a:r>
              <a:rPr lang="id-ID" sz="1700" dirty="0"/>
              <a:t>pada suatu aplikasi, tim </a:t>
            </a:r>
            <a:r>
              <a:rPr lang="en-US" sz="1700" dirty="0"/>
              <a:t>testing</a:t>
            </a:r>
            <a:r>
              <a:rPr lang="id-ID" sz="1700" dirty="0"/>
              <a:t> akan mengurangi</a:t>
            </a:r>
            <a:r>
              <a:rPr lang="en-US" sz="1700" dirty="0"/>
              <a:t> (reduce)</a:t>
            </a:r>
            <a:r>
              <a:rPr lang="id-ID" sz="1700" dirty="0"/>
              <a:t> bagaimana kinerja</a:t>
            </a:r>
            <a:r>
              <a:rPr lang="en-US" sz="1700" dirty="0"/>
              <a:t> (perform)</a:t>
            </a:r>
            <a:r>
              <a:rPr lang="id-ID" sz="1700" dirty="0"/>
              <a:t> aplikasi dalam produksi. Ada juga legal and contractual</a:t>
            </a:r>
            <a:r>
              <a:rPr lang="en-US" sz="1700" dirty="0"/>
              <a:t> </a:t>
            </a:r>
            <a:r>
              <a:rPr lang="id-ID" sz="1700" dirty="0"/>
              <a:t>requirements untuk acceptance of the system.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36393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33B6-01D9-406E-B4AA-47A6DC58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Alpha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F834-DE7F-43AA-9467-F567A70F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700" dirty="0" err="1"/>
              <a:t>Tes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tahap</a:t>
            </a:r>
            <a:r>
              <a:rPr lang="en-ID" sz="1700" dirty="0"/>
              <a:t> </a:t>
            </a:r>
            <a:r>
              <a:rPr lang="en-ID" sz="1700" dirty="0" err="1"/>
              <a:t>pertama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dan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di </a:t>
            </a:r>
            <a:r>
              <a:rPr lang="en-ID" sz="1700" dirty="0" err="1"/>
              <a:t>antara</a:t>
            </a:r>
            <a:r>
              <a:rPr lang="en-ID" sz="1700" dirty="0"/>
              <a:t> </a:t>
            </a:r>
            <a:r>
              <a:rPr lang="en-ID" sz="1700" dirty="0" err="1"/>
              <a:t>tim</a:t>
            </a:r>
            <a:r>
              <a:rPr lang="en-ID" sz="1700" dirty="0"/>
              <a:t> (</a:t>
            </a:r>
            <a:r>
              <a:rPr lang="en-ID" sz="1700" dirty="0" err="1"/>
              <a:t>tim</a:t>
            </a:r>
            <a:r>
              <a:rPr lang="en-ID" sz="1700" dirty="0"/>
              <a:t> developer and </a:t>
            </a:r>
            <a:r>
              <a:rPr lang="en-ID" sz="1700" dirty="0" err="1"/>
              <a:t>tim</a:t>
            </a:r>
            <a:r>
              <a:rPr lang="en-ID" sz="1700" dirty="0"/>
              <a:t> QA ). Unit testing, integration testing dan system testing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digabungkan</a:t>
            </a:r>
            <a:r>
              <a:rPr lang="en-ID" sz="1700" dirty="0"/>
              <a:t> </a:t>
            </a:r>
            <a:r>
              <a:rPr lang="en-ID" sz="1700" dirty="0" err="1"/>
              <a:t>bersama</a:t>
            </a:r>
            <a:r>
              <a:rPr lang="en-ID" sz="1700" dirty="0"/>
              <a:t> </a:t>
            </a:r>
            <a:r>
              <a:rPr lang="en-ID" sz="1700" dirty="0" err="1"/>
              <a:t>dikenal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alpha testing.</a:t>
            </a:r>
          </a:p>
          <a:p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</a:t>
            </a:r>
            <a:r>
              <a:rPr lang="en-ID" sz="1700" dirty="0" err="1"/>
              <a:t>fase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, </a:t>
            </a:r>
            <a:r>
              <a:rPr lang="en-ID" sz="1700" dirty="0" err="1"/>
              <a:t>aspek-aspek</a:t>
            </a:r>
            <a:r>
              <a:rPr lang="en-ID" sz="1700" dirty="0"/>
              <a:t> </a:t>
            </a:r>
            <a:r>
              <a:rPr lang="en-ID" sz="1700" dirty="0" err="1"/>
              <a:t>berikut</a:t>
            </a:r>
            <a:r>
              <a:rPr lang="en-ID" sz="1700" dirty="0"/>
              <a:t>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diuji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 :</a:t>
            </a:r>
          </a:p>
          <a:p>
            <a:pPr lvl="1"/>
            <a:r>
              <a:rPr lang="en-US" dirty="0"/>
              <a:t>Spelling Mistakes / </a:t>
            </a:r>
            <a:r>
              <a:rPr lang="id-ID" dirty="0"/>
              <a:t>Kesalahan pengejaan</a:t>
            </a:r>
            <a:endParaRPr lang="en-US" dirty="0"/>
          </a:p>
          <a:p>
            <a:pPr lvl="1"/>
            <a:r>
              <a:rPr lang="en-US" dirty="0"/>
              <a:t>Broken Links / </a:t>
            </a:r>
            <a:r>
              <a:rPr lang="id-ID" dirty="0"/>
              <a:t>Tautan Rusak</a:t>
            </a:r>
            <a:endParaRPr lang="en-US" dirty="0"/>
          </a:p>
          <a:p>
            <a:pPr lvl="1"/>
            <a:r>
              <a:rPr lang="en-US" dirty="0"/>
              <a:t>Cloudy Directions</a:t>
            </a:r>
          </a:p>
          <a:p>
            <a:pPr lvl="1"/>
            <a:r>
              <a:rPr lang="en-US" dirty="0"/>
              <a:t>The Application will be tested on machines with the lowest specification to test loading times and any latency problems.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993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33B6-01D9-406E-B4AA-47A6DC58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Alpha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F834-DE7F-43AA-9467-F567A70F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700" dirty="0" err="1"/>
              <a:t>Tes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tahap</a:t>
            </a:r>
            <a:r>
              <a:rPr lang="en-ID" sz="1700" dirty="0"/>
              <a:t> </a:t>
            </a:r>
            <a:r>
              <a:rPr lang="en-ID" sz="1700" dirty="0" err="1"/>
              <a:t>pertama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dan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di </a:t>
            </a:r>
            <a:r>
              <a:rPr lang="en-ID" sz="1700" dirty="0" err="1"/>
              <a:t>antara</a:t>
            </a:r>
            <a:r>
              <a:rPr lang="en-ID" sz="1700" dirty="0"/>
              <a:t> </a:t>
            </a:r>
            <a:r>
              <a:rPr lang="en-ID" sz="1700" dirty="0" err="1"/>
              <a:t>tim</a:t>
            </a:r>
            <a:r>
              <a:rPr lang="en-ID" sz="1700" dirty="0"/>
              <a:t> (</a:t>
            </a:r>
            <a:r>
              <a:rPr lang="en-ID" sz="1700" dirty="0" err="1"/>
              <a:t>tim</a:t>
            </a:r>
            <a:r>
              <a:rPr lang="en-ID" sz="1700" dirty="0"/>
              <a:t> developer and </a:t>
            </a:r>
            <a:r>
              <a:rPr lang="en-ID" sz="1700" dirty="0" err="1"/>
              <a:t>tim</a:t>
            </a:r>
            <a:r>
              <a:rPr lang="en-ID" sz="1700" dirty="0"/>
              <a:t> QA ). Unit testing, integration testing dan system testing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digabungkan</a:t>
            </a:r>
            <a:r>
              <a:rPr lang="en-ID" sz="1700" dirty="0"/>
              <a:t> </a:t>
            </a:r>
            <a:r>
              <a:rPr lang="en-ID" sz="1700" dirty="0" err="1"/>
              <a:t>bersama</a:t>
            </a:r>
            <a:r>
              <a:rPr lang="en-ID" sz="1700" dirty="0"/>
              <a:t> </a:t>
            </a:r>
            <a:r>
              <a:rPr lang="en-ID" sz="1700" dirty="0" err="1"/>
              <a:t>dikenal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alpha testing.</a:t>
            </a:r>
          </a:p>
          <a:p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</a:t>
            </a:r>
            <a:r>
              <a:rPr lang="en-ID" sz="1700" dirty="0" err="1"/>
              <a:t>fase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, </a:t>
            </a:r>
            <a:r>
              <a:rPr lang="en-ID" sz="1700" dirty="0" err="1"/>
              <a:t>aspek-aspek</a:t>
            </a:r>
            <a:r>
              <a:rPr lang="en-ID" sz="1700" dirty="0"/>
              <a:t> </a:t>
            </a:r>
            <a:r>
              <a:rPr lang="en-ID" sz="1700" dirty="0" err="1"/>
              <a:t>berikut</a:t>
            </a:r>
            <a:r>
              <a:rPr lang="en-ID" sz="1700" dirty="0"/>
              <a:t>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diuji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 :</a:t>
            </a:r>
          </a:p>
          <a:p>
            <a:pPr lvl="1"/>
            <a:r>
              <a:rPr lang="en-US" dirty="0"/>
              <a:t>Spelling Mistakes / </a:t>
            </a:r>
            <a:r>
              <a:rPr lang="id-ID" dirty="0"/>
              <a:t>Kesalahan pengejaan</a:t>
            </a:r>
            <a:endParaRPr lang="en-US" dirty="0"/>
          </a:p>
          <a:p>
            <a:pPr lvl="1"/>
            <a:r>
              <a:rPr lang="en-US" dirty="0"/>
              <a:t>Broken Links / </a:t>
            </a:r>
            <a:r>
              <a:rPr lang="id-ID" dirty="0"/>
              <a:t>Tautan Rusak</a:t>
            </a:r>
            <a:endParaRPr lang="en-US" dirty="0"/>
          </a:p>
          <a:p>
            <a:pPr lvl="1"/>
            <a:r>
              <a:rPr lang="en-US" dirty="0"/>
              <a:t>Cloudy Directions</a:t>
            </a:r>
          </a:p>
          <a:p>
            <a:pPr lvl="1"/>
            <a:r>
              <a:rPr lang="en-US" dirty="0"/>
              <a:t>The Application will be tested on machines with the lowest specification to test loading times and any latency problems.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061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333-09C6-43D7-9908-D9A9589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01A-0676-4805-B643-C67D4F83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dirty="0"/>
              <a:t>	Source : https://www.tutorialspoint.com/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29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DB22-3EE0-4CF4-AD20-BCAA835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69A5-09B3-48F1-85A4-C27E9A1F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/>
              <a:t>Ada </a:t>
            </a:r>
            <a:r>
              <a:rPr lang="en-ID" sz="1700" dirty="0" err="1"/>
              <a:t>berbagai</a:t>
            </a:r>
            <a:r>
              <a:rPr lang="en-ID" sz="1700" dirty="0"/>
              <a:t> </a:t>
            </a:r>
            <a:r>
              <a:rPr lang="en-ID" sz="1700" dirty="0" err="1"/>
              <a:t>tingkatan</a:t>
            </a:r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proses </a:t>
            </a:r>
            <a:r>
              <a:rPr lang="en-ID" sz="1700" dirty="0" err="1"/>
              <a:t>pengujian</a:t>
            </a:r>
            <a:r>
              <a:rPr lang="en-ID" sz="1700" dirty="0"/>
              <a:t>.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bab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, </a:t>
            </a:r>
            <a:r>
              <a:rPr lang="en-ID" sz="1700" dirty="0" err="1"/>
              <a:t>deskripsi</a:t>
            </a:r>
            <a:r>
              <a:rPr lang="en-ID" sz="1700" dirty="0"/>
              <a:t> </a:t>
            </a:r>
            <a:r>
              <a:rPr lang="en-ID" sz="1700" dirty="0" err="1"/>
              <a:t>singkat</a:t>
            </a:r>
            <a:r>
              <a:rPr lang="en-ID" sz="1700" dirty="0"/>
              <a:t> </a:t>
            </a:r>
            <a:r>
              <a:rPr lang="en-ID" sz="1700" dirty="0" err="1"/>
              <a:t>diberikan</a:t>
            </a:r>
            <a:r>
              <a:rPr lang="en-ID" sz="1700" dirty="0"/>
              <a:t> </a:t>
            </a:r>
            <a:r>
              <a:rPr lang="en-ID" sz="1700" dirty="0" err="1"/>
              <a:t>tentang</a:t>
            </a:r>
            <a:r>
              <a:rPr lang="en-ID" sz="1700" dirty="0"/>
              <a:t> level-level </a:t>
            </a:r>
            <a:r>
              <a:rPr lang="en-ID" sz="1700" dirty="0" err="1"/>
              <a:t>ini</a:t>
            </a:r>
            <a:r>
              <a:rPr lang="en-ID" sz="1700" dirty="0"/>
              <a:t>.</a:t>
            </a:r>
          </a:p>
          <a:p>
            <a:pPr algn="just"/>
            <a:r>
              <a:rPr lang="en-ID" sz="1700" dirty="0"/>
              <a:t>Tingkat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mencakup</a:t>
            </a:r>
            <a:r>
              <a:rPr lang="en-ID" sz="1700" dirty="0"/>
              <a:t> </a:t>
            </a:r>
            <a:r>
              <a:rPr lang="en-ID" sz="1700" dirty="0" err="1"/>
              <a:t>berbagai</a:t>
            </a:r>
            <a:r>
              <a:rPr lang="en-ID" sz="1700" dirty="0"/>
              <a:t> </a:t>
            </a:r>
            <a:r>
              <a:rPr lang="en-ID" sz="1700" dirty="0" err="1"/>
              <a:t>metodologi</a:t>
            </a:r>
            <a:r>
              <a:rPr lang="en-ID" sz="1700" dirty="0"/>
              <a:t> yang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. Tingkat </a:t>
            </a:r>
            <a:r>
              <a:rPr lang="en-ID" sz="1700" dirty="0" err="1"/>
              <a:t>utama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</a:p>
          <a:p>
            <a:pPr algn="just"/>
            <a:endParaRPr lang="en-ID" sz="1700" dirty="0"/>
          </a:p>
          <a:p>
            <a:pPr lvl="1" algn="just"/>
            <a:r>
              <a:rPr lang="en-ID" sz="1600" b="1" dirty="0"/>
              <a:t>Functional Testing / </a:t>
            </a:r>
            <a:r>
              <a:rPr lang="en-ID" sz="1500" b="1" dirty="0" err="1"/>
              <a:t>Pengujian</a:t>
            </a:r>
            <a:r>
              <a:rPr lang="en-ID" sz="1500" b="1" dirty="0"/>
              <a:t> </a:t>
            </a:r>
            <a:r>
              <a:rPr lang="en-ID" sz="1500" b="1" dirty="0" err="1"/>
              <a:t>Fungsional</a:t>
            </a:r>
            <a:endParaRPr lang="en-ID" sz="1500" b="1" dirty="0"/>
          </a:p>
          <a:p>
            <a:pPr lvl="1" algn="just"/>
            <a:r>
              <a:rPr lang="en-ID" sz="1600" b="1" dirty="0"/>
              <a:t>Non-functional Testing / </a:t>
            </a:r>
            <a:r>
              <a:rPr lang="en-ID" sz="1500" b="1" dirty="0" err="1"/>
              <a:t>Pengujian</a:t>
            </a:r>
            <a:r>
              <a:rPr lang="en-ID" sz="1500" b="1" dirty="0"/>
              <a:t> non-</a:t>
            </a:r>
            <a:r>
              <a:rPr lang="en-ID" sz="1500" b="1" dirty="0" err="1"/>
              <a:t>fungsional</a:t>
            </a:r>
            <a:endParaRPr lang="en-ID" sz="1500" b="1" dirty="0"/>
          </a:p>
        </p:txBody>
      </p:sp>
    </p:spTree>
    <p:extLst>
      <p:ext uri="{BB962C8B-B14F-4D97-AF65-F5344CB8AC3E}">
        <p14:creationId xmlns:p14="http://schemas.microsoft.com/office/powerpoint/2010/main" val="53292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0B99-5DC9-4FAD-A693-73DF3602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D6E8-5979-48DA-8090-6FE1AACB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/ type black-box testing yang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. </a:t>
            </a:r>
          </a:p>
          <a:p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input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diperiksa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yang </a:t>
            </a:r>
            <a:r>
              <a:rPr lang="en-ID" dirty="0" err="1"/>
              <a:t>dimaksudkan</a:t>
            </a:r>
            <a:r>
              <a:rPr lang="en-ID" dirty="0"/>
              <a:t>. </a:t>
            </a:r>
          </a:p>
          <a:p>
            <a:r>
              <a:rPr lang="en-ID" dirty="0"/>
              <a:t>Functional Testing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lengkap</a:t>
            </a:r>
            <a:r>
              <a:rPr lang="en-ID" dirty="0"/>
              <a:t> dan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kepatuhan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5A29-4C38-4416-8AAC-388D726008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0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Ada lima </a:t>
            </a:r>
            <a:r>
              <a:rPr lang="en-ID" dirty="0" err="1"/>
              <a:t>langkah</a:t>
            </a:r>
            <a:r>
              <a:rPr lang="en-ID" dirty="0"/>
              <a:t> yang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C2274-D14E-44F7-BD12-83C53BDC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9519"/>
              </p:ext>
            </p:extLst>
          </p:nvPr>
        </p:nvGraphicFramePr>
        <p:xfrm>
          <a:off x="1197033" y="1596044"/>
          <a:ext cx="9928166" cy="480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76">
                  <a:extLst>
                    <a:ext uri="{9D8B030D-6E8A-4147-A177-3AD203B41FA5}">
                      <a16:colId xmlns:a16="http://schemas.microsoft.com/office/drawing/2014/main" val="4176414835"/>
                    </a:ext>
                  </a:extLst>
                </a:gridCol>
                <a:gridCol w="8963890">
                  <a:extLst>
                    <a:ext uri="{9D8B030D-6E8A-4147-A177-3AD203B41FA5}">
                      <a16:colId xmlns:a16="http://schemas.microsoft.com/office/drawing/2014/main" val="3413701359"/>
                    </a:ext>
                  </a:extLst>
                </a:gridCol>
              </a:tblGrid>
              <a:tr h="351630">
                <a:tc>
                  <a:txBody>
                    <a:bodyPr/>
                    <a:lstStyle/>
                    <a:p>
                      <a:r>
                        <a:rPr lang="en-ID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6720"/>
                  </a:ext>
                </a:extLst>
              </a:tr>
              <a:tr h="1139638">
                <a:tc>
                  <a:txBody>
                    <a:bodyPr/>
                    <a:lstStyle/>
                    <a:p>
                      <a:r>
                        <a:rPr lang="en-ID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 determination of the functionality that the intended application is meant to perform.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Penentuan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fungsionalitas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dimaksudkan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dilakukan</a:t>
                      </a:r>
                      <a:r>
                        <a:rPr lang="en-US" dirty="0"/>
                        <a:t> oleh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dimaksud</a:t>
                      </a:r>
                      <a:r>
                        <a:rPr lang="en-US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63000"/>
                  </a:ext>
                </a:extLst>
              </a:tr>
              <a:tr h="615353">
                <a:tc>
                  <a:txBody>
                    <a:bodyPr/>
                    <a:lstStyle/>
                    <a:p>
                      <a:r>
                        <a:rPr lang="en-ID" dirty="0"/>
                        <a:t>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 creation of test data based on the specifications of the application.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Pembuatan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tes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berdasarkan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spesifikasi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045867"/>
                  </a:ext>
                </a:extLst>
              </a:tr>
              <a:tr h="876645">
                <a:tc>
                  <a:txBody>
                    <a:bodyPr/>
                    <a:lstStyle/>
                    <a:p>
                      <a:r>
                        <a:rPr lang="en-ID"/>
                        <a:t>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 output based on the test data and the specifications of the application.</a:t>
                      </a:r>
                    </a:p>
                    <a:p>
                      <a:r>
                        <a:rPr lang="en-US" dirty="0"/>
                        <a:t>(Output </a:t>
                      </a:r>
                      <a:r>
                        <a:rPr lang="en-US" dirty="0" err="1"/>
                        <a:t>berdasarkan</a:t>
                      </a:r>
                      <a:r>
                        <a:rPr lang="en-US" dirty="0"/>
                        <a:t> pada data </a:t>
                      </a:r>
                      <a:r>
                        <a:rPr lang="en-US" dirty="0" err="1"/>
                        <a:t>tes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spesifikasi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30649"/>
                  </a:ext>
                </a:extLst>
              </a:tr>
              <a:tr h="615353">
                <a:tc>
                  <a:txBody>
                    <a:bodyPr/>
                    <a:lstStyle/>
                    <a:p>
                      <a:r>
                        <a:rPr lang="en-ID"/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 writing of test scenarios and the execution of test cases.</a:t>
                      </a:r>
                    </a:p>
                    <a:p>
                      <a:r>
                        <a:rPr lang="en-US" i="0" dirty="0"/>
                        <a:t>(</a:t>
                      </a:r>
                      <a:r>
                        <a:rPr lang="fi-FI" i="0" dirty="0"/>
                        <a:t>Penulisan test scenario dan pelaksanaan test cases.)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230908"/>
                  </a:ext>
                </a:extLst>
              </a:tr>
              <a:tr h="1139638">
                <a:tc>
                  <a:txBody>
                    <a:bodyPr/>
                    <a:lstStyle/>
                    <a:p>
                      <a:r>
                        <a:rPr lang="en-ID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 comparison of actual and expected results based on the executed test cases.</a:t>
                      </a:r>
                    </a:p>
                    <a:p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Perbandingan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hasil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aktual</a:t>
                      </a:r>
                      <a:r>
                        <a:rPr lang="en-US" i="0" dirty="0"/>
                        <a:t> dan yang </a:t>
                      </a:r>
                      <a:r>
                        <a:rPr lang="en-US" i="0" dirty="0" err="1"/>
                        <a:t>diharapkan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berdasarkan</a:t>
                      </a:r>
                      <a:r>
                        <a:rPr lang="en-US" i="0" dirty="0"/>
                        <a:t> pada test cases yang </a:t>
                      </a:r>
                      <a:r>
                        <a:rPr lang="en-US" i="0" dirty="0" err="1"/>
                        <a:t>dieksekusi</a:t>
                      </a:r>
                      <a:r>
                        <a:rPr lang="en-US" i="0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95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28B7E-6E91-420D-B2E4-3410ABB8D9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2108201"/>
            <a:ext cx="10058400" cy="1067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dirty="0" err="1">
                <a:latin typeface="+mn-lt"/>
              </a:rPr>
              <a:t>Praktik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pengujian</a:t>
            </a:r>
            <a:r>
              <a:rPr lang="en-ID" sz="2000" dirty="0">
                <a:latin typeface="+mn-lt"/>
              </a:rPr>
              <a:t> yang </a:t>
            </a:r>
            <a:r>
              <a:rPr lang="en-ID" sz="2000" dirty="0" err="1">
                <a:latin typeface="+mn-lt"/>
              </a:rPr>
              <a:t>efektif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melihat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langkah-langkah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tersebut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diterapkan</a:t>
            </a:r>
            <a:r>
              <a:rPr lang="en-ID" sz="2000" dirty="0">
                <a:latin typeface="+mn-lt"/>
              </a:rPr>
              <a:t> pada </a:t>
            </a:r>
            <a:r>
              <a:rPr lang="en-ID" sz="2000" dirty="0" err="1">
                <a:latin typeface="+mn-lt"/>
              </a:rPr>
              <a:t>kebijakan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pengujian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setiap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organisasi</a:t>
            </a:r>
            <a:r>
              <a:rPr lang="en-ID" sz="2000" dirty="0">
                <a:latin typeface="+mn-lt"/>
              </a:rPr>
              <a:t> dan </a:t>
            </a:r>
            <a:r>
              <a:rPr lang="en-ID" sz="2000" dirty="0" err="1">
                <a:latin typeface="+mn-lt"/>
              </a:rPr>
              <a:t>karenanya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memastikan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bahwa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organisasi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mempertahankan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standar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ketat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ketika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datang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</a:t>
            </a:r>
            <a:r>
              <a:rPr lang="en-ID" sz="2000" dirty="0">
                <a:latin typeface="+mn-lt"/>
              </a:rPr>
              <a:t>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57418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0690-66B8-47C2-A3B5-BDD8DBC3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6610-E6B6-4402-ADE9-1F23B544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 err="1"/>
              <a:t>Tipe</a:t>
            </a:r>
            <a:r>
              <a:rPr lang="en-ID" sz="1700" dirty="0"/>
              <a:t> testing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oleh developers </a:t>
            </a:r>
            <a:r>
              <a:rPr lang="en-ID" sz="1700" dirty="0" err="1"/>
              <a:t>sebelum</a:t>
            </a:r>
            <a:r>
              <a:rPr lang="en-ID" sz="1700" dirty="0"/>
              <a:t> setup </a:t>
            </a:r>
            <a:r>
              <a:rPr lang="en-ID" sz="1700" dirty="0" err="1"/>
              <a:t>diserahkan</a:t>
            </a:r>
            <a:r>
              <a:rPr lang="en-ID" sz="1700" dirty="0"/>
              <a:t> </a:t>
            </a:r>
            <a:r>
              <a:rPr lang="en-ID" sz="1700" dirty="0" err="1"/>
              <a:t>kepada</a:t>
            </a:r>
            <a:r>
              <a:rPr lang="en-ID" sz="1700" dirty="0"/>
              <a:t> </a:t>
            </a:r>
            <a:r>
              <a:rPr lang="en-ID" sz="1700" dirty="0" err="1"/>
              <a:t>tim</a:t>
            </a:r>
            <a:r>
              <a:rPr lang="en-ID" sz="1700" dirty="0"/>
              <a:t> testing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resmi</a:t>
            </a:r>
            <a:r>
              <a:rPr lang="en-ID" sz="1700" dirty="0"/>
              <a:t> </a:t>
            </a:r>
            <a:r>
              <a:rPr lang="en-ID" sz="1700" dirty="0" err="1"/>
              <a:t>mengeksekusi</a:t>
            </a:r>
            <a:r>
              <a:rPr lang="en-ID" sz="1700" dirty="0"/>
              <a:t> test cases. Unit Testing </a:t>
            </a:r>
            <a:r>
              <a:rPr lang="en-ID" sz="1700" dirty="0" err="1"/>
              <a:t>dilakukan</a:t>
            </a:r>
            <a:r>
              <a:rPr lang="en-ID" sz="1700" dirty="0"/>
              <a:t> oleh developers  </a:t>
            </a:r>
            <a:r>
              <a:rPr lang="en-ID" sz="1700" dirty="0" err="1"/>
              <a:t>terkait</a:t>
            </a:r>
            <a:r>
              <a:rPr lang="en-ID" sz="1700" dirty="0"/>
              <a:t> pada </a:t>
            </a:r>
            <a:r>
              <a:rPr lang="en-ID" sz="1700" dirty="0" err="1"/>
              <a:t>masing-masing</a:t>
            </a:r>
            <a:r>
              <a:rPr lang="en-ID" sz="1700" dirty="0"/>
              <a:t> unit </a:t>
            </a:r>
            <a:r>
              <a:rPr lang="en-ID" sz="1700" dirty="0" err="1"/>
              <a:t>kode</a:t>
            </a:r>
            <a:r>
              <a:rPr lang="en-ID" sz="1700" dirty="0"/>
              <a:t> area yang </a:t>
            </a:r>
            <a:r>
              <a:rPr lang="en-ID" sz="1700" dirty="0" err="1"/>
              <a:t>ditugaskan</a:t>
            </a:r>
            <a:r>
              <a:rPr lang="en-ID" sz="1700" dirty="0"/>
              <a:t>. Developers  </a:t>
            </a:r>
            <a:r>
              <a:rPr lang="en-ID" sz="1700" dirty="0" err="1"/>
              <a:t>menggunakan</a:t>
            </a:r>
            <a:r>
              <a:rPr lang="en-ID" sz="1700" dirty="0"/>
              <a:t> test data yang </a:t>
            </a:r>
            <a:r>
              <a:rPr lang="en-ID" sz="1700" dirty="0" err="1"/>
              <a:t>berbeda</a:t>
            </a:r>
            <a:r>
              <a:rPr lang="en-ID" sz="1700" dirty="0"/>
              <a:t> </a:t>
            </a:r>
            <a:r>
              <a:rPr lang="en-ID" sz="1700" dirty="0" err="1"/>
              <a:t>dari</a:t>
            </a:r>
            <a:r>
              <a:rPr lang="en-ID" sz="1700" dirty="0"/>
              <a:t> test data </a:t>
            </a:r>
            <a:r>
              <a:rPr lang="en-ID" sz="1700" dirty="0" err="1"/>
              <a:t>tim</a:t>
            </a:r>
            <a:r>
              <a:rPr lang="en-ID" sz="1700" dirty="0"/>
              <a:t> quality assurance </a:t>
            </a:r>
          </a:p>
          <a:p>
            <a:pPr algn="just"/>
            <a:r>
              <a:rPr lang="en-ID" sz="1700" dirty="0" err="1"/>
              <a:t>Tujuan</a:t>
            </a:r>
            <a:r>
              <a:rPr lang="en-ID" sz="1700" dirty="0"/>
              <a:t> Unit Testing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mengisolasi</a:t>
            </a:r>
            <a:r>
              <a:rPr lang="en-ID" sz="1700" dirty="0"/>
              <a:t> </a:t>
            </a:r>
            <a:r>
              <a:rPr lang="en-ID" sz="1700" dirty="0" err="1"/>
              <a:t>setiap</a:t>
            </a:r>
            <a:r>
              <a:rPr lang="en-ID" sz="1700" dirty="0"/>
              <a:t> </a:t>
            </a:r>
            <a:r>
              <a:rPr lang="en-ID" sz="1700" dirty="0" err="1"/>
              <a:t>bagian</a:t>
            </a:r>
            <a:r>
              <a:rPr lang="en-ID" sz="1700" dirty="0"/>
              <a:t> </a:t>
            </a:r>
            <a:r>
              <a:rPr lang="en-ID" sz="1700" dirty="0" err="1"/>
              <a:t>dari</a:t>
            </a:r>
            <a:r>
              <a:rPr lang="en-ID" sz="1700" dirty="0"/>
              <a:t> program dan </a:t>
            </a:r>
            <a:r>
              <a:rPr lang="en-ID" sz="1700" dirty="0" err="1"/>
              <a:t>menunjukkan</a:t>
            </a:r>
            <a:r>
              <a:rPr lang="en-ID" sz="1700" dirty="0"/>
              <a:t> </a:t>
            </a:r>
            <a:r>
              <a:rPr lang="en-ID" sz="1700" dirty="0" err="1"/>
              <a:t>bahwa</a:t>
            </a:r>
            <a:r>
              <a:rPr lang="en-ID" sz="1700" dirty="0"/>
              <a:t> </a:t>
            </a:r>
            <a:r>
              <a:rPr lang="en-ID" sz="1700" dirty="0" err="1"/>
              <a:t>masing-masing</a:t>
            </a:r>
            <a:r>
              <a:rPr lang="en-ID" sz="1700" dirty="0"/>
              <a:t> </a:t>
            </a:r>
            <a:r>
              <a:rPr lang="en-ID" sz="1700" dirty="0" err="1"/>
              <a:t>bagian</a:t>
            </a:r>
            <a:r>
              <a:rPr lang="en-ID" sz="1700" dirty="0"/>
              <a:t> </a:t>
            </a:r>
            <a:r>
              <a:rPr lang="en-ID" sz="1700" dirty="0" err="1"/>
              <a:t>sudah</a:t>
            </a:r>
            <a:r>
              <a:rPr lang="en-ID" sz="1700" dirty="0"/>
              <a:t> </a:t>
            </a:r>
            <a:r>
              <a:rPr lang="en-ID" sz="1700" dirty="0" err="1"/>
              <a:t>benar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hal</a:t>
            </a:r>
            <a:r>
              <a:rPr lang="en-ID" sz="1700" dirty="0"/>
              <a:t> </a:t>
            </a:r>
            <a:r>
              <a:rPr lang="en-ID" sz="1700" dirty="0" err="1"/>
              <a:t>persyaratan</a:t>
            </a:r>
            <a:r>
              <a:rPr lang="en-ID" sz="1700" dirty="0"/>
              <a:t> / </a:t>
            </a:r>
            <a:r>
              <a:rPr lang="en-ID" sz="1700" dirty="0" err="1"/>
              <a:t>kebutuhan</a:t>
            </a:r>
            <a:r>
              <a:rPr lang="en-ID" sz="1700" dirty="0"/>
              <a:t> / requirements  dan </a:t>
            </a:r>
            <a:r>
              <a:rPr lang="en-ID" sz="1700" dirty="0" err="1"/>
              <a:t>fungsionalitas</a:t>
            </a:r>
            <a:r>
              <a:rPr lang="en-ID" sz="1700" dirty="0"/>
              <a:t> /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76744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A643-963D-416B-997B-15008BC5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Limitations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65E1-A544-49FF-89AA-E235C64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700" dirty="0"/>
              <a:t>Testing cannot catch each and every bug in an application. It is impossible to evaluate every execution path in every software application. The same is the case with unit testing.</a:t>
            </a:r>
            <a:endParaRPr lang="en-ID" sz="1700" dirty="0"/>
          </a:p>
          <a:p>
            <a:pPr algn="just"/>
            <a:r>
              <a:rPr lang="en-US" sz="1700" dirty="0"/>
              <a:t>There is a limit to the number of scenarios and test data that a developer can use to verify a source code. After having exhausted all the options, there is no choice but to stop unit testing and merge the code segment with other units.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1956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EFF1-D65E-48AA-B7D7-3AADBE8A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33E4-1CD1-495B-B193-D686B7B4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1895302"/>
            <a:ext cx="11255433" cy="4676095"/>
          </a:xfrm>
        </p:spPr>
        <p:txBody>
          <a:bodyPr>
            <a:normAutofit/>
          </a:bodyPr>
          <a:lstStyle/>
          <a:p>
            <a:pPr algn="just"/>
            <a:r>
              <a:rPr lang="en-ID" sz="1700" dirty="0"/>
              <a:t>Integration testing </a:t>
            </a:r>
            <a:r>
              <a:rPr lang="en-ID" sz="1700" dirty="0" err="1"/>
              <a:t>didefinisikan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</a:t>
            </a:r>
            <a:r>
              <a:rPr lang="en-ID" sz="1700" dirty="0" err="1"/>
              <a:t>gabungan</a:t>
            </a:r>
            <a:r>
              <a:rPr lang="en-ID" sz="1700" dirty="0"/>
              <a:t> testing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menentukan</a:t>
            </a:r>
            <a:r>
              <a:rPr lang="en-ID" sz="1700" dirty="0"/>
              <a:t> </a:t>
            </a:r>
            <a:r>
              <a:rPr lang="en-ID" sz="1700" dirty="0" err="1"/>
              <a:t>apakah</a:t>
            </a:r>
            <a:r>
              <a:rPr lang="en-ID" sz="1700" dirty="0"/>
              <a:t> </a:t>
            </a:r>
            <a:r>
              <a:rPr lang="en-ID" sz="1700" dirty="0" err="1"/>
              <a:t>mereka</a:t>
            </a:r>
            <a:r>
              <a:rPr lang="en-ID" sz="1700" dirty="0"/>
              <a:t> </a:t>
            </a:r>
            <a:r>
              <a:rPr lang="en-ID" sz="1700" dirty="0" err="1"/>
              <a:t>berfungsi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benar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Integration testing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dua</a:t>
            </a:r>
            <a:r>
              <a:rPr lang="en-ID" sz="1700" dirty="0"/>
              <a:t> </a:t>
            </a:r>
            <a:r>
              <a:rPr lang="en-ID" sz="1700" dirty="0" err="1"/>
              <a:t>cara</a:t>
            </a:r>
            <a:r>
              <a:rPr lang="en-ID" sz="1700" dirty="0"/>
              <a:t> :</a:t>
            </a:r>
          </a:p>
          <a:p>
            <a:pPr algn="just"/>
            <a:endParaRPr lang="en-ID" sz="1700" dirty="0"/>
          </a:p>
          <a:p>
            <a:pPr lvl="1" algn="just"/>
            <a:r>
              <a:rPr lang="en-US" b="1" dirty="0"/>
              <a:t>Bottom-up integration testing</a:t>
            </a:r>
          </a:p>
          <a:p>
            <a:pPr marL="201168" lvl="1" indent="0" algn="just">
              <a:buNone/>
            </a:pPr>
            <a:r>
              <a:rPr lang="en-US" dirty="0"/>
              <a:t>This testing begins with unit testing, followed by tests of progressively higher-level combinations of units called modules or builds.</a:t>
            </a:r>
          </a:p>
          <a:p>
            <a:pPr lvl="1" algn="just"/>
            <a:r>
              <a:rPr lang="en-US" b="1" dirty="0"/>
              <a:t>Top-down integration testing</a:t>
            </a:r>
          </a:p>
          <a:p>
            <a:pPr marL="201168" lvl="1" indent="0" algn="just">
              <a:buNone/>
            </a:pPr>
            <a:r>
              <a:rPr lang="en-US" dirty="0"/>
              <a:t>In this testing, the highest-level modules are tested first and progressively, lower-level modules are tested thereafter.</a:t>
            </a:r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ID" dirty="0" err="1"/>
              <a:t>Dalam</a:t>
            </a:r>
            <a:r>
              <a:rPr lang="en-ID" dirty="0"/>
              <a:t> comprehensive software development environment, bottom-up testing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, </a:t>
            </a:r>
            <a:r>
              <a:rPr lang="en-ID" dirty="0" err="1"/>
              <a:t>diikuti</a:t>
            </a:r>
            <a:r>
              <a:rPr lang="en-ID" dirty="0"/>
              <a:t> oleh top-down testing. Proses </a:t>
            </a:r>
            <a:r>
              <a:rPr lang="en-ID" dirty="0" err="1"/>
              <a:t>diakhiri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,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disukai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meniru</a:t>
            </a:r>
            <a:r>
              <a:rPr lang="en-ID" dirty="0"/>
              <a:t> actual situations (</a:t>
            </a:r>
            <a:r>
              <a:rPr lang="en-ID" dirty="0" err="1"/>
              <a:t>situasi</a:t>
            </a:r>
            <a:r>
              <a:rPr lang="en-ID" dirty="0"/>
              <a:t> actual).</a:t>
            </a:r>
          </a:p>
          <a:p>
            <a:pPr marL="201168" lvl="1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45245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{C2108341-38AD-46C7-A654-3F98549E6BBD}tf56160789</Template>
  <TotalTime>0</TotalTime>
  <Words>1168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Software Testing 5</vt:lpstr>
      <vt:lpstr>Your best quote that reflects your approach… “It’s one small step for man, one giant leap for mankind.”</vt:lpstr>
      <vt:lpstr>Levels</vt:lpstr>
      <vt:lpstr>Functional Testing</vt:lpstr>
      <vt:lpstr>Ada lima langkah yang terlibat saat menguji aplikasi untuk fungsionalitas</vt:lpstr>
      <vt:lpstr>PowerPoint Presentation</vt:lpstr>
      <vt:lpstr>Unit Testing</vt:lpstr>
      <vt:lpstr>Limitations of Unit Testing</vt:lpstr>
      <vt:lpstr>Integration Testing</vt:lpstr>
      <vt:lpstr>System Testing</vt:lpstr>
      <vt:lpstr>Regression Testing</vt:lpstr>
      <vt:lpstr>Acceptance Testing</vt:lpstr>
      <vt:lpstr>Alpha Testing</vt:lpstr>
      <vt:lpstr>Alpha Testing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2020-02-12T08:36:46Z</dcterms:created>
  <dcterms:modified xsi:type="dcterms:W3CDTF">2020-02-13T09:47:28Z</dcterms:modified>
</cp:coreProperties>
</file>