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81" r:id="rId5"/>
    <p:sldId id="287" r:id="rId6"/>
    <p:sldId id="277" r:id="rId7"/>
    <p:sldId id="296" r:id="rId8"/>
    <p:sldId id="257" r:id="rId9"/>
    <p:sldId id="301" r:id="rId10"/>
    <p:sldId id="297" r:id="rId11"/>
    <p:sldId id="298" r:id="rId12"/>
    <p:sldId id="300" r:id="rId13"/>
    <p:sldId id="283" r:id="rId14"/>
    <p:sldId id="302"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guide id="3" pos="408" userDrawn="1">
          <p15:clr>
            <a:srgbClr val="A4A3A4"/>
          </p15:clr>
        </p15:guide>
        <p15:guide id="4" orient="horz" pos="432" userDrawn="1">
          <p15:clr>
            <a:srgbClr val="A4A3A4"/>
          </p15:clr>
        </p15:guide>
        <p15:guide id="5" pos="72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3047"/>
    <a:srgbClr val="0B2B41"/>
    <a:srgbClr val="114263"/>
    <a:srgbClr val="401918"/>
    <a:srgbClr val="731F1C"/>
    <a:srgbClr val="AB678E"/>
    <a:srgbClr val="B2606E"/>
    <a:srgbClr val="CA929B"/>
    <a:srgbClr val="248CD2"/>
    <a:srgbClr val="C88E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8B1032C-EA38-4F05-BA0D-38AFFFC7BED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1" autoAdjust="0"/>
    <p:restoredTop sz="94703" autoAdjust="0"/>
  </p:normalViewPr>
  <p:slideViewPr>
    <p:cSldViewPr snapToGrid="0">
      <p:cViewPr varScale="1">
        <p:scale>
          <a:sx n="58" d="100"/>
          <a:sy n="58" d="100"/>
        </p:scale>
        <p:origin x="84" y="480"/>
      </p:cViewPr>
      <p:guideLst>
        <p:guide orient="horz" pos="2160"/>
        <p:guide pos="3864"/>
        <p:guide pos="408"/>
        <p:guide orient="horz" pos="432"/>
        <p:guide pos="7272"/>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D1D01A-5516-4E1C-9A6D-D9EF8C203F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0087A2D-9F8F-45E9-B127-C2407E7953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34338A-2C54-48B6-A869-F1523EB17642}" type="datetimeFigureOut">
              <a:rPr lang="en-US" smtClean="0"/>
              <a:t>2/20/2020</a:t>
            </a:fld>
            <a:endParaRPr lang="en-US" dirty="0"/>
          </a:p>
        </p:txBody>
      </p:sp>
      <p:sp>
        <p:nvSpPr>
          <p:cNvPr id="4" name="Footer Placeholder 3">
            <a:extLst>
              <a:ext uri="{FF2B5EF4-FFF2-40B4-BE49-F238E27FC236}">
                <a16:creationId xmlns:a16="http://schemas.microsoft.com/office/drawing/2014/main" id="{60515058-9F03-4AC5-A723-3D23E27720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86E583C-77B5-479A-A9CA-17DC816BC6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3D57C9-54A6-4BAA-A5CD-C535F9370C4B}" type="slidenum">
              <a:rPr lang="en-US" smtClean="0"/>
              <a:t>‹#›</a:t>
            </a:fld>
            <a:endParaRPr lang="en-US" dirty="0"/>
          </a:p>
        </p:txBody>
      </p:sp>
    </p:spTree>
    <p:extLst>
      <p:ext uri="{BB962C8B-B14F-4D97-AF65-F5344CB8AC3E}">
        <p14:creationId xmlns:p14="http://schemas.microsoft.com/office/powerpoint/2010/main" val="21203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205A9-A302-429C-8AB8-C362C4362DF4}" type="datetimeFigureOut">
              <a:rPr lang="en-US" smtClean="0"/>
              <a:t>2/20/2020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F82289-BCFD-4053-9D06-A9140C63A457}" type="slidenum">
              <a:rPr lang="en-US" smtClean="0"/>
              <a:t>‹#›</a:t>
            </a:fld>
            <a:endParaRPr lang="en-US" dirty="0"/>
          </a:p>
        </p:txBody>
      </p:sp>
    </p:spTree>
    <p:extLst>
      <p:ext uri="{BB962C8B-B14F-4D97-AF65-F5344CB8AC3E}">
        <p14:creationId xmlns:p14="http://schemas.microsoft.com/office/powerpoint/2010/main" val="144947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01">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305EBB3-0F16-4B63-82ED-191AB224B8E2}"/>
              </a:ext>
            </a:extLst>
          </p:cNvPr>
          <p:cNvSpPr/>
          <p:nvPr userDrawn="1"/>
        </p:nvSpPr>
        <p:spPr>
          <a:xfrm>
            <a:off x="6676569"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Picture Placeholder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6676568"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2420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Tree>
    <p:extLst>
      <p:ext uri="{BB962C8B-B14F-4D97-AF65-F5344CB8AC3E}">
        <p14:creationId xmlns:p14="http://schemas.microsoft.com/office/powerpoint/2010/main" val="15080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Images_Important Text 0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D935D313-376E-4CA0-9732-D0CACCC07FAD}"/>
              </a:ext>
            </a:extLst>
          </p:cNvPr>
          <p:cNvSpPr>
            <a:spLocks noGrp="1"/>
          </p:cNvSpPr>
          <p:nvPr>
            <p:ph type="pic" sz="quarter" idx="13" hasCustomPrompt="1"/>
          </p:nvPr>
        </p:nvSpPr>
        <p:spPr>
          <a:xfrm>
            <a:off x="6464300" y="0"/>
            <a:ext cx="5727700" cy="6858000"/>
          </a:xfrm>
          <a:custGeom>
            <a:avLst/>
            <a:gdLst>
              <a:gd name="connsiteX0" fmla="*/ 1708150 w 5727700"/>
              <a:gd name="connsiteY0" fmla="*/ 0 h 6858000"/>
              <a:gd name="connsiteX1" fmla="*/ 5727700 w 5727700"/>
              <a:gd name="connsiteY1" fmla="*/ 0 h 6858000"/>
              <a:gd name="connsiteX2" fmla="*/ 5727700 w 5727700"/>
              <a:gd name="connsiteY2" fmla="*/ 6858000 h 6858000"/>
              <a:gd name="connsiteX3" fmla="*/ 0 w 5727700"/>
              <a:gd name="connsiteY3" fmla="*/ 6858000 h 6858000"/>
              <a:gd name="connsiteX4" fmla="*/ 0 w 5727700"/>
              <a:gd name="connsiteY4" fmla="*/ 68326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700" h="6858000">
                <a:moveTo>
                  <a:pt x="1708150" y="0"/>
                </a:moveTo>
                <a:lnTo>
                  <a:pt x="5727700" y="0"/>
                </a:lnTo>
                <a:lnTo>
                  <a:pt x="5727700" y="6858000"/>
                </a:lnTo>
                <a:lnTo>
                  <a:pt x="0" y="6858000"/>
                </a:lnTo>
                <a:lnTo>
                  <a:pt x="0" y="6832600"/>
                </a:lnTo>
                <a:close/>
              </a:path>
            </a:pathLst>
          </a:custGeom>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12" name="Picture Placeholder 11">
            <a:extLst>
              <a:ext uri="{FF2B5EF4-FFF2-40B4-BE49-F238E27FC236}">
                <a16:creationId xmlns:a16="http://schemas.microsoft.com/office/drawing/2014/main" id="{83A2DEF1-03FF-475D-994A-6FC6FB1414FB}"/>
              </a:ext>
            </a:extLst>
          </p:cNvPr>
          <p:cNvSpPr>
            <a:spLocks noGrp="1"/>
          </p:cNvSpPr>
          <p:nvPr>
            <p:ph type="pic" sz="quarter" idx="12" hasCustomPrompt="1"/>
          </p:nvPr>
        </p:nvSpPr>
        <p:spPr>
          <a:xfrm>
            <a:off x="0" y="0"/>
            <a:ext cx="8087304" cy="6858000"/>
          </a:xfrm>
          <a:custGeom>
            <a:avLst/>
            <a:gdLst>
              <a:gd name="connsiteX0" fmla="*/ 0 w 8087304"/>
              <a:gd name="connsiteY0" fmla="*/ 0 h 6858000"/>
              <a:gd name="connsiteX1" fmla="*/ 8087304 w 8087304"/>
              <a:gd name="connsiteY1" fmla="*/ 0 h 6858000"/>
              <a:gd name="connsiteX2" fmla="*/ 8087304 w 8087304"/>
              <a:gd name="connsiteY2" fmla="*/ 7620 h 6858000"/>
              <a:gd name="connsiteX3" fmla="*/ 6368365 w 8087304"/>
              <a:gd name="connsiteY3" fmla="*/ 6858000 h 6858000"/>
              <a:gd name="connsiteX4" fmla="*/ 0 w 808730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7304" h="6858000">
                <a:moveTo>
                  <a:pt x="0" y="0"/>
                </a:moveTo>
                <a:lnTo>
                  <a:pt x="8087304" y="0"/>
                </a:lnTo>
                <a:lnTo>
                  <a:pt x="8087304" y="7620"/>
                </a:lnTo>
                <a:lnTo>
                  <a:pt x="6368365" y="6858000"/>
                </a:lnTo>
                <a:lnTo>
                  <a:pt x="0" y="6858000"/>
                </a:lnTo>
                <a:close/>
              </a:path>
            </a:pathLst>
          </a:custGeom>
        </p:spPr>
        <p:txBody>
          <a:bodyPr wrap="square" anchor="ctr" anchorCtr="1">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vl1pPr>
          </a:lstStyle>
          <a:p>
            <a:pPr marL="285750" marR="0" lvl="0" indent="-285750" algn="ctr" defTabSz="914400" rtl="0" eaLnBrk="1" fontAlgn="auto" latinLnBrk="0" hangingPunct="1">
              <a:lnSpc>
                <a:spcPct val="90000"/>
              </a:lnSpc>
              <a:spcBef>
                <a:spcPts val="1000"/>
              </a:spcBef>
              <a:spcAft>
                <a:spcPts val="0"/>
              </a:spcAft>
              <a:buClrTx/>
              <a:buSzTx/>
              <a:tabLst/>
              <a:defRPr/>
            </a:pPr>
            <a:r>
              <a:rPr lang="en-US" noProof="0" dirty="0"/>
              <a:t>Insert Image</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785586" y="5047107"/>
            <a:ext cx="5005614" cy="1005840"/>
          </a:xfrm>
        </p:spPr>
        <p:txBody>
          <a:bodyPr vert="horz" wrap="square" lIns="0" tIns="45720" rIns="0" bIns="45720" rtlCol="0" anchor="t">
            <a:noAutofit/>
          </a:bodyPr>
          <a:lstStyle>
            <a:lvl1pPr marL="0" indent="0">
              <a:buNone/>
              <a:defRPr lang="en-US" sz="1600" dirty="0" smtClean="0">
                <a:solidFill>
                  <a:schemeClr val="tx1"/>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785586" y="4081468"/>
            <a:ext cx="5005614" cy="822960"/>
          </a:xfrm>
        </p:spPr>
        <p:txBody>
          <a:bodyPr vert="horz" wrap="square" lIns="0" tIns="45720" rIns="91440" bIns="45720" rtlCol="0" anchor="t">
            <a:noAutofit/>
          </a:bodyPr>
          <a:lstStyle>
            <a:lvl1pPr marL="0" indent="0">
              <a:buFont typeface="Arial" panose="020B0604020202020204" pitchFamily="34" charset="0"/>
              <a:buNone/>
              <a:defRPr lang="en-GB" sz="2400" dirty="0">
                <a:solidFill>
                  <a:schemeClr val="tx1"/>
                </a:solidFill>
                <a:latin typeface="Corbel" panose="020B0503020204020204" pitchFamily="34" charset="0"/>
              </a:defRPr>
            </a:lvl1pPr>
          </a:lstStyle>
          <a:p>
            <a:pPr marL="0" lvl="0">
              <a:lnSpc>
                <a:spcPct val="100000"/>
              </a:lnSpc>
            </a:pPr>
            <a:r>
              <a:rPr lang="en-US" noProof="0"/>
              <a:t>Click to edit Master title style</a:t>
            </a:r>
          </a:p>
        </p:txBody>
      </p:sp>
      <p:sp>
        <p:nvSpPr>
          <p:cNvPr id="20" name="Slide Number Placeholder 7">
            <a:extLst>
              <a:ext uri="{FF2B5EF4-FFF2-40B4-BE49-F238E27FC236}">
                <a16:creationId xmlns:a16="http://schemas.microsoft.com/office/drawing/2014/main" id="{1CEA3362-50AD-4D98-92C4-DA1D8C857A75}"/>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791417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F3686C7-DF83-47D9-A485-35F4F1D36A69}"/>
              </a:ext>
            </a:extLst>
          </p:cNvPr>
          <p:cNvGrpSpPr/>
          <p:nvPr userDrawn="1"/>
        </p:nvGrpSpPr>
        <p:grpSpPr>
          <a:xfrm>
            <a:off x="0" y="6086479"/>
            <a:ext cx="12192000" cy="600974"/>
            <a:chOff x="0" y="6086479"/>
            <a:chExt cx="12192000" cy="600974"/>
          </a:xfrm>
        </p:grpSpPr>
        <p:sp>
          <p:nvSpPr>
            <p:cNvPr id="4" name="Rectangle 3">
              <a:extLst>
                <a:ext uri="{FF2B5EF4-FFF2-40B4-BE49-F238E27FC236}">
                  <a16:creationId xmlns:a16="http://schemas.microsoft.com/office/drawing/2014/main" id="{790B36CF-9391-49E9-B599-8B724B6EF267}"/>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468CE156-5D60-42B0-A4F9-33FA8553780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Slide Number Placeholder 7">
            <a:extLst>
              <a:ext uri="{FF2B5EF4-FFF2-40B4-BE49-F238E27FC236}">
                <a16:creationId xmlns:a16="http://schemas.microsoft.com/office/drawing/2014/main" id="{9E4521A1-4C9D-4795-B551-D151E8856AA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540370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0" name="Title 1">
            <a:extLst>
              <a:ext uri="{FF2B5EF4-FFF2-40B4-BE49-F238E27FC236}">
                <a16:creationId xmlns:a16="http://schemas.microsoft.com/office/drawing/2014/main" id="{A75C086E-F523-4C77-938F-0DB6203DBC43}"/>
              </a:ext>
            </a:extLst>
          </p:cNvPr>
          <p:cNvSpPr>
            <a:spLocks noGrp="1"/>
          </p:cNvSpPr>
          <p:nvPr>
            <p:ph type="ctrTitle" hasCustomPrompt="1"/>
          </p:nvPr>
        </p:nvSpPr>
        <p:spPr>
          <a:xfrm>
            <a:off x="691080" y="2139696"/>
            <a:ext cx="5578995" cy="879928"/>
          </a:xfrm>
        </p:spPr>
        <p:txBody>
          <a:bodyPr vert="horz" lIns="91440" tIns="45720" rIns="91440" bIns="45720" rtlCol="0" anchor="ctr" anchorCtr="0">
            <a:noAutofit/>
          </a:bodyPr>
          <a:lstStyle>
            <a:lvl1pPr algn="l">
              <a:defRPr lang="en-GB" b="0" dirty="0">
                <a:solidFill>
                  <a:schemeClr val="bg1"/>
                </a:solidFill>
              </a:defRPr>
            </a:lvl1pPr>
          </a:lstStyle>
          <a:p>
            <a:pPr marL="0" lvl="0" algn="ctr"/>
            <a:r>
              <a:rPr lang="en-US" noProof="0"/>
              <a:t>TITLE</a:t>
            </a:r>
          </a:p>
        </p:txBody>
      </p:sp>
      <p:sp>
        <p:nvSpPr>
          <p:cNvPr id="17" name="Text Placeholder 4">
            <a:extLst>
              <a:ext uri="{FF2B5EF4-FFF2-40B4-BE49-F238E27FC236}">
                <a16:creationId xmlns:a16="http://schemas.microsoft.com/office/drawing/2014/main" id="{B293AB9F-7C1D-4A06-9F42-4FD67BF2739F}"/>
              </a:ext>
            </a:extLst>
          </p:cNvPr>
          <p:cNvSpPr>
            <a:spLocks noGrp="1"/>
          </p:cNvSpPr>
          <p:nvPr>
            <p:ph type="body" sz="quarter" idx="15" hasCustomPrompt="1"/>
          </p:nvPr>
        </p:nvSpPr>
        <p:spPr>
          <a:xfrm>
            <a:off x="1359075" y="3653097"/>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Name</a:t>
            </a:r>
          </a:p>
        </p:txBody>
      </p:sp>
      <p:sp>
        <p:nvSpPr>
          <p:cNvPr id="18" name="Text Placeholder 4">
            <a:extLst>
              <a:ext uri="{FF2B5EF4-FFF2-40B4-BE49-F238E27FC236}">
                <a16:creationId xmlns:a16="http://schemas.microsoft.com/office/drawing/2014/main" id="{224AF9FB-5C6E-4050-AE8D-3B218C0F1DAE}"/>
              </a:ext>
            </a:extLst>
          </p:cNvPr>
          <p:cNvSpPr>
            <a:spLocks noGrp="1"/>
          </p:cNvSpPr>
          <p:nvPr>
            <p:ph type="body" sz="quarter" idx="16" hasCustomPrompt="1"/>
          </p:nvPr>
        </p:nvSpPr>
        <p:spPr>
          <a:xfrm>
            <a:off x="1359075" y="4392151"/>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Phone</a:t>
            </a:r>
          </a:p>
        </p:txBody>
      </p:sp>
      <p:sp>
        <p:nvSpPr>
          <p:cNvPr id="19" name="Text Placeholder 4">
            <a:extLst>
              <a:ext uri="{FF2B5EF4-FFF2-40B4-BE49-F238E27FC236}">
                <a16:creationId xmlns:a16="http://schemas.microsoft.com/office/drawing/2014/main" id="{68A48B85-2E0B-42B6-AB4A-1302D3C828F5}"/>
              </a:ext>
            </a:extLst>
          </p:cNvPr>
          <p:cNvSpPr>
            <a:spLocks noGrp="1"/>
          </p:cNvSpPr>
          <p:nvPr>
            <p:ph type="body" sz="quarter" idx="17" hasCustomPrompt="1"/>
          </p:nvPr>
        </p:nvSpPr>
        <p:spPr>
          <a:xfrm>
            <a:off x="1359075" y="5131205"/>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Email</a:t>
            </a:r>
          </a:p>
        </p:txBody>
      </p:sp>
      <p:sp>
        <p:nvSpPr>
          <p:cNvPr id="20" name="Text Placeholder 4">
            <a:extLst>
              <a:ext uri="{FF2B5EF4-FFF2-40B4-BE49-F238E27FC236}">
                <a16:creationId xmlns:a16="http://schemas.microsoft.com/office/drawing/2014/main" id="{9244D33F-3A47-4DE3-8198-7AC5316E31E6}"/>
              </a:ext>
            </a:extLst>
          </p:cNvPr>
          <p:cNvSpPr>
            <a:spLocks noGrp="1"/>
          </p:cNvSpPr>
          <p:nvPr>
            <p:ph type="body" sz="quarter" idx="18" hasCustomPrompt="1"/>
          </p:nvPr>
        </p:nvSpPr>
        <p:spPr>
          <a:xfrm>
            <a:off x="1359075" y="5870258"/>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Website</a:t>
            </a:r>
          </a:p>
        </p:txBody>
      </p:sp>
      <p:sp>
        <p:nvSpPr>
          <p:cNvPr id="3" name="Content Placeholder 2">
            <a:extLst>
              <a:ext uri="{FF2B5EF4-FFF2-40B4-BE49-F238E27FC236}">
                <a16:creationId xmlns:a16="http://schemas.microsoft.com/office/drawing/2014/main" id="{8F220C8B-2E18-4D91-A806-6C7C3940B00F}"/>
              </a:ext>
            </a:extLst>
          </p:cNvPr>
          <p:cNvSpPr>
            <a:spLocks noGrp="1" noChangeAspect="1"/>
          </p:cNvSpPr>
          <p:nvPr>
            <p:ph sz="quarter" idx="19" hasCustomPrompt="1"/>
          </p:nvPr>
        </p:nvSpPr>
        <p:spPr>
          <a:xfrm>
            <a:off x="691080" y="4295744"/>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28" name="Content Placeholder 2">
            <a:extLst>
              <a:ext uri="{FF2B5EF4-FFF2-40B4-BE49-F238E27FC236}">
                <a16:creationId xmlns:a16="http://schemas.microsoft.com/office/drawing/2014/main" id="{3D1C5933-D103-4989-B652-C7B692341BC3}"/>
              </a:ext>
            </a:extLst>
          </p:cNvPr>
          <p:cNvSpPr>
            <a:spLocks noGrp="1" noChangeAspect="1"/>
          </p:cNvSpPr>
          <p:nvPr>
            <p:ph sz="quarter" idx="20" hasCustomPrompt="1"/>
          </p:nvPr>
        </p:nvSpPr>
        <p:spPr>
          <a:xfrm>
            <a:off x="691080" y="5034798"/>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29" name="Content Placeholder 2">
            <a:extLst>
              <a:ext uri="{FF2B5EF4-FFF2-40B4-BE49-F238E27FC236}">
                <a16:creationId xmlns:a16="http://schemas.microsoft.com/office/drawing/2014/main" id="{A80EBF65-A9A1-4724-B962-DB9B79A924AA}"/>
              </a:ext>
            </a:extLst>
          </p:cNvPr>
          <p:cNvSpPr>
            <a:spLocks noGrp="1" noChangeAspect="1"/>
          </p:cNvSpPr>
          <p:nvPr>
            <p:ph sz="quarter" idx="21" hasCustomPrompt="1"/>
          </p:nvPr>
        </p:nvSpPr>
        <p:spPr>
          <a:xfrm>
            <a:off x="691080" y="5773851"/>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30" name="Content Placeholder 2">
            <a:extLst>
              <a:ext uri="{FF2B5EF4-FFF2-40B4-BE49-F238E27FC236}">
                <a16:creationId xmlns:a16="http://schemas.microsoft.com/office/drawing/2014/main" id="{06251342-E6E3-4C57-A0A9-C7BB3DCAE115}"/>
              </a:ext>
            </a:extLst>
          </p:cNvPr>
          <p:cNvSpPr>
            <a:spLocks noGrp="1" noChangeAspect="1"/>
          </p:cNvSpPr>
          <p:nvPr>
            <p:ph sz="quarter" idx="22" hasCustomPrompt="1"/>
          </p:nvPr>
        </p:nvSpPr>
        <p:spPr>
          <a:xfrm>
            <a:off x="691080" y="3556690"/>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Tree>
    <p:extLst>
      <p:ext uri="{BB962C8B-B14F-4D97-AF65-F5344CB8AC3E}">
        <p14:creationId xmlns:p14="http://schemas.microsoft.com/office/powerpoint/2010/main" val="4169354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12">
            <a:extLst>
              <a:ext uri="{FF2B5EF4-FFF2-40B4-BE49-F238E27FC236}">
                <a16:creationId xmlns:a16="http://schemas.microsoft.com/office/drawing/2014/main" id="{5BE10AC4-CBFC-4ECF-92D5-9CE1874F58D7}"/>
              </a:ext>
            </a:extLst>
          </p:cNvPr>
          <p:cNvSpPr/>
          <p:nvPr userDrawn="1"/>
        </p:nvSpPr>
        <p:spPr>
          <a:xfrm>
            <a:off x="0" y="0"/>
            <a:ext cx="8568965"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466734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305EBB3-0F16-4B63-82ED-191AB224B8E2}"/>
              </a:ext>
            </a:extLst>
          </p:cNvPr>
          <p:cNvSpPr/>
          <p:nvPr userDrawn="1"/>
        </p:nvSpPr>
        <p:spPr>
          <a:xfrm>
            <a:off x="4334810"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873491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Content Placeholder 2">
            <a:extLst>
              <a:ext uri="{FF2B5EF4-FFF2-40B4-BE49-F238E27FC236}">
                <a16:creationId xmlns:a16="http://schemas.microsoft.com/office/drawing/2014/main" id="{C7BBA6D3-FEB9-412B-8FBB-095FC3A60ABF}"/>
              </a:ext>
            </a:extLst>
          </p:cNvPr>
          <p:cNvSpPr>
            <a:spLocks noGrp="1"/>
          </p:cNvSpPr>
          <p:nvPr>
            <p:ph idx="1"/>
          </p:nvPr>
        </p:nvSpPr>
        <p:spPr>
          <a:xfrm>
            <a:off x="633186" y="1825625"/>
            <a:ext cx="10815864"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1002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Content Placeholder 2">
            <a:extLst>
              <a:ext uri="{FF2B5EF4-FFF2-40B4-BE49-F238E27FC236}">
                <a16:creationId xmlns:a16="http://schemas.microsoft.com/office/drawing/2014/main" id="{64A4F74B-B2CD-407C-865A-037EDFAC9DB0}"/>
              </a:ext>
            </a:extLst>
          </p:cNvPr>
          <p:cNvSpPr>
            <a:spLocks noGrp="1"/>
          </p:cNvSpPr>
          <p:nvPr>
            <p:ph sz="half" idx="1"/>
          </p:nvPr>
        </p:nvSpPr>
        <p:spPr>
          <a:xfrm>
            <a:off x="633186" y="1825625"/>
            <a:ext cx="5386614"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3">
            <a:extLst>
              <a:ext uri="{FF2B5EF4-FFF2-40B4-BE49-F238E27FC236}">
                <a16:creationId xmlns:a16="http://schemas.microsoft.com/office/drawing/2014/main" id="{A2548E2E-973A-4D52-ACB9-BF564F407308}"/>
              </a:ext>
            </a:extLst>
          </p:cNvPr>
          <p:cNvSpPr>
            <a:spLocks noGrp="1"/>
          </p:cNvSpPr>
          <p:nvPr>
            <p:ph sz="half" idx="2"/>
          </p:nvPr>
        </p:nvSpPr>
        <p:spPr>
          <a:xfrm>
            <a:off x="6172200" y="1825625"/>
            <a:ext cx="5276850"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510698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Text Placeholder 2">
            <a:extLst>
              <a:ext uri="{FF2B5EF4-FFF2-40B4-BE49-F238E27FC236}">
                <a16:creationId xmlns:a16="http://schemas.microsoft.com/office/drawing/2014/main" id="{10CD1AD0-C8B7-4785-A47D-D822CF4F248F}"/>
              </a:ext>
            </a:extLst>
          </p:cNvPr>
          <p:cNvSpPr>
            <a:spLocks noGrp="1"/>
          </p:cNvSpPr>
          <p:nvPr>
            <p:ph type="body" idx="1"/>
          </p:nvPr>
        </p:nvSpPr>
        <p:spPr>
          <a:xfrm>
            <a:off x="633186" y="1681163"/>
            <a:ext cx="533214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4">
            <a:extLst>
              <a:ext uri="{FF2B5EF4-FFF2-40B4-BE49-F238E27FC236}">
                <a16:creationId xmlns:a16="http://schemas.microsoft.com/office/drawing/2014/main" id="{90A1BBCF-EEF1-4C9A-BA10-9657A79560D3}"/>
              </a:ext>
            </a:extLst>
          </p:cNvPr>
          <p:cNvSpPr>
            <a:spLocks noGrp="1"/>
          </p:cNvSpPr>
          <p:nvPr>
            <p:ph type="body" sz="quarter" idx="3"/>
          </p:nvPr>
        </p:nvSpPr>
        <p:spPr>
          <a:xfrm>
            <a:off x="6172200" y="1681163"/>
            <a:ext cx="5276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Content Placeholder 3">
            <a:extLst>
              <a:ext uri="{FF2B5EF4-FFF2-40B4-BE49-F238E27FC236}">
                <a16:creationId xmlns:a16="http://schemas.microsoft.com/office/drawing/2014/main" id="{79F8415A-57A2-4D5C-97B0-E78499CC7C6F}"/>
              </a:ext>
            </a:extLst>
          </p:cNvPr>
          <p:cNvSpPr>
            <a:spLocks noGrp="1"/>
          </p:cNvSpPr>
          <p:nvPr>
            <p:ph sz="half" idx="2"/>
          </p:nvPr>
        </p:nvSpPr>
        <p:spPr>
          <a:xfrm>
            <a:off x="633186" y="2505075"/>
            <a:ext cx="5332147" cy="368458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5">
            <a:extLst>
              <a:ext uri="{FF2B5EF4-FFF2-40B4-BE49-F238E27FC236}">
                <a16:creationId xmlns:a16="http://schemas.microsoft.com/office/drawing/2014/main" id="{37A31490-A10D-455A-B515-E26064D0E10A}"/>
              </a:ext>
            </a:extLst>
          </p:cNvPr>
          <p:cNvSpPr>
            <a:spLocks noGrp="1"/>
          </p:cNvSpPr>
          <p:nvPr>
            <p:ph sz="quarter" idx="4"/>
          </p:nvPr>
        </p:nvSpPr>
        <p:spPr>
          <a:xfrm>
            <a:off x="6172200" y="2505075"/>
            <a:ext cx="5276850" cy="368458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4907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Text Placeholder 3">
            <a:extLst>
              <a:ext uri="{FF2B5EF4-FFF2-40B4-BE49-F238E27FC236}">
                <a16:creationId xmlns:a16="http://schemas.microsoft.com/office/drawing/2014/main" id="{9F5DF135-B773-4FF0-A198-687768159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4D4BA48E-457A-42FA-BC00-3AE386B38A0C}"/>
              </a:ext>
            </a:extLst>
          </p:cNvPr>
          <p:cNvSpPr>
            <a:spLocks noGrp="1"/>
          </p:cNvSpPr>
          <p:nvPr>
            <p:ph idx="1"/>
          </p:nvPr>
        </p:nvSpPr>
        <p:spPr>
          <a:xfrm>
            <a:off x="5183188" y="987425"/>
            <a:ext cx="626586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itle 1">
            <a:extLst>
              <a:ext uri="{FF2B5EF4-FFF2-40B4-BE49-F238E27FC236}">
                <a16:creationId xmlns:a16="http://schemas.microsoft.com/office/drawing/2014/main" id="{43DF8AE6-3466-400C-B6F1-335DF4DED075}"/>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Tree>
    <p:extLst>
      <p:ext uri="{BB962C8B-B14F-4D97-AF65-F5344CB8AC3E}">
        <p14:creationId xmlns:p14="http://schemas.microsoft.com/office/powerpoint/2010/main" val="397698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02">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305EBB3-0F16-4B63-82ED-191AB224B8E2}"/>
              </a:ext>
            </a:extLst>
          </p:cNvPr>
          <p:cNvSpPr/>
          <p:nvPr userDrawn="1"/>
        </p:nvSpPr>
        <p:spPr>
          <a:xfrm>
            <a:off x="5512953"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Picture Placeholder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5504688"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spTree>
    <p:extLst>
      <p:ext uri="{BB962C8B-B14F-4D97-AF65-F5344CB8AC3E}">
        <p14:creationId xmlns:p14="http://schemas.microsoft.com/office/powerpoint/2010/main" val="1270854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Title 1">
            <a:extLst>
              <a:ext uri="{FF2B5EF4-FFF2-40B4-BE49-F238E27FC236}">
                <a16:creationId xmlns:a16="http://schemas.microsoft.com/office/drawing/2014/main" id="{A3EA16B2-FFAE-4A6E-977D-191BC1DB5B28}"/>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0" name="Text Placeholder 3">
            <a:extLst>
              <a:ext uri="{FF2B5EF4-FFF2-40B4-BE49-F238E27FC236}">
                <a16:creationId xmlns:a16="http://schemas.microsoft.com/office/drawing/2014/main" id="{436B2E80-B2B9-4309-8C9B-11D0B83C4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03DB89DF-F372-4E54-9DFD-D53E42A2B8E8}"/>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429434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03">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47CEAAF6-CCA9-40F8-8A3D-FAAD92220D11}"/>
              </a:ext>
            </a:extLst>
          </p:cNvPr>
          <p:cNvSpPr>
            <a:spLocks noGrp="1"/>
          </p:cNvSpPr>
          <p:nvPr>
            <p:ph type="pic" sz="quarter" idx="10" hasCustomPrompt="1"/>
          </p:nvPr>
        </p:nvSpPr>
        <p:spPr>
          <a:xfrm>
            <a:off x="-2" y="0"/>
            <a:ext cx="12192001"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316020" y="2404234"/>
            <a:ext cx="5330038"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453180" y="4553291"/>
            <a:ext cx="5049510" cy="521208"/>
          </a:xfrm>
        </p:spPr>
        <p:txBody>
          <a:bodyPr vert="horz" lIns="0" tIns="0" rIns="0" bIns="0" rtlCol="0" anchor="t" anchorCtr="1">
            <a:noAutofit/>
          </a:bodyPr>
          <a:lstStyle>
            <a:lvl1pPr marL="0" indent="0">
              <a:lnSpc>
                <a:spcPct val="100000"/>
              </a:lnSpc>
              <a:spcBef>
                <a:spcPts val="0"/>
              </a:spcBef>
              <a:buNone/>
              <a:defRPr lang="en-GB" sz="2000" dirty="0">
                <a:solidFill>
                  <a:schemeClr val="bg1"/>
                </a:solidFill>
              </a:defRPr>
            </a:lvl1pPr>
          </a:lstStyle>
          <a:p>
            <a:pPr lvl="0"/>
            <a:r>
              <a:rPr lang="en-US" noProof="0"/>
              <a:t>Subtitle</a:t>
            </a:r>
          </a:p>
        </p:txBody>
      </p:sp>
    </p:spTree>
    <p:extLst>
      <p:ext uri="{BB962C8B-B14F-4D97-AF65-F5344CB8AC3E}">
        <p14:creationId xmlns:p14="http://schemas.microsoft.com/office/powerpoint/2010/main" val="347717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AAF32A0B-D38A-4E4A-BD5E-94B671296508}"/>
              </a:ext>
            </a:extLst>
          </p:cNvPr>
          <p:cNvSpPr>
            <a:spLocks noGrp="1"/>
          </p:cNvSpPr>
          <p:nvPr>
            <p:ph type="pic" sz="quarter" idx="10" hasCustomPrompt="1"/>
          </p:nvPr>
        </p:nvSpPr>
        <p:spPr>
          <a:xfrm>
            <a:off x="-2" y="0"/>
            <a:ext cx="12192001" cy="6858000"/>
          </a:xfrm>
        </p:spPr>
        <p:txBody>
          <a:bodyPr anchor="ctr" anchorCtr="1">
            <a:normAutofit/>
          </a:bodyPr>
          <a:lstStyle>
            <a:lvl1pPr marL="0" indent="0">
              <a:buNone/>
              <a:defRPr sz="2400">
                <a:solidFill>
                  <a:schemeClr val="tx1"/>
                </a:solidFill>
              </a:defRPr>
            </a:lvl1pPr>
          </a:lstStyle>
          <a:p>
            <a:r>
              <a:rPr lang="en-US" noProof="0" dirty="0"/>
              <a:t>Insert Image</a:t>
            </a:r>
          </a:p>
        </p:txBody>
      </p:sp>
      <p:sp>
        <p:nvSpPr>
          <p:cNvPr id="2" name="Title 1">
            <a:extLst>
              <a:ext uri="{FF2B5EF4-FFF2-40B4-BE49-F238E27FC236}">
                <a16:creationId xmlns:a16="http://schemas.microsoft.com/office/drawing/2014/main" id="{2DCD3B46-48AB-439D-A981-D3596F977592}"/>
              </a:ext>
            </a:extLst>
          </p:cNvPr>
          <p:cNvSpPr>
            <a:spLocks noGrp="1"/>
          </p:cNvSpPr>
          <p:nvPr>
            <p:ph type="title"/>
          </p:nvPr>
        </p:nvSpPr>
        <p:spPr>
          <a:xfrm>
            <a:off x="4590288" y="2313432"/>
            <a:ext cx="6592824" cy="2852737"/>
          </a:xfrm>
        </p:spPr>
        <p:txBody>
          <a:bodyPr vert="horz" lIns="91440" tIns="45720" rIns="91440" bIns="45720" rtlCol="0" anchor="b">
            <a:noAutofit/>
          </a:bodyPr>
          <a:lstStyle>
            <a:lvl1pPr>
              <a:defRPr lang="en-GB" sz="6000" dirty="0">
                <a:solidFill>
                  <a:schemeClr val="bg1"/>
                </a:solidFill>
              </a:defRPr>
            </a:lvl1pPr>
          </a:lstStyle>
          <a:p>
            <a:pPr lvl="0"/>
            <a:r>
              <a:rPr lang="en-US" noProof="0"/>
              <a:t>Click to edit Master title style</a:t>
            </a:r>
          </a:p>
        </p:txBody>
      </p:sp>
      <p:sp>
        <p:nvSpPr>
          <p:cNvPr id="3" name="Text Placeholder 2">
            <a:extLst>
              <a:ext uri="{FF2B5EF4-FFF2-40B4-BE49-F238E27FC236}">
                <a16:creationId xmlns:a16="http://schemas.microsoft.com/office/drawing/2014/main" id="{2728D712-0D13-4ECD-9BEB-B8EE651FF63F}"/>
              </a:ext>
            </a:extLst>
          </p:cNvPr>
          <p:cNvSpPr>
            <a:spLocks noGrp="1"/>
          </p:cNvSpPr>
          <p:nvPr>
            <p:ph type="body" idx="1"/>
          </p:nvPr>
        </p:nvSpPr>
        <p:spPr>
          <a:xfrm>
            <a:off x="4590288" y="5193792"/>
            <a:ext cx="6592824" cy="978408"/>
          </a:xfrm>
        </p:spPr>
        <p:txBody>
          <a:bodyPr vert="horz" lIns="91440" tIns="45720" rIns="91440" bIns="45720" rtlCol="0">
            <a:noAutofit/>
          </a:bodyPr>
          <a:lstStyle>
            <a:lvl1pPr marL="0" indent="0">
              <a:buNone/>
              <a:defRPr lang="en-US" sz="1600">
                <a:solidFill>
                  <a:schemeClr val="bg1"/>
                </a:solidFill>
              </a:defRPr>
            </a:lvl1pPr>
          </a:lstStyle>
          <a:p>
            <a:pPr marL="228600" lvl="0" indent="-228600"/>
            <a:r>
              <a:rPr lang="en-US" noProof="0"/>
              <a:t>Click to edit Master text styles</a:t>
            </a:r>
          </a:p>
        </p:txBody>
      </p:sp>
    </p:spTree>
    <p:extLst>
      <p:ext uri="{BB962C8B-B14F-4D97-AF65-F5344CB8AC3E}">
        <p14:creationId xmlns:p14="http://schemas.microsoft.com/office/powerpoint/2010/main" val="341130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1 Content_2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6836125" y="0"/>
            <a:ext cx="5355875"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4" name="Text Placeholder 12">
            <a:extLst>
              <a:ext uri="{FF2B5EF4-FFF2-40B4-BE49-F238E27FC236}">
                <a16:creationId xmlns:a16="http://schemas.microsoft.com/office/drawing/2014/main" id="{C7F0E85E-786D-44FC-A9C8-8853277D7C38}"/>
              </a:ext>
            </a:extLst>
          </p:cNvPr>
          <p:cNvSpPr>
            <a:spLocks noGrp="1"/>
          </p:cNvSpPr>
          <p:nvPr>
            <p:ph type="body" sz="quarter" idx="12"/>
          </p:nvPr>
        </p:nvSpPr>
        <p:spPr>
          <a:xfrm>
            <a:off x="4386558"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647700"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6891564" cy="830997"/>
          </a:xfrm>
        </p:spPr>
        <p:txBody>
          <a:bodyPr vert="horz" wrap="square" lIns="0" tIns="45720" rIns="91440" bIns="45720" rtlCol="0" anchor="t">
            <a:noAutofit/>
          </a:bodyPr>
          <a:lstStyle>
            <a:lvl1pPr>
              <a:defRPr lang="en-GB" sz="2400">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1906451" y="1981200"/>
            <a:ext cx="548640" cy="548640"/>
          </a:xfrm>
        </p:spPr>
        <p:txBody>
          <a:bodyPr lIns="0" tIns="0" rIns="0" bIns="0" anchor="ctr">
            <a:noAutofit/>
          </a:bodyPr>
          <a:lstStyle>
            <a:lvl1pPr marL="0" indent="0" algn="ctr">
              <a:buNone/>
              <a:defRPr sz="1400"/>
            </a:lvl1pPr>
          </a:lstStyle>
          <a:p>
            <a:pPr lvl="0"/>
            <a:r>
              <a:rPr lang="en-US" noProof="0"/>
              <a:t>Icon</a:t>
            </a:r>
          </a:p>
        </p:txBody>
      </p:sp>
      <p:sp>
        <p:nvSpPr>
          <p:cNvPr id="17" name="Content Placeholder 15">
            <a:extLst>
              <a:ext uri="{FF2B5EF4-FFF2-40B4-BE49-F238E27FC236}">
                <a16:creationId xmlns:a16="http://schemas.microsoft.com/office/drawing/2014/main" id="{6DF8CB66-232E-4CE3-96FC-CE37C74994E1}"/>
              </a:ext>
            </a:extLst>
          </p:cNvPr>
          <p:cNvSpPr>
            <a:spLocks noGrp="1"/>
          </p:cNvSpPr>
          <p:nvPr>
            <p:ph sz="quarter" idx="14" hasCustomPrompt="1"/>
          </p:nvPr>
        </p:nvSpPr>
        <p:spPr>
          <a:xfrm>
            <a:off x="5645309" y="1981200"/>
            <a:ext cx="548640" cy="548640"/>
          </a:xfrm>
        </p:spPr>
        <p:txBody>
          <a:bodyPr lIns="0" tIns="0" rIns="0" bIns="0" anchor="ctr">
            <a:noAutofit/>
          </a:bodyPr>
          <a:lstStyle>
            <a:lvl1pPr marL="0" indent="0" algn="ctr">
              <a:buNone/>
              <a:defRPr sz="1400"/>
            </a:lvl1pPr>
          </a:lstStyle>
          <a:p>
            <a:pPr lvl="0"/>
            <a:r>
              <a:rPr lang="en-US" noProof="0"/>
              <a:t>Icon</a:t>
            </a:r>
          </a:p>
        </p:txBody>
      </p:sp>
      <p:sp>
        <p:nvSpPr>
          <p:cNvPr id="18" name="Slide Number Placeholder 7">
            <a:extLst>
              <a:ext uri="{FF2B5EF4-FFF2-40B4-BE49-F238E27FC236}">
                <a16:creationId xmlns:a16="http://schemas.microsoft.com/office/drawing/2014/main" id="{8728750D-82C7-4A8D-A7C7-554934667964}"/>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277204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2 Content_3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4" name="Text Placeholder 12">
            <a:extLst>
              <a:ext uri="{FF2B5EF4-FFF2-40B4-BE49-F238E27FC236}">
                <a16:creationId xmlns:a16="http://schemas.microsoft.com/office/drawing/2014/main" id="{C7F0E85E-786D-44FC-A9C8-8853277D7C38}"/>
              </a:ext>
            </a:extLst>
          </p:cNvPr>
          <p:cNvSpPr>
            <a:spLocks noGrp="1"/>
          </p:cNvSpPr>
          <p:nvPr>
            <p:ph type="body" sz="quarter" idx="12"/>
          </p:nvPr>
        </p:nvSpPr>
        <p:spPr>
          <a:xfrm>
            <a:off x="3888842"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647700"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1562100"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7" name="Content Placeholder 15">
            <a:extLst>
              <a:ext uri="{FF2B5EF4-FFF2-40B4-BE49-F238E27FC236}">
                <a16:creationId xmlns:a16="http://schemas.microsoft.com/office/drawing/2014/main" id="{6DF8CB66-232E-4CE3-96FC-CE37C74994E1}"/>
              </a:ext>
            </a:extLst>
          </p:cNvPr>
          <p:cNvSpPr>
            <a:spLocks noGrp="1"/>
          </p:cNvSpPr>
          <p:nvPr>
            <p:ph sz="quarter" idx="14" hasCustomPrompt="1"/>
          </p:nvPr>
        </p:nvSpPr>
        <p:spPr>
          <a:xfrm>
            <a:off x="4803242"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8" name="Text Placeholder 12">
            <a:extLst>
              <a:ext uri="{FF2B5EF4-FFF2-40B4-BE49-F238E27FC236}">
                <a16:creationId xmlns:a16="http://schemas.microsoft.com/office/drawing/2014/main" id="{DEF523FD-B1FC-40A7-93AA-389CB38E17C0}"/>
              </a:ext>
            </a:extLst>
          </p:cNvPr>
          <p:cNvSpPr>
            <a:spLocks noGrp="1"/>
          </p:cNvSpPr>
          <p:nvPr>
            <p:ph type="body" sz="quarter" idx="15"/>
          </p:nvPr>
        </p:nvSpPr>
        <p:spPr>
          <a:xfrm>
            <a:off x="7129985"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10" name="Content Placeholder 15">
            <a:extLst>
              <a:ext uri="{FF2B5EF4-FFF2-40B4-BE49-F238E27FC236}">
                <a16:creationId xmlns:a16="http://schemas.microsoft.com/office/drawing/2014/main" id="{B60C8CC8-C869-4395-B389-D76DF4A56AA1}"/>
              </a:ext>
            </a:extLst>
          </p:cNvPr>
          <p:cNvSpPr>
            <a:spLocks noGrp="1"/>
          </p:cNvSpPr>
          <p:nvPr>
            <p:ph sz="quarter" idx="16" hasCustomPrompt="1"/>
          </p:nvPr>
        </p:nvSpPr>
        <p:spPr>
          <a:xfrm>
            <a:off x="8044385"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1" name="Slide Number Placeholder 7">
            <a:extLst>
              <a:ext uri="{FF2B5EF4-FFF2-40B4-BE49-F238E27FC236}">
                <a16:creationId xmlns:a16="http://schemas.microsoft.com/office/drawing/2014/main" id="{E10AF5F6-7B7D-4CE6-A1D0-2F46804D3CE7}"/>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105480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3 Content_2 column Vertical">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1809750" y="1847927"/>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2304413"/>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1" name="Text Placeholder 12">
            <a:extLst>
              <a:ext uri="{FF2B5EF4-FFF2-40B4-BE49-F238E27FC236}">
                <a16:creationId xmlns:a16="http://schemas.microsoft.com/office/drawing/2014/main" id="{C3BB8EAB-4266-4938-A8CB-6D18C938017F}"/>
              </a:ext>
            </a:extLst>
          </p:cNvPr>
          <p:cNvSpPr>
            <a:spLocks noGrp="1"/>
          </p:cNvSpPr>
          <p:nvPr>
            <p:ph type="body" sz="quarter" idx="14"/>
          </p:nvPr>
        </p:nvSpPr>
        <p:spPr>
          <a:xfrm>
            <a:off x="1809750" y="4048520"/>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12" name="Content Placeholder 15">
            <a:extLst>
              <a:ext uri="{FF2B5EF4-FFF2-40B4-BE49-F238E27FC236}">
                <a16:creationId xmlns:a16="http://schemas.microsoft.com/office/drawing/2014/main" id="{716D363C-A0A5-4FB1-8CC2-850C0CD9F4E7}"/>
              </a:ext>
            </a:extLst>
          </p:cNvPr>
          <p:cNvSpPr>
            <a:spLocks noGrp="1"/>
          </p:cNvSpPr>
          <p:nvPr>
            <p:ph sz="quarter" idx="15" hasCustomPrompt="1"/>
          </p:nvPr>
        </p:nvSpPr>
        <p:spPr>
          <a:xfrm>
            <a:off x="647700" y="4505006"/>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5" name="Slide Number Placeholder 7">
            <a:extLst>
              <a:ext uri="{FF2B5EF4-FFF2-40B4-BE49-F238E27FC236}">
                <a16:creationId xmlns:a16="http://schemas.microsoft.com/office/drawing/2014/main" id="{AAF4A39B-C3C3-4691-BB94-371047ADD50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24471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4 Content_1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1562100" y="1733627"/>
            <a:ext cx="2438400" cy="424807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8" name="Slide Number Placeholder 7">
            <a:extLst>
              <a:ext uri="{FF2B5EF4-FFF2-40B4-BE49-F238E27FC236}">
                <a16:creationId xmlns:a16="http://schemas.microsoft.com/office/drawing/2014/main" id="{100F546D-5491-4A19-9725-5C920C5738B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221597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5 Content">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1562100" y="1733627"/>
            <a:ext cx="8534400" cy="4248073"/>
          </a:xfrm>
        </p:spPr>
        <p:txBody>
          <a:bodyPr vert="horz" wrap="square" lIns="0" tIns="45720" rIns="0" bIns="45720" rtlCol="0" anchor="t">
            <a:noAutofit/>
          </a:bodyPr>
          <a:lstStyle>
            <a:lvl1pPr>
              <a:defRPr lang="en-US" sz="1400" dirty="0" smtClean="0">
                <a:solidFill>
                  <a:schemeClr val="tx1"/>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anchor="ctr">
            <a:noAutofit/>
          </a:bodyPr>
          <a:lstStyle>
            <a:lvl1pPr marL="0" indent="0" algn="ctr">
              <a:buNone/>
              <a:defRPr sz="1400">
                <a:solidFill>
                  <a:schemeClr val="tx1"/>
                </a:solidFill>
              </a:defRPr>
            </a:lvl1pPr>
          </a:lstStyle>
          <a:p>
            <a:pPr lvl="0"/>
            <a:r>
              <a:rPr lang="en-US" noProof="0"/>
              <a:t>Icon</a:t>
            </a:r>
          </a:p>
        </p:txBody>
      </p:sp>
      <p:grpSp>
        <p:nvGrpSpPr>
          <p:cNvPr id="11" name="Group 10">
            <a:extLst>
              <a:ext uri="{FF2B5EF4-FFF2-40B4-BE49-F238E27FC236}">
                <a16:creationId xmlns:a16="http://schemas.microsoft.com/office/drawing/2014/main" id="{00AC1958-0DCB-4970-ADE3-E64DAAFC501D}"/>
              </a:ext>
            </a:extLst>
          </p:cNvPr>
          <p:cNvGrpSpPr/>
          <p:nvPr userDrawn="1"/>
        </p:nvGrpSpPr>
        <p:grpSpPr>
          <a:xfrm>
            <a:off x="0" y="6086479"/>
            <a:ext cx="12192000" cy="600974"/>
            <a:chOff x="0" y="6086479"/>
            <a:chExt cx="12192000" cy="600974"/>
          </a:xfrm>
        </p:grpSpPr>
        <p:sp>
          <p:nvSpPr>
            <p:cNvPr id="12" name="Rectangle 11">
              <a:extLst>
                <a:ext uri="{FF2B5EF4-FFF2-40B4-BE49-F238E27FC236}">
                  <a16:creationId xmlns:a16="http://schemas.microsoft.com/office/drawing/2014/main" id="{9E71A8D8-5A28-4968-9E80-110E9CB88F92}"/>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7239C02C-1FAD-4E73-AB32-5A30A946A44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5" name="Slide Number Placeholder 5">
            <a:extLst>
              <a:ext uri="{FF2B5EF4-FFF2-40B4-BE49-F238E27FC236}">
                <a16:creationId xmlns:a16="http://schemas.microsoft.com/office/drawing/2014/main" id="{FF40D550-A563-4E50-AEE9-6D9D19499F9F}"/>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Tree>
    <p:extLst>
      <p:ext uri="{BB962C8B-B14F-4D97-AF65-F5344CB8AC3E}">
        <p14:creationId xmlns:p14="http://schemas.microsoft.com/office/powerpoint/2010/main" val="183065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0F2147C-DDBF-4431-95AC-650CCE32FC7A}"/>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tx1"/>
                </a:solidFill>
              </a:defRPr>
            </a:lvl1pPr>
          </a:lstStyle>
          <a:p>
            <a:pPr algn="ctr"/>
            <a:fld id="{817179DE-9BF3-494C-804F-0C7C90AC8700}" type="slidenum">
              <a:rPr lang="en-US" noProof="0" smtClean="0"/>
              <a:pPr algn="ctr"/>
              <a:t>‹#›</a:t>
            </a:fld>
            <a:endParaRPr lang="en-US" noProof="0" dirty="0"/>
          </a:p>
        </p:txBody>
      </p:sp>
      <p:sp>
        <p:nvSpPr>
          <p:cNvPr id="2" name="Title Placeholder 1">
            <a:extLst>
              <a:ext uri="{FF2B5EF4-FFF2-40B4-BE49-F238E27FC236}">
                <a16:creationId xmlns:a16="http://schemas.microsoft.com/office/drawing/2014/main" id="{224C3681-351A-40D9-8C08-632E98237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607CEF16-92A3-4A77-B95D-A9DB52319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967707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70" r:id="rId10"/>
    <p:sldLayoutId id="2147483669" r:id="rId11"/>
    <p:sldLayoutId id="2147483655"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Three people sitting at picnic table">
            <a:extLst>
              <a:ext uri="{FF2B5EF4-FFF2-40B4-BE49-F238E27FC236}">
                <a16:creationId xmlns:a16="http://schemas.microsoft.com/office/drawing/2014/main" id="{0B90EB26-97FD-4B8B-86E0-B00589E0946D}"/>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a:off x="-1" y="0"/>
            <a:ext cx="6676568" cy="6858000"/>
          </a:xfrm>
        </p:spPr>
      </p:pic>
      <p:sp>
        <p:nvSpPr>
          <p:cNvPr id="2" name="Title 1" descr="title">
            <a:extLst>
              <a:ext uri="{FF2B5EF4-FFF2-40B4-BE49-F238E27FC236}">
                <a16:creationId xmlns:a16="http://schemas.microsoft.com/office/drawing/2014/main" id="{28BAA8DA-C40B-4AB9-9407-30FB70335152}"/>
              </a:ext>
            </a:extLst>
          </p:cNvPr>
          <p:cNvSpPr>
            <a:spLocks noGrp="1"/>
          </p:cNvSpPr>
          <p:nvPr>
            <p:ph type="ctrTitle"/>
          </p:nvPr>
        </p:nvSpPr>
        <p:spPr/>
        <p:txBody>
          <a:bodyPr/>
          <a:lstStyle/>
          <a:p>
            <a:r>
              <a:rPr lang="en-ID" b="1" dirty="0"/>
              <a:t>Quality Assurance</a:t>
            </a:r>
          </a:p>
        </p:txBody>
      </p:sp>
      <p:sp>
        <p:nvSpPr>
          <p:cNvPr id="12" name="Subtitle 11" descr="subtitle">
            <a:extLst>
              <a:ext uri="{FF2B5EF4-FFF2-40B4-BE49-F238E27FC236}">
                <a16:creationId xmlns:a16="http://schemas.microsoft.com/office/drawing/2014/main" id="{B28A8D9C-5123-4D2B-9272-016EF90E0E50}"/>
              </a:ext>
            </a:extLst>
          </p:cNvPr>
          <p:cNvSpPr>
            <a:spLocks noGrp="1"/>
          </p:cNvSpPr>
          <p:nvPr>
            <p:ph type="subTitle" idx="1"/>
          </p:nvPr>
        </p:nvSpPr>
        <p:spPr/>
        <p:txBody>
          <a:bodyPr/>
          <a:lstStyle/>
          <a:p>
            <a:r>
              <a:rPr lang="en-US" dirty="0"/>
              <a:t>software quality assurance</a:t>
            </a:r>
          </a:p>
        </p:txBody>
      </p:sp>
      <p:grpSp>
        <p:nvGrpSpPr>
          <p:cNvPr id="4" name="Group 3">
            <a:extLst>
              <a:ext uri="{FF2B5EF4-FFF2-40B4-BE49-F238E27FC236}">
                <a16:creationId xmlns:a16="http://schemas.microsoft.com/office/drawing/2014/main" id="{EB664AAE-5AE9-41D7-8346-002B9F445323}"/>
              </a:ext>
              <a:ext uri="{C183D7F6-B498-43B3-948B-1728B52AA6E4}">
                <adec:decorative xmlns:adec="http://schemas.microsoft.com/office/drawing/2017/decorative" val="1"/>
              </a:ext>
            </a:extLst>
          </p:cNvPr>
          <p:cNvGrpSpPr/>
          <p:nvPr/>
        </p:nvGrpSpPr>
        <p:grpSpPr>
          <a:xfrm>
            <a:off x="-3740" y="0"/>
            <a:ext cx="6208649" cy="6858000"/>
            <a:chOff x="-3740" y="0"/>
            <a:chExt cx="6208649" cy="6858000"/>
          </a:xfrm>
        </p:grpSpPr>
        <p:sp>
          <p:nvSpPr>
            <p:cNvPr id="11" name="Freeform: Shape 10">
              <a:extLst>
                <a:ext uri="{FF2B5EF4-FFF2-40B4-BE49-F238E27FC236}">
                  <a16:creationId xmlns:a16="http://schemas.microsoft.com/office/drawing/2014/main" id="{927C3783-B800-4093-BB0D-D5AEF08C3B59}"/>
                </a:ext>
              </a:extLst>
            </p:cNvPr>
            <p:cNvSpPr/>
            <p:nvPr/>
          </p:nvSpPr>
          <p:spPr>
            <a:xfrm>
              <a:off x="-3740" y="0"/>
              <a:ext cx="6208649" cy="6858000"/>
            </a:xfrm>
            <a:custGeom>
              <a:avLst/>
              <a:gdLst>
                <a:gd name="connsiteX0" fmla="*/ 0 w 6208649"/>
                <a:gd name="connsiteY0" fmla="*/ 0 h 6858000"/>
                <a:gd name="connsiteX1" fmla="*/ 6208649 w 6208649"/>
                <a:gd name="connsiteY1" fmla="*/ 0 h 6858000"/>
                <a:gd name="connsiteX2" fmla="*/ 2737815 w 6208649"/>
                <a:gd name="connsiteY2" fmla="*/ 6858000 h 6858000"/>
                <a:gd name="connsiteX3" fmla="*/ 0 w 62086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08649" h="6858000">
                  <a:moveTo>
                    <a:pt x="0" y="0"/>
                  </a:moveTo>
                  <a:lnTo>
                    <a:pt x="6208649" y="0"/>
                  </a:lnTo>
                  <a:lnTo>
                    <a:pt x="2737815" y="6858000"/>
                  </a:lnTo>
                  <a:lnTo>
                    <a:pt x="0" y="6858000"/>
                  </a:lnTo>
                  <a:close/>
                </a:path>
              </a:pathLst>
            </a:custGeom>
            <a:solidFill>
              <a:schemeClr val="bg1">
                <a:lumMod val="9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B576E978-A841-4A4F-B153-CC369D9391D3}"/>
                </a:ext>
              </a:extLst>
            </p:cNvPr>
            <p:cNvSpPr/>
            <p:nvPr/>
          </p:nvSpPr>
          <p:spPr>
            <a:xfrm>
              <a:off x="1451429" y="0"/>
              <a:ext cx="3222172" cy="6858000"/>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25568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boy walking with a bookbag and bike">
            <a:extLst>
              <a:ext uri="{FF2B5EF4-FFF2-40B4-BE49-F238E27FC236}">
                <a16:creationId xmlns:a16="http://schemas.microsoft.com/office/drawing/2014/main" id="{3111B687-3781-4457-A624-86311FC69082}"/>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a:off x="6836125" y="0"/>
            <a:ext cx="5355875" cy="6858000"/>
          </a:xfrm>
        </p:spPr>
      </p:pic>
      <p:grpSp>
        <p:nvGrpSpPr>
          <p:cNvPr id="11" name="Group 10">
            <a:extLst>
              <a:ext uri="{FF2B5EF4-FFF2-40B4-BE49-F238E27FC236}">
                <a16:creationId xmlns:a16="http://schemas.microsoft.com/office/drawing/2014/main" id="{AB025618-C830-4992-9CD3-D9E49BC79E67}"/>
              </a:ext>
              <a:ext uri="{C183D7F6-B498-43B3-948B-1728B52AA6E4}">
                <adec:decorative xmlns:adec="http://schemas.microsoft.com/office/drawing/2017/decorative" val="1"/>
              </a:ext>
            </a:extLst>
          </p:cNvPr>
          <p:cNvGrpSpPr/>
          <p:nvPr/>
        </p:nvGrpSpPr>
        <p:grpSpPr>
          <a:xfrm>
            <a:off x="1505138" y="0"/>
            <a:ext cx="7388298" cy="6858000"/>
            <a:chOff x="1826589" y="0"/>
            <a:chExt cx="7388298" cy="6858000"/>
          </a:xfrm>
        </p:grpSpPr>
        <p:sp>
          <p:nvSpPr>
            <p:cNvPr id="10" name="Parallelogram 9">
              <a:extLst>
                <a:ext uri="{FF2B5EF4-FFF2-40B4-BE49-F238E27FC236}">
                  <a16:creationId xmlns:a16="http://schemas.microsoft.com/office/drawing/2014/main"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0051AD99-BC4A-487F-BE1C-486FC5B8E9F2}"/>
                </a:ext>
                <a:ext uri="{C183D7F6-B498-43B3-948B-1728B52AA6E4}">
                  <adec:decorative xmlns:adec="http://schemas.microsoft.com/office/drawing/2017/decorative" val="1"/>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descr="Title">
            <a:extLst>
              <a:ext uri="{FF2B5EF4-FFF2-40B4-BE49-F238E27FC236}">
                <a16:creationId xmlns:a16="http://schemas.microsoft.com/office/drawing/2014/main" id="{DFF36EE7-AE57-42F4-ACA9-A328C1F4EA02}"/>
              </a:ext>
            </a:extLst>
          </p:cNvPr>
          <p:cNvSpPr>
            <a:spLocks noGrp="1"/>
          </p:cNvSpPr>
          <p:nvPr>
            <p:ph type="title"/>
          </p:nvPr>
        </p:nvSpPr>
        <p:spPr/>
        <p:txBody>
          <a:bodyPr/>
          <a:lstStyle/>
          <a:p>
            <a:r>
              <a:rPr lang="en-ID" sz="3200" b="1" dirty="0"/>
              <a:t>Manual Testing</a:t>
            </a:r>
          </a:p>
        </p:txBody>
      </p:sp>
      <p:pic>
        <p:nvPicPr>
          <p:cNvPr id="35" name="Content Placeholder 34" descr="Open Book">
            <a:extLst>
              <a:ext uri="{FF2B5EF4-FFF2-40B4-BE49-F238E27FC236}">
                <a16:creationId xmlns:a16="http://schemas.microsoft.com/office/drawing/2014/main" id="{56174A3F-A7B3-40BE-88BD-1796890E4B44}"/>
              </a:ext>
            </a:extLst>
          </p:cNvPr>
          <p:cNvPicPr>
            <a:picLocks noGrp="1" noChangeAspect="1"/>
          </p:cNvPicPr>
          <p:nvPr>
            <p:ph sz="quarter" idx="13"/>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891937" y="1657717"/>
            <a:ext cx="548640" cy="548640"/>
          </a:xfrm>
        </p:spPr>
      </p:pic>
      <p:sp>
        <p:nvSpPr>
          <p:cNvPr id="23" name="Text Placeholder 22" descr="content block 1">
            <a:extLst>
              <a:ext uri="{FF2B5EF4-FFF2-40B4-BE49-F238E27FC236}">
                <a16:creationId xmlns:a16="http://schemas.microsoft.com/office/drawing/2014/main" id="{B88939B0-5B9A-4423-AFD1-CF6B22268795}"/>
              </a:ext>
            </a:extLst>
          </p:cNvPr>
          <p:cNvSpPr>
            <a:spLocks noGrp="1"/>
          </p:cNvSpPr>
          <p:nvPr>
            <p:ph type="body" sz="quarter" idx="11"/>
          </p:nvPr>
        </p:nvSpPr>
        <p:spPr>
          <a:xfrm>
            <a:off x="633186" y="2394320"/>
            <a:ext cx="3604038" cy="3906241"/>
          </a:xfrm>
        </p:spPr>
        <p:txBody>
          <a:bodyPr/>
          <a:lstStyle/>
          <a:p>
            <a:r>
              <a:rPr lang="en-US" sz="2000" b="1" dirty="0"/>
              <a:t>Manual Testing </a:t>
            </a:r>
            <a:r>
              <a:rPr lang="en-US" sz="2000" dirty="0" err="1"/>
              <a:t>adalah</a:t>
            </a:r>
            <a:r>
              <a:rPr lang="en-US" sz="2000" dirty="0"/>
              <a:t> </a:t>
            </a:r>
            <a:r>
              <a:rPr lang="id-ID" sz="2000" dirty="0"/>
              <a:t>proses </a:t>
            </a:r>
            <a:r>
              <a:rPr lang="en-US" sz="2000" dirty="0"/>
              <a:t>testing</a:t>
            </a:r>
            <a:r>
              <a:rPr lang="id-ID" sz="2000" dirty="0"/>
              <a:t> yang dilakukan secara manual untuk menemukan </a:t>
            </a:r>
            <a:r>
              <a:rPr lang="en-US" sz="2000" dirty="0"/>
              <a:t>defect / bug / error / issue </a:t>
            </a:r>
            <a:r>
              <a:rPr lang="id-ID" sz="2000" dirty="0"/>
              <a:t>tanpa menggunakan </a:t>
            </a:r>
            <a:r>
              <a:rPr lang="en-US" sz="2000" dirty="0"/>
              <a:t>tools</a:t>
            </a:r>
            <a:r>
              <a:rPr lang="id-ID" sz="2000" dirty="0"/>
              <a:t> atau</a:t>
            </a:r>
            <a:r>
              <a:rPr lang="en-US" sz="2000" dirty="0"/>
              <a:t> </a:t>
            </a:r>
            <a:r>
              <a:rPr lang="id-ID" sz="2000" dirty="0"/>
              <a:t>automation scripting.</a:t>
            </a:r>
            <a:endParaRPr lang="en-US" sz="2000" dirty="0"/>
          </a:p>
          <a:p>
            <a:r>
              <a:rPr lang="en-US" sz="2000" b="1" dirty="0"/>
              <a:t>Test plan document </a:t>
            </a:r>
            <a:r>
              <a:rPr lang="id-ID" sz="2000" dirty="0"/>
              <a:t>disiapkan </a:t>
            </a:r>
            <a:r>
              <a:rPr lang="en-US" sz="2000" dirty="0" err="1"/>
              <a:t>untuk</a:t>
            </a:r>
            <a:r>
              <a:rPr lang="en-US" sz="2000" dirty="0"/>
              <a:t> </a:t>
            </a:r>
            <a:r>
              <a:rPr lang="id-ID" sz="2000" dirty="0"/>
              <a:t>bertindak sebagai panduan untuk proses </a:t>
            </a:r>
            <a:r>
              <a:rPr lang="en-US" sz="2000" dirty="0"/>
              <a:t>testing</a:t>
            </a:r>
            <a:r>
              <a:rPr lang="id-ID" sz="2000" dirty="0"/>
              <a:t> agar memiliki cakupan tes yang lengkap</a:t>
            </a:r>
            <a:r>
              <a:rPr lang="en-US" sz="2000" dirty="0"/>
              <a:t> (complete test coverage)</a:t>
            </a:r>
            <a:r>
              <a:rPr lang="id-ID" sz="2000" dirty="0"/>
              <a:t>.</a:t>
            </a:r>
            <a:endParaRPr lang="en-US" sz="2000" dirty="0"/>
          </a:p>
        </p:txBody>
      </p:sp>
      <p:pic>
        <p:nvPicPr>
          <p:cNvPr id="36" name="Content Placeholder 35" descr="Medal">
            <a:extLst>
              <a:ext uri="{FF2B5EF4-FFF2-40B4-BE49-F238E27FC236}">
                <a16:creationId xmlns:a16="http://schemas.microsoft.com/office/drawing/2014/main" id="{A960174C-A9DE-472D-BF1C-B13108BD70B7}"/>
              </a:ext>
            </a:extLst>
          </p:cNvPr>
          <p:cNvPicPr>
            <a:picLocks noGrp="1" noChangeAspect="1"/>
          </p:cNvPicPr>
          <p:nvPr>
            <p:ph sz="quarter" idx="14"/>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630795" y="1657717"/>
            <a:ext cx="548640" cy="548640"/>
          </a:xfrm>
        </p:spPr>
      </p:pic>
      <p:sp>
        <p:nvSpPr>
          <p:cNvPr id="24" name="Text Placeholder 23" descr="content block 2">
            <a:extLst>
              <a:ext uri="{FF2B5EF4-FFF2-40B4-BE49-F238E27FC236}">
                <a16:creationId xmlns:a16="http://schemas.microsoft.com/office/drawing/2014/main" id="{C3930A4E-1302-4AC9-86A3-C4E8AF186ED8}"/>
              </a:ext>
            </a:extLst>
          </p:cNvPr>
          <p:cNvSpPr>
            <a:spLocks noGrp="1"/>
          </p:cNvSpPr>
          <p:nvPr>
            <p:ph type="body" sz="quarter" idx="12"/>
          </p:nvPr>
        </p:nvSpPr>
        <p:spPr>
          <a:xfrm>
            <a:off x="4514462" y="2394320"/>
            <a:ext cx="3082168" cy="3906241"/>
          </a:xfrm>
        </p:spPr>
        <p:txBody>
          <a:bodyPr/>
          <a:lstStyle/>
          <a:p>
            <a:r>
              <a:rPr lang="en-US" sz="2000" b="1" dirty="0"/>
              <a:t>Teknik Testing </a:t>
            </a:r>
            <a:r>
              <a:rPr lang="en-US" sz="2000" dirty="0"/>
              <a:t>yang </a:t>
            </a:r>
            <a:r>
              <a:rPr lang="en-US" sz="2000" dirty="0" err="1"/>
              <a:t>dapat</a:t>
            </a:r>
            <a:r>
              <a:rPr lang="en-US" sz="2000" dirty="0"/>
              <a:t> </a:t>
            </a:r>
            <a:r>
              <a:rPr lang="en-US" sz="2000" dirty="0" err="1"/>
              <a:t>dilakukan</a:t>
            </a:r>
            <a:r>
              <a:rPr lang="en-US" sz="2000" dirty="0"/>
              <a:t> </a:t>
            </a:r>
            <a:r>
              <a:rPr lang="en-US" sz="2000" dirty="0" err="1"/>
              <a:t>secara</a:t>
            </a:r>
            <a:r>
              <a:rPr lang="en-US" sz="2000" dirty="0"/>
              <a:t> manual </a:t>
            </a:r>
            <a:r>
              <a:rPr lang="en-US" sz="2000" dirty="0" err="1"/>
              <a:t>dalam</a:t>
            </a:r>
            <a:r>
              <a:rPr lang="en-US" sz="2000" dirty="0"/>
              <a:t> Test Life Cycle :</a:t>
            </a:r>
          </a:p>
          <a:p>
            <a:pPr marL="285750" indent="-285750">
              <a:buFont typeface="Wingdings" panose="05000000000000000000" pitchFamily="2" charset="2"/>
              <a:buChar char="q"/>
            </a:pPr>
            <a:r>
              <a:rPr lang="en-US" sz="2000" dirty="0"/>
              <a:t>Acceptance Testing</a:t>
            </a:r>
          </a:p>
          <a:p>
            <a:pPr marL="285750" indent="-285750">
              <a:buFont typeface="Wingdings" panose="05000000000000000000" pitchFamily="2" charset="2"/>
              <a:buChar char="q"/>
            </a:pPr>
            <a:r>
              <a:rPr lang="en-US" sz="2000" dirty="0"/>
              <a:t>White Box Testing</a:t>
            </a:r>
          </a:p>
          <a:p>
            <a:pPr marL="285750" indent="-285750">
              <a:buFont typeface="Wingdings" panose="05000000000000000000" pitchFamily="2" charset="2"/>
              <a:buChar char="q"/>
            </a:pPr>
            <a:r>
              <a:rPr lang="en-US" sz="2000" dirty="0"/>
              <a:t>Black Box Testing</a:t>
            </a:r>
          </a:p>
          <a:p>
            <a:pPr marL="285750" indent="-285750">
              <a:buFont typeface="Wingdings" panose="05000000000000000000" pitchFamily="2" charset="2"/>
              <a:buChar char="q"/>
            </a:pPr>
            <a:r>
              <a:rPr lang="en-US" sz="2000" dirty="0"/>
              <a:t>Unit Testing</a:t>
            </a:r>
          </a:p>
          <a:p>
            <a:pPr marL="285750" indent="-285750">
              <a:buFont typeface="Wingdings" panose="05000000000000000000" pitchFamily="2" charset="2"/>
              <a:buChar char="q"/>
            </a:pPr>
            <a:r>
              <a:rPr lang="en-US" sz="2000" dirty="0"/>
              <a:t>System Testing</a:t>
            </a:r>
          </a:p>
          <a:p>
            <a:pPr marL="285750" indent="-285750">
              <a:buFont typeface="Wingdings" panose="05000000000000000000" pitchFamily="2" charset="2"/>
              <a:buChar char="q"/>
            </a:pPr>
            <a:r>
              <a:rPr lang="en-US" sz="2000" dirty="0"/>
              <a:t>Integration Testing</a:t>
            </a:r>
          </a:p>
          <a:p>
            <a:endParaRPr lang="en-US" sz="2000" dirty="0"/>
          </a:p>
        </p:txBody>
      </p:sp>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descr="Slide number">
            <a:extLst>
              <a:ext uri="{FF2B5EF4-FFF2-40B4-BE49-F238E27FC236}">
                <a16:creationId xmlns:a16="http://schemas.microsoft.com/office/drawing/2014/main" id="{79161314-0A22-4109-A2B1-41E87EFE1E18}"/>
              </a:ext>
              <a:ext uri="{C183D7F6-B498-43B3-948B-1728B52AA6E4}">
                <adec:decorative xmlns:adec="http://schemas.microsoft.com/office/drawing/2017/decorative"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10</a:t>
            </a:fld>
            <a:endParaRPr lang="en-US" sz="1200" dirty="0">
              <a:solidFill>
                <a:schemeClr val="bg1"/>
              </a:solidFill>
            </a:endParaRPr>
          </a:p>
        </p:txBody>
      </p:sp>
    </p:spTree>
    <p:extLst>
      <p:ext uri="{BB962C8B-B14F-4D97-AF65-F5344CB8AC3E}">
        <p14:creationId xmlns:p14="http://schemas.microsoft.com/office/powerpoint/2010/main" val="2118823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close up of clock">
            <a:extLst>
              <a:ext uri="{FF2B5EF4-FFF2-40B4-BE49-F238E27FC236}">
                <a16:creationId xmlns:a16="http://schemas.microsoft.com/office/drawing/2014/main" id="{83B20FBB-8217-4FB0-BC35-E49BA9252554}"/>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6464300" y="0"/>
            <a:ext cx="5727700" cy="6858000"/>
          </a:xfrm>
        </p:spPr>
      </p:pic>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descr="slide number">
            <a:extLst>
              <a:ext uri="{FF2B5EF4-FFF2-40B4-BE49-F238E27FC236}">
                <a16:creationId xmlns:a16="http://schemas.microsoft.com/office/drawing/2014/main" id="{C2827A65-383D-4D68-9F51-F76C2370BF65}"/>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11</a:t>
            </a:fld>
            <a:endParaRPr lang="en-US" sz="1200" dirty="0">
              <a:solidFill>
                <a:schemeClr val="bg1"/>
              </a:solidFill>
            </a:endParaRPr>
          </a:p>
        </p:txBody>
      </p:sp>
      <p:grpSp>
        <p:nvGrpSpPr>
          <p:cNvPr id="21" name="Group 20">
            <a:extLst>
              <a:ext uri="{FF2B5EF4-FFF2-40B4-BE49-F238E27FC236}">
                <a16:creationId xmlns:a16="http://schemas.microsoft.com/office/drawing/2014/main" id="{F1D2947D-01D8-49C9-8FF7-4E93924A1D47}"/>
              </a:ext>
              <a:ext uri="{C183D7F6-B498-43B3-948B-1728B52AA6E4}">
                <adec:decorative xmlns:adec="http://schemas.microsoft.com/office/drawing/2017/decorative" val="1"/>
              </a:ext>
            </a:extLst>
          </p:cNvPr>
          <p:cNvGrpSpPr/>
          <p:nvPr/>
        </p:nvGrpSpPr>
        <p:grpSpPr>
          <a:xfrm>
            <a:off x="1505138" y="0"/>
            <a:ext cx="7388298" cy="6858000"/>
            <a:chOff x="1826589" y="0"/>
            <a:chExt cx="7388298" cy="6858000"/>
          </a:xfrm>
        </p:grpSpPr>
        <p:sp>
          <p:nvSpPr>
            <p:cNvPr id="22" name="Parallelogram 21">
              <a:extLst>
                <a:ext uri="{FF2B5EF4-FFF2-40B4-BE49-F238E27FC236}">
                  <a16:creationId xmlns:a16="http://schemas.microsoft.com/office/drawing/2014/main" id="{2CC1E76E-737E-478D-9320-5D59097B66B6}"/>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arallelogram 22">
              <a:extLst>
                <a:ext uri="{FF2B5EF4-FFF2-40B4-BE49-F238E27FC236}">
                  <a16:creationId xmlns:a16="http://schemas.microsoft.com/office/drawing/2014/main" id="{8781D54F-3037-4238-9366-1F7C31F7C76A}"/>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arallelogram 23">
              <a:extLst>
                <a:ext uri="{FF2B5EF4-FFF2-40B4-BE49-F238E27FC236}">
                  <a16:creationId xmlns:a16="http://schemas.microsoft.com/office/drawing/2014/main" id="{2B48B7BC-7FE0-4417-9951-5C864EF924F2}"/>
                </a:ext>
                <a:ext uri="{C183D7F6-B498-43B3-948B-1728B52AA6E4}">
                  <adec:decorative xmlns:adec="http://schemas.microsoft.com/office/drawing/2017/decorative" val="1"/>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8E34AFB2-82A1-4827-BBC9-58FB031D44D8}"/>
              </a:ext>
            </a:extLst>
          </p:cNvPr>
          <p:cNvGrpSpPr/>
          <p:nvPr/>
        </p:nvGrpSpPr>
        <p:grpSpPr>
          <a:xfrm>
            <a:off x="0" y="0"/>
            <a:ext cx="7833208" cy="2240217"/>
            <a:chOff x="0" y="595506"/>
            <a:chExt cx="7833208" cy="2240217"/>
          </a:xfrm>
        </p:grpSpPr>
        <p:grpSp>
          <p:nvGrpSpPr>
            <p:cNvPr id="13" name="Group 12">
              <a:extLst>
                <a:ext uri="{FF2B5EF4-FFF2-40B4-BE49-F238E27FC236}">
                  <a16:creationId xmlns:a16="http://schemas.microsoft.com/office/drawing/2014/main" id="{A0E3B190-12DD-4C9F-98C4-884F9705DFE4}"/>
                </a:ext>
                <a:ext uri="{C183D7F6-B498-43B3-948B-1728B52AA6E4}">
                  <adec:decorative xmlns:adec="http://schemas.microsoft.com/office/drawing/2017/decorative" val="1"/>
                </a:ext>
              </a:extLst>
            </p:cNvPr>
            <p:cNvGrpSpPr/>
            <p:nvPr/>
          </p:nvGrpSpPr>
          <p:grpSpPr>
            <a:xfrm>
              <a:off x="0" y="595506"/>
              <a:ext cx="7833208" cy="2225801"/>
              <a:chOff x="0" y="3808320"/>
              <a:chExt cx="7833208" cy="2547440"/>
            </a:xfrm>
          </p:grpSpPr>
          <p:sp>
            <p:nvSpPr>
              <p:cNvPr id="16" name="Freeform: Shape 15">
                <a:extLst>
                  <a:ext uri="{FF2B5EF4-FFF2-40B4-BE49-F238E27FC236}">
                    <a16:creationId xmlns:a16="http://schemas.microsoft.com/office/drawing/2014/main" id="{7A89D6F0-EBDF-4231-A3F6-73761FAB7BBB}"/>
                  </a:ext>
                  <a:ext uri="{C183D7F6-B498-43B3-948B-1728B52AA6E4}">
                    <adec:decorative xmlns:adec="http://schemas.microsoft.com/office/drawing/2017/decorative" val="1"/>
                  </a:ext>
                </a:extLst>
              </p:cNvPr>
              <p:cNvSpPr/>
              <p:nvPr/>
            </p:nvSpPr>
            <p:spPr>
              <a:xfrm>
                <a:off x="0" y="3808320"/>
                <a:ext cx="7833208" cy="2547440"/>
              </a:xfrm>
              <a:custGeom>
                <a:avLst/>
                <a:gdLst>
                  <a:gd name="connsiteX0" fmla="*/ 0 w 7833208"/>
                  <a:gd name="connsiteY0" fmla="*/ 0 h 2547440"/>
                  <a:gd name="connsiteX1" fmla="*/ 7833208 w 7833208"/>
                  <a:gd name="connsiteY1" fmla="*/ 0 h 2547440"/>
                  <a:gd name="connsiteX2" fmla="*/ 7135846 w 7833208"/>
                  <a:gd name="connsiteY2" fmla="*/ 2547440 h 2547440"/>
                  <a:gd name="connsiteX3" fmla="*/ 0 w 7833208"/>
                  <a:gd name="connsiteY3" fmla="*/ 2547440 h 2547440"/>
                </a:gdLst>
                <a:ahLst/>
                <a:cxnLst>
                  <a:cxn ang="0">
                    <a:pos x="connsiteX0" y="connsiteY0"/>
                  </a:cxn>
                  <a:cxn ang="0">
                    <a:pos x="connsiteX1" y="connsiteY1"/>
                  </a:cxn>
                  <a:cxn ang="0">
                    <a:pos x="connsiteX2" y="connsiteY2"/>
                  </a:cxn>
                  <a:cxn ang="0">
                    <a:pos x="connsiteX3" y="connsiteY3"/>
                  </a:cxn>
                </a:cxnLst>
                <a:rect l="l" t="t" r="r" b="b"/>
                <a:pathLst>
                  <a:path w="7833208" h="2547440">
                    <a:moveTo>
                      <a:pt x="0" y="0"/>
                    </a:moveTo>
                    <a:lnTo>
                      <a:pt x="7833208" y="0"/>
                    </a:lnTo>
                    <a:lnTo>
                      <a:pt x="7135846" y="2547440"/>
                    </a:lnTo>
                    <a:lnTo>
                      <a:pt x="0" y="254744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2ABE08A-01D6-4BC4-A043-1F84CA502167}"/>
                  </a:ext>
                  <a:ext uri="{C183D7F6-B498-43B3-948B-1728B52AA6E4}">
                    <adec:decorative xmlns:adec="http://schemas.microsoft.com/office/drawing/2017/decorative" val="1"/>
                  </a:ext>
                </a:extLst>
              </p:cNvPr>
              <p:cNvSpPr/>
              <p:nvPr/>
            </p:nvSpPr>
            <p:spPr>
              <a:xfrm>
                <a:off x="1" y="3808320"/>
                <a:ext cx="7692571" cy="2547440"/>
              </a:xfrm>
              <a:custGeom>
                <a:avLst/>
                <a:gdLst>
                  <a:gd name="connsiteX0" fmla="*/ 0 w 7692571"/>
                  <a:gd name="connsiteY0" fmla="*/ 0 h 2547440"/>
                  <a:gd name="connsiteX1" fmla="*/ 7692571 w 7692571"/>
                  <a:gd name="connsiteY1" fmla="*/ 0 h 2547440"/>
                  <a:gd name="connsiteX2" fmla="*/ 6995209 w 7692571"/>
                  <a:gd name="connsiteY2" fmla="*/ 2547440 h 2547440"/>
                  <a:gd name="connsiteX3" fmla="*/ 0 w 7692571"/>
                  <a:gd name="connsiteY3" fmla="*/ 2547440 h 2547440"/>
                </a:gdLst>
                <a:ahLst/>
                <a:cxnLst>
                  <a:cxn ang="0">
                    <a:pos x="connsiteX0" y="connsiteY0"/>
                  </a:cxn>
                  <a:cxn ang="0">
                    <a:pos x="connsiteX1" y="connsiteY1"/>
                  </a:cxn>
                  <a:cxn ang="0">
                    <a:pos x="connsiteX2" y="connsiteY2"/>
                  </a:cxn>
                  <a:cxn ang="0">
                    <a:pos x="connsiteX3" y="connsiteY3"/>
                  </a:cxn>
                </a:cxnLst>
                <a:rect l="l" t="t" r="r" b="b"/>
                <a:pathLst>
                  <a:path w="7692571" h="2547440">
                    <a:moveTo>
                      <a:pt x="0" y="0"/>
                    </a:moveTo>
                    <a:lnTo>
                      <a:pt x="7692571" y="0"/>
                    </a:lnTo>
                    <a:lnTo>
                      <a:pt x="6995209" y="2547440"/>
                    </a:lnTo>
                    <a:lnTo>
                      <a:pt x="0" y="254744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9" name="Title 32" descr="title">
              <a:extLst>
                <a:ext uri="{FF2B5EF4-FFF2-40B4-BE49-F238E27FC236}">
                  <a16:creationId xmlns:a16="http://schemas.microsoft.com/office/drawing/2014/main" id="{6AC5D2AD-CC8B-4FD9-9929-25CB67ACACB0}"/>
                </a:ext>
              </a:extLst>
            </p:cNvPr>
            <p:cNvSpPr txBox="1">
              <a:spLocks/>
            </p:cNvSpPr>
            <p:nvPr/>
          </p:nvSpPr>
          <p:spPr>
            <a:xfrm>
              <a:off x="506809" y="875016"/>
              <a:ext cx="5005614" cy="719053"/>
            </a:xfrm>
            <a:prstGeom prst="rect">
              <a:avLst/>
            </a:prstGeom>
          </p:spPr>
          <p:txBody>
            <a:bodyPr vert="horz" wrap="square" lIns="0" tIns="45720" rIns="91440" bIns="45720" rtlCol="0" anchor="t">
              <a:noAutofit/>
            </a:bodyPr>
            <a:lstStyle>
              <a:lvl1pPr marL="0" indent="0" algn="l" defTabSz="914400" rtl="0" eaLnBrk="1" latinLnBrk="0" hangingPunct="1">
                <a:lnSpc>
                  <a:spcPct val="90000"/>
                </a:lnSpc>
                <a:spcBef>
                  <a:spcPct val="0"/>
                </a:spcBef>
                <a:buFont typeface="Arial" panose="020B0604020202020204" pitchFamily="34" charset="0"/>
                <a:buNone/>
                <a:defRPr lang="en-GB" sz="2400" kern="1200" dirty="0">
                  <a:solidFill>
                    <a:schemeClr val="tx1"/>
                  </a:solidFill>
                  <a:latin typeface="Corbel" panose="020B0503020204020204" pitchFamily="34" charset="0"/>
                  <a:ea typeface="+mj-ea"/>
                  <a:cs typeface="+mj-cs"/>
                </a:defRPr>
              </a:lvl1pPr>
            </a:lstStyle>
            <a:p>
              <a:pPr algn="ctr"/>
              <a:r>
                <a:rPr lang="en-US" sz="3600" dirty="0">
                  <a:solidFill>
                    <a:schemeClr val="bg1"/>
                  </a:solidFill>
                </a:rPr>
                <a:t>Test Basis</a:t>
              </a:r>
            </a:p>
          </p:txBody>
        </p:sp>
        <p:sp>
          <p:nvSpPr>
            <p:cNvPr id="20" name="Text Placeholder 33" descr="slide content">
              <a:extLst>
                <a:ext uri="{FF2B5EF4-FFF2-40B4-BE49-F238E27FC236}">
                  <a16:creationId xmlns:a16="http://schemas.microsoft.com/office/drawing/2014/main" id="{87962833-E017-479C-9EB7-7913B3136BEB}"/>
                </a:ext>
              </a:extLst>
            </p:cNvPr>
            <p:cNvSpPr txBox="1">
              <a:spLocks/>
            </p:cNvSpPr>
            <p:nvPr/>
          </p:nvSpPr>
          <p:spPr>
            <a:xfrm>
              <a:off x="532305" y="1692300"/>
              <a:ext cx="6147274" cy="1143423"/>
            </a:xfrm>
            <a:prstGeom prst="rect">
              <a:avLst/>
            </a:prstGeom>
          </p:spPr>
          <p:txBody>
            <a:bodyPr vert="horz" wrap="square" lIns="0" tIns="45720" rIns="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1600" kern="1200" dirty="0" smtClean="0">
                  <a:solidFill>
                    <a:schemeClr val="tx1"/>
                  </a:solidFill>
                  <a:latin typeface="+mn-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ID" sz="2400" dirty="0" err="1">
                  <a:solidFill>
                    <a:schemeClr val="bg1"/>
                  </a:solidFill>
                </a:rPr>
                <a:t>Sumber</a:t>
              </a:r>
              <a:r>
                <a:rPr lang="en-ID" sz="2400" dirty="0">
                  <a:solidFill>
                    <a:schemeClr val="bg1"/>
                  </a:solidFill>
                </a:rPr>
                <a:t> </a:t>
              </a:r>
              <a:r>
                <a:rPr lang="en-ID" sz="2400" dirty="0" err="1">
                  <a:solidFill>
                    <a:schemeClr val="bg1"/>
                  </a:solidFill>
                </a:rPr>
                <a:t>informasi</a:t>
              </a:r>
              <a:r>
                <a:rPr lang="en-ID" sz="2400" dirty="0">
                  <a:solidFill>
                    <a:schemeClr val="bg1"/>
                  </a:solidFill>
                </a:rPr>
                <a:t> </a:t>
              </a:r>
              <a:r>
                <a:rPr lang="en-ID" sz="2400" dirty="0" err="1">
                  <a:solidFill>
                    <a:schemeClr val="bg1"/>
                  </a:solidFill>
                </a:rPr>
                <a:t>atau</a:t>
              </a:r>
              <a:r>
                <a:rPr lang="en-ID" sz="2400" dirty="0">
                  <a:solidFill>
                    <a:schemeClr val="bg1"/>
                  </a:solidFill>
                </a:rPr>
                <a:t> </a:t>
              </a:r>
              <a:r>
                <a:rPr lang="en-ID" sz="2400" dirty="0" err="1">
                  <a:solidFill>
                    <a:schemeClr val="bg1"/>
                  </a:solidFill>
                </a:rPr>
                <a:t>dokumen</a:t>
              </a:r>
              <a:r>
                <a:rPr lang="en-ID" sz="2400" dirty="0">
                  <a:solidFill>
                    <a:schemeClr val="bg1"/>
                  </a:solidFill>
                </a:rPr>
                <a:t> yang </a:t>
              </a:r>
              <a:r>
                <a:rPr lang="en-ID" sz="2400" dirty="0" err="1">
                  <a:solidFill>
                    <a:schemeClr val="bg1"/>
                  </a:solidFill>
                </a:rPr>
                <a:t>diperlukan</a:t>
              </a:r>
              <a:r>
                <a:rPr lang="en-ID" sz="2400" dirty="0">
                  <a:solidFill>
                    <a:schemeClr val="bg1"/>
                  </a:solidFill>
                </a:rPr>
                <a:t> </a:t>
              </a:r>
              <a:r>
                <a:rPr lang="en-ID" sz="2400" dirty="0" err="1">
                  <a:solidFill>
                    <a:schemeClr val="bg1"/>
                  </a:solidFill>
                </a:rPr>
                <a:t>untuk</a:t>
              </a:r>
              <a:r>
                <a:rPr lang="en-ID" sz="2400" dirty="0">
                  <a:solidFill>
                    <a:schemeClr val="bg1"/>
                  </a:solidFill>
                </a:rPr>
                <a:t> </a:t>
              </a:r>
              <a:r>
                <a:rPr lang="en-ID" sz="2400" dirty="0" err="1">
                  <a:solidFill>
                    <a:schemeClr val="bg1"/>
                  </a:solidFill>
                </a:rPr>
                <a:t>menulis</a:t>
              </a:r>
              <a:r>
                <a:rPr lang="en-ID" sz="2400" dirty="0">
                  <a:solidFill>
                    <a:schemeClr val="bg1"/>
                  </a:solidFill>
                </a:rPr>
                <a:t> test cases dan juga </a:t>
              </a:r>
              <a:r>
                <a:rPr lang="en-ID" sz="2400" dirty="0" err="1">
                  <a:solidFill>
                    <a:schemeClr val="bg1"/>
                  </a:solidFill>
                </a:rPr>
                <a:t>untuk</a:t>
              </a:r>
              <a:r>
                <a:rPr lang="en-ID" sz="2400" dirty="0">
                  <a:solidFill>
                    <a:schemeClr val="bg1"/>
                  </a:solidFill>
                </a:rPr>
                <a:t> test analysis.</a:t>
              </a:r>
            </a:p>
          </p:txBody>
        </p:sp>
      </p:grpSp>
      <p:grpSp>
        <p:nvGrpSpPr>
          <p:cNvPr id="6" name="Group 5">
            <a:extLst>
              <a:ext uri="{FF2B5EF4-FFF2-40B4-BE49-F238E27FC236}">
                <a16:creationId xmlns:a16="http://schemas.microsoft.com/office/drawing/2014/main" id="{BE1D8A41-9073-40F0-992A-C81703AD6786}"/>
              </a:ext>
            </a:extLst>
          </p:cNvPr>
          <p:cNvGrpSpPr/>
          <p:nvPr/>
        </p:nvGrpSpPr>
        <p:grpSpPr>
          <a:xfrm>
            <a:off x="0" y="2292867"/>
            <a:ext cx="7833208" cy="1560427"/>
            <a:chOff x="0" y="2292867"/>
            <a:chExt cx="7833208" cy="1560427"/>
          </a:xfrm>
        </p:grpSpPr>
        <p:sp>
          <p:nvSpPr>
            <p:cNvPr id="10" name="Freeform: Shape 9">
              <a:extLst>
                <a:ext uri="{FF2B5EF4-FFF2-40B4-BE49-F238E27FC236}">
                  <a16:creationId xmlns:a16="http://schemas.microsoft.com/office/drawing/2014/main" id="{E531D018-EFA3-4346-AB80-7CE436393D9E}"/>
                </a:ext>
                <a:ext uri="{C183D7F6-B498-43B3-948B-1728B52AA6E4}">
                  <adec:decorative xmlns:adec="http://schemas.microsoft.com/office/drawing/2017/decorative" val="1"/>
                </a:ext>
              </a:extLst>
            </p:cNvPr>
            <p:cNvSpPr/>
            <p:nvPr/>
          </p:nvSpPr>
          <p:spPr>
            <a:xfrm>
              <a:off x="0" y="2292867"/>
              <a:ext cx="7833208" cy="1560427"/>
            </a:xfrm>
            <a:custGeom>
              <a:avLst/>
              <a:gdLst>
                <a:gd name="connsiteX0" fmla="*/ 0 w 7833208"/>
                <a:gd name="connsiteY0" fmla="*/ 0 h 2547440"/>
                <a:gd name="connsiteX1" fmla="*/ 7833208 w 7833208"/>
                <a:gd name="connsiteY1" fmla="*/ 0 h 2547440"/>
                <a:gd name="connsiteX2" fmla="*/ 7135846 w 7833208"/>
                <a:gd name="connsiteY2" fmla="*/ 2547440 h 2547440"/>
                <a:gd name="connsiteX3" fmla="*/ 0 w 7833208"/>
                <a:gd name="connsiteY3" fmla="*/ 2547440 h 2547440"/>
              </a:gdLst>
              <a:ahLst/>
              <a:cxnLst>
                <a:cxn ang="0">
                  <a:pos x="connsiteX0" y="connsiteY0"/>
                </a:cxn>
                <a:cxn ang="0">
                  <a:pos x="connsiteX1" y="connsiteY1"/>
                </a:cxn>
                <a:cxn ang="0">
                  <a:pos x="connsiteX2" y="connsiteY2"/>
                </a:cxn>
                <a:cxn ang="0">
                  <a:pos x="connsiteX3" y="connsiteY3"/>
                </a:cxn>
              </a:cxnLst>
              <a:rect l="l" t="t" r="r" b="b"/>
              <a:pathLst>
                <a:path w="7833208" h="2547440">
                  <a:moveTo>
                    <a:pt x="0" y="0"/>
                  </a:moveTo>
                  <a:lnTo>
                    <a:pt x="7833208" y="0"/>
                  </a:lnTo>
                  <a:lnTo>
                    <a:pt x="7135846" y="2547440"/>
                  </a:lnTo>
                  <a:lnTo>
                    <a:pt x="0" y="254744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FA9D7AC8-80D5-49DC-A585-FCFFA6CA4B66}"/>
                </a:ext>
                <a:ext uri="{C183D7F6-B498-43B3-948B-1728B52AA6E4}">
                  <adec:decorative xmlns:adec="http://schemas.microsoft.com/office/drawing/2017/decorative" val="1"/>
                </a:ext>
              </a:extLst>
            </p:cNvPr>
            <p:cNvSpPr/>
            <p:nvPr/>
          </p:nvSpPr>
          <p:spPr>
            <a:xfrm>
              <a:off x="1" y="2292867"/>
              <a:ext cx="7692571" cy="1560427"/>
            </a:xfrm>
            <a:custGeom>
              <a:avLst/>
              <a:gdLst>
                <a:gd name="connsiteX0" fmla="*/ 0 w 7692571"/>
                <a:gd name="connsiteY0" fmla="*/ 0 h 2547440"/>
                <a:gd name="connsiteX1" fmla="*/ 7692571 w 7692571"/>
                <a:gd name="connsiteY1" fmla="*/ 0 h 2547440"/>
                <a:gd name="connsiteX2" fmla="*/ 6995209 w 7692571"/>
                <a:gd name="connsiteY2" fmla="*/ 2547440 h 2547440"/>
                <a:gd name="connsiteX3" fmla="*/ 0 w 7692571"/>
                <a:gd name="connsiteY3" fmla="*/ 2547440 h 2547440"/>
              </a:gdLst>
              <a:ahLst/>
              <a:cxnLst>
                <a:cxn ang="0">
                  <a:pos x="connsiteX0" y="connsiteY0"/>
                </a:cxn>
                <a:cxn ang="0">
                  <a:pos x="connsiteX1" y="connsiteY1"/>
                </a:cxn>
                <a:cxn ang="0">
                  <a:pos x="connsiteX2" y="connsiteY2"/>
                </a:cxn>
                <a:cxn ang="0">
                  <a:pos x="connsiteX3" y="connsiteY3"/>
                </a:cxn>
              </a:cxnLst>
              <a:rect l="l" t="t" r="r" b="b"/>
              <a:pathLst>
                <a:path w="7692571" h="2547440">
                  <a:moveTo>
                    <a:pt x="0" y="0"/>
                  </a:moveTo>
                  <a:lnTo>
                    <a:pt x="7692571" y="0"/>
                  </a:lnTo>
                  <a:lnTo>
                    <a:pt x="6995209" y="2547440"/>
                  </a:lnTo>
                  <a:lnTo>
                    <a:pt x="0" y="254744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4" name="Text Placeholder 33" descr="slide content">
            <a:extLst>
              <a:ext uri="{FF2B5EF4-FFF2-40B4-BE49-F238E27FC236}">
                <a16:creationId xmlns:a16="http://schemas.microsoft.com/office/drawing/2014/main" id="{859D862E-AE8E-482F-9E23-3C096FF03E54}"/>
              </a:ext>
            </a:extLst>
          </p:cNvPr>
          <p:cNvSpPr>
            <a:spLocks noGrp="1"/>
          </p:cNvSpPr>
          <p:nvPr>
            <p:ph type="body" sz="quarter" idx="11"/>
          </p:nvPr>
        </p:nvSpPr>
        <p:spPr>
          <a:xfrm>
            <a:off x="18766" y="2438091"/>
            <a:ext cx="7258050" cy="1308653"/>
          </a:xfrm>
        </p:spPr>
        <p:txBody>
          <a:bodyPr/>
          <a:lstStyle/>
          <a:p>
            <a:pPr algn="just"/>
            <a:r>
              <a:rPr lang="en-US" sz="2400" dirty="0">
                <a:solidFill>
                  <a:schemeClr val="bg1"/>
                </a:solidFill>
              </a:rPr>
              <a:t>Test basis </a:t>
            </a:r>
            <a:r>
              <a:rPr lang="en-US" sz="2400" dirty="0" err="1">
                <a:solidFill>
                  <a:schemeClr val="bg1"/>
                </a:solidFill>
              </a:rPr>
              <a:t>harus</a:t>
            </a:r>
            <a:r>
              <a:rPr lang="en-US" sz="2400" dirty="0">
                <a:solidFill>
                  <a:schemeClr val="bg1"/>
                </a:solidFill>
              </a:rPr>
              <a:t> </a:t>
            </a:r>
            <a:r>
              <a:rPr lang="en-US" sz="2400" dirty="0" err="1">
                <a:solidFill>
                  <a:schemeClr val="bg1"/>
                </a:solidFill>
              </a:rPr>
              <a:t>didefinisikan</a:t>
            </a:r>
            <a:r>
              <a:rPr lang="en-US" sz="2400" dirty="0">
                <a:solidFill>
                  <a:schemeClr val="bg1"/>
                </a:solidFill>
              </a:rPr>
              <a:t> </a:t>
            </a:r>
            <a:r>
              <a:rPr lang="en-US" sz="2400" dirty="0" err="1">
                <a:solidFill>
                  <a:schemeClr val="bg1"/>
                </a:solidFill>
              </a:rPr>
              <a:t>dengan</a:t>
            </a:r>
            <a:r>
              <a:rPr lang="en-US" sz="2400" dirty="0">
                <a:solidFill>
                  <a:schemeClr val="bg1"/>
                </a:solidFill>
              </a:rPr>
              <a:t> </a:t>
            </a:r>
            <a:r>
              <a:rPr lang="en-US" sz="2400" dirty="0" err="1">
                <a:solidFill>
                  <a:schemeClr val="bg1"/>
                </a:solidFill>
              </a:rPr>
              <a:t>baik</a:t>
            </a:r>
            <a:r>
              <a:rPr lang="en-US" sz="2400" dirty="0">
                <a:solidFill>
                  <a:schemeClr val="bg1"/>
                </a:solidFill>
              </a:rPr>
              <a:t> dan </a:t>
            </a:r>
            <a:r>
              <a:rPr lang="en-US" sz="2400" dirty="0" err="1">
                <a:solidFill>
                  <a:schemeClr val="bg1"/>
                </a:solidFill>
              </a:rPr>
              <a:t>terstruktur</a:t>
            </a:r>
            <a:r>
              <a:rPr lang="en-US" sz="2400" dirty="0">
                <a:solidFill>
                  <a:schemeClr val="bg1"/>
                </a:solidFill>
              </a:rPr>
              <a:t> </a:t>
            </a:r>
            <a:r>
              <a:rPr lang="en-US" sz="2400" dirty="0" err="1">
                <a:solidFill>
                  <a:schemeClr val="bg1"/>
                </a:solidFill>
              </a:rPr>
              <a:t>secara</a:t>
            </a:r>
            <a:r>
              <a:rPr lang="en-US" sz="2400" dirty="0">
                <a:solidFill>
                  <a:schemeClr val="bg1"/>
                </a:solidFill>
              </a:rPr>
              <a:t> </a:t>
            </a:r>
            <a:r>
              <a:rPr lang="en-US" sz="2400" dirty="0" err="1">
                <a:solidFill>
                  <a:schemeClr val="bg1"/>
                </a:solidFill>
              </a:rPr>
              <a:t>memadai</a:t>
            </a:r>
            <a:r>
              <a:rPr lang="en-US" sz="2400" dirty="0">
                <a:solidFill>
                  <a:schemeClr val="bg1"/>
                </a:solidFill>
              </a:rPr>
              <a:t> </a:t>
            </a:r>
            <a:r>
              <a:rPr lang="en-US" sz="2400" dirty="0" err="1">
                <a:solidFill>
                  <a:schemeClr val="bg1"/>
                </a:solidFill>
              </a:rPr>
              <a:t>sehingga</a:t>
            </a:r>
            <a:r>
              <a:rPr lang="en-US" sz="2400" dirty="0">
                <a:solidFill>
                  <a:schemeClr val="bg1"/>
                </a:solidFill>
              </a:rPr>
              <a:t> orang </a:t>
            </a:r>
            <a:r>
              <a:rPr lang="en-US" sz="2400" dirty="0" err="1">
                <a:solidFill>
                  <a:schemeClr val="bg1"/>
                </a:solidFill>
              </a:rPr>
              <a:t>dapat</a:t>
            </a:r>
            <a:r>
              <a:rPr lang="en-US" sz="2400" dirty="0">
                <a:solidFill>
                  <a:schemeClr val="bg1"/>
                </a:solidFill>
              </a:rPr>
              <a:t> </a:t>
            </a:r>
            <a:r>
              <a:rPr lang="en-US" sz="2400" dirty="0" err="1">
                <a:solidFill>
                  <a:schemeClr val="bg1"/>
                </a:solidFill>
              </a:rPr>
              <a:t>dengan</a:t>
            </a:r>
            <a:r>
              <a:rPr lang="en-US" sz="2400" dirty="0">
                <a:solidFill>
                  <a:schemeClr val="bg1"/>
                </a:solidFill>
              </a:rPr>
              <a:t> </a:t>
            </a:r>
            <a:r>
              <a:rPr lang="en-US" sz="2400" dirty="0" err="1">
                <a:solidFill>
                  <a:schemeClr val="bg1"/>
                </a:solidFill>
              </a:rPr>
              <a:t>mudah</a:t>
            </a:r>
            <a:r>
              <a:rPr lang="en-US" sz="2400" dirty="0">
                <a:solidFill>
                  <a:schemeClr val="bg1"/>
                </a:solidFill>
              </a:rPr>
              <a:t> </a:t>
            </a:r>
            <a:r>
              <a:rPr lang="en-US" sz="2400" dirty="0" err="1">
                <a:solidFill>
                  <a:schemeClr val="bg1"/>
                </a:solidFill>
              </a:rPr>
              <a:t>mengidentifikasi</a:t>
            </a:r>
            <a:r>
              <a:rPr lang="en-US" sz="2400" dirty="0">
                <a:solidFill>
                  <a:schemeClr val="bg1"/>
                </a:solidFill>
              </a:rPr>
              <a:t> </a:t>
            </a:r>
            <a:r>
              <a:rPr lang="en-US" sz="2400" dirty="0" err="1">
                <a:solidFill>
                  <a:schemeClr val="bg1"/>
                </a:solidFill>
              </a:rPr>
              <a:t>kondisi</a:t>
            </a:r>
            <a:r>
              <a:rPr lang="en-US" sz="2400" dirty="0">
                <a:solidFill>
                  <a:schemeClr val="bg1"/>
                </a:solidFill>
              </a:rPr>
              <a:t> test </a:t>
            </a:r>
            <a:r>
              <a:rPr lang="en-US" sz="2400" dirty="0" err="1">
                <a:solidFill>
                  <a:schemeClr val="bg1"/>
                </a:solidFill>
              </a:rPr>
              <a:t>untuk</a:t>
            </a:r>
            <a:r>
              <a:rPr lang="en-US" sz="2400" dirty="0">
                <a:solidFill>
                  <a:schemeClr val="bg1"/>
                </a:solidFill>
              </a:rPr>
              <a:t> di </a:t>
            </a:r>
            <a:r>
              <a:rPr lang="en-US" sz="2400" dirty="0" err="1">
                <a:solidFill>
                  <a:schemeClr val="bg1"/>
                </a:solidFill>
              </a:rPr>
              <a:t>jadikan</a:t>
            </a:r>
            <a:r>
              <a:rPr lang="en-US" sz="2400" dirty="0">
                <a:solidFill>
                  <a:schemeClr val="bg1"/>
                </a:solidFill>
              </a:rPr>
              <a:t> test cases.</a:t>
            </a:r>
          </a:p>
          <a:p>
            <a:pPr algn="just"/>
            <a:endParaRPr lang="en-US" sz="2400" dirty="0">
              <a:solidFill>
                <a:schemeClr val="bg1"/>
              </a:solidFill>
            </a:endParaRPr>
          </a:p>
        </p:txBody>
      </p:sp>
      <p:grpSp>
        <p:nvGrpSpPr>
          <p:cNvPr id="26" name="Group 25">
            <a:extLst>
              <a:ext uri="{FF2B5EF4-FFF2-40B4-BE49-F238E27FC236}">
                <a16:creationId xmlns:a16="http://schemas.microsoft.com/office/drawing/2014/main" id="{38F8240F-F87B-4A57-B6DA-4A59BADEDC31}"/>
              </a:ext>
              <a:ext uri="{C183D7F6-B498-43B3-948B-1728B52AA6E4}">
                <adec:decorative xmlns:adec="http://schemas.microsoft.com/office/drawing/2017/decorative" val="1"/>
              </a:ext>
            </a:extLst>
          </p:cNvPr>
          <p:cNvGrpSpPr/>
          <p:nvPr/>
        </p:nvGrpSpPr>
        <p:grpSpPr>
          <a:xfrm>
            <a:off x="0" y="3920360"/>
            <a:ext cx="7833208" cy="2225801"/>
            <a:chOff x="0" y="3808320"/>
            <a:chExt cx="7833208" cy="2547440"/>
          </a:xfrm>
        </p:grpSpPr>
        <p:sp>
          <p:nvSpPr>
            <p:cNvPr id="29" name="Freeform: Shape 28">
              <a:extLst>
                <a:ext uri="{FF2B5EF4-FFF2-40B4-BE49-F238E27FC236}">
                  <a16:creationId xmlns:a16="http://schemas.microsoft.com/office/drawing/2014/main" id="{1D008EB4-C81A-41D0-A60E-530AC6B02BA1}"/>
                </a:ext>
                <a:ext uri="{C183D7F6-B498-43B3-948B-1728B52AA6E4}">
                  <adec:decorative xmlns:adec="http://schemas.microsoft.com/office/drawing/2017/decorative" val="1"/>
                </a:ext>
              </a:extLst>
            </p:cNvPr>
            <p:cNvSpPr/>
            <p:nvPr/>
          </p:nvSpPr>
          <p:spPr>
            <a:xfrm>
              <a:off x="0" y="3808320"/>
              <a:ext cx="7833208" cy="2547440"/>
            </a:xfrm>
            <a:custGeom>
              <a:avLst/>
              <a:gdLst>
                <a:gd name="connsiteX0" fmla="*/ 0 w 7833208"/>
                <a:gd name="connsiteY0" fmla="*/ 0 h 2547440"/>
                <a:gd name="connsiteX1" fmla="*/ 7833208 w 7833208"/>
                <a:gd name="connsiteY1" fmla="*/ 0 h 2547440"/>
                <a:gd name="connsiteX2" fmla="*/ 7135846 w 7833208"/>
                <a:gd name="connsiteY2" fmla="*/ 2547440 h 2547440"/>
                <a:gd name="connsiteX3" fmla="*/ 0 w 7833208"/>
                <a:gd name="connsiteY3" fmla="*/ 2547440 h 2547440"/>
              </a:gdLst>
              <a:ahLst/>
              <a:cxnLst>
                <a:cxn ang="0">
                  <a:pos x="connsiteX0" y="connsiteY0"/>
                </a:cxn>
                <a:cxn ang="0">
                  <a:pos x="connsiteX1" y="connsiteY1"/>
                </a:cxn>
                <a:cxn ang="0">
                  <a:pos x="connsiteX2" y="connsiteY2"/>
                </a:cxn>
                <a:cxn ang="0">
                  <a:pos x="connsiteX3" y="connsiteY3"/>
                </a:cxn>
              </a:cxnLst>
              <a:rect l="l" t="t" r="r" b="b"/>
              <a:pathLst>
                <a:path w="7833208" h="2547440">
                  <a:moveTo>
                    <a:pt x="0" y="0"/>
                  </a:moveTo>
                  <a:lnTo>
                    <a:pt x="7833208" y="0"/>
                  </a:lnTo>
                  <a:lnTo>
                    <a:pt x="7135846" y="2547440"/>
                  </a:lnTo>
                  <a:lnTo>
                    <a:pt x="0" y="254744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F5E1A0AE-9620-4EEC-93CE-70EC4C661D61}"/>
                </a:ext>
                <a:ext uri="{C183D7F6-B498-43B3-948B-1728B52AA6E4}">
                  <adec:decorative xmlns:adec="http://schemas.microsoft.com/office/drawing/2017/decorative" val="1"/>
                </a:ext>
              </a:extLst>
            </p:cNvPr>
            <p:cNvSpPr/>
            <p:nvPr/>
          </p:nvSpPr>
          <p:spPr>
            <a:xfrm>
              <a:off x="1" y="3808320"/>
              <a:ext cx="7692571" cy="2547440"/>
            </a:xfrm>
            <a:custGeom>
              <a:avLst/>
              <a:gdLst>
                <a:gd name="connsiteX0" fmla="*/ 0 w 7692571"/>
                <a:gd name="connsiteY0" fmla="*/ 0 h 2547440"/>
                <a:gd name="connsiteX1" fmla="*/ 7692571 w 7692571"/>
                <a:gd name="connsiteY1" fmla="*/ 0 h 2547440"/>
                <a:gd name="connsiteX2" fmla="*/ 6995209 w 7692571"/>
                <a:gd name="connsiteY2" fmla="*/ 2547440 h 2547440"/>
                <a:gd name="connsiteX3" fmla="*/ 0 w 7692571"/>
                <a:gd name="connsiteY3" fmla="*/ 2547440 h 2547440"/>
              </a:gdLst>
              <a:ahLst/>
              <a:cxnLst>
                <a:cxn ang="0">
                  <a:pos x="connsiteX0" y="connsiteY0"/>
                </a:cxn>
                <a:cxn ang="0">
                  <a:pos x="connsiteX1" y="connsiteY1"/>
                </a:cxn>
                <a:cxn ang="0">
                  <a:pos x="connsiteX2" y="connsiteY2"/>
                </a:cxn>
                <a:cxn ang="0">
                  <a:pos x="connsiteX3" y="connsiteY3"/>
                </a:cxn>
              </a:cxnLst>
              <a:rect l="l" t="t" r="r" b="b"/>
              <a:pathLst>
                <a:path w="7692571" h="2547440">
                  <a:moveTo>
                    <a:pt x="0" y="0"/>
                  </a:moveTo>
                  <a:lnTo>
                    <a:pt x="7692571" y="0"/>
                  </a:lnTo>
                  <a:lnTo>
                    <a:pt x="6995209" y="2547440"/>
                  </a:lnTo>
                  <a:lnTo>
                    <a:pt x="0" y="254744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8" name="Text Placeholder 33" descr="slide content">
            <a:extLst>
              <a:ext uri="{FF2B5EF4-FFF2-40B4-BE49-F238E27FC236}">
                <a16:creationId xmlns:a16="http://schemas.microsoft.com/office/drawing/2014/main" id="{7CE65646-A6C1-4142-9627-75C914C76345}"/>
              </a:ext>
            </a:extLst>
          </p:cNvPr>
          <p:cNvSpPr txBox="1">
            <a:spLocks/>
          </p:cNvSpPr>
          <p:nvPr/>
        </p:nvSpPr>
        <p:spPr>
          <a:xfrm>
            <a:off x="18766" y="3891968"/>
            <a:ext cx="6660813" cy="2268609"/>
          </a:xfrm>
          <a:prstGeom prst="rect">
            <a:avLst/>
          </a:prstGeom>
        </p:spPr>
        <p:txBody>
          <a:bodyPr vert="horz" wrap="square" lIns="0" tIns="45720" rIns="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1600" kern="1200" dirty="0" smtClean="0">
                <a:solidFill>
                  <a:schemeClr val="tx1"/>
                </a:solidFill>
                <a:latin typeface="+mn-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bg1"/>
                </a:solidFill>
              </a:rPr>
              <a:t>Typical Test Basis:</a:t>
            </a:r>
          </a:p>
          <a:p>
            <a:pPr marL="342900" indent="-342900">
              <a:buFont typeface="Wingdings" panose="05000000000000000000" pitchFamily="2" charset="2"/>
              <a:buChar char="ü"/>
            </a:pPr>
            <a:r>
              <a:rPr lang="en-US" sz="2400" dirty="0">
                <a:solidFill>
                  <a:schemeClr val="bg1"/>
                </a:solidFill>
              </a:rPr>
              <a:t>    Requirement document</a:t>
            </a:r>
          </a:p>
          <a:p>
            <a:pPr marL="342900" indent="-342900">
              <a:buFont typeface="Wingdings" panose="05000000000000000000" pitchFamily="2" charset="2"/>
              <a:buChar char="ü"/>
            </a:pPr>
            <a:r>
              <a:rPr lang="en-US" sz="2400" dirty="0">
                <a:solidFill>
                  <a:schemeClr val="bg1"/>
                </a:solidFill>
              </a:rPr>
              <a:t>    Test Plan</a:t>
            </a:r>
          </a:p>
          <a:p>
            <a:pPr marL="342900" indent="-342900">
              <a:buFont typeface="Wingdings" panose="05000000000000000000" pitchFamily="2" charset="2"/>
              <a:buChar char="ü"/>
            </a:pPr>
            <a:r>
              <a:rPr lang="en-US" sz="2400" dirty="0">
                <a:solidFill>
                  <a:schemeClr val="bg1"/>
                </a:solidFill>
              </a:rPr>
              <a:t>    Codes Repository</a:t>
            </a:r>
          </a:p>
          <a:p>
            <a:pPr marL="342900" indent="-342900">
              <a:buFont typeface="Wingdings" panose="05000000000000000000" pitchFamily="2" charset="2"/>
              <a:buChar char="ü"/>
            </a:pPr>
            <a:r>
              <a:rPr lang="en-US" sz="2400" dirty="0">
                <a:solidFill>
                  <a:schemeClr val="bg1"/>
                </a:solidFill>
              </a:rPr>
              <a:t>    Business Requirement</a:t>
            </a:r>
            <a:endParaRPr lang="en-ID" sz="2400" dirty="0">
              <a:solidFill>
                <a:schemeClr val="bg1"/>
              </a:solidFill>
            </a:endParaRPr>
          </a:p>
        </p:txBody>
      </p:sp>
    </p:spTree>
    <p:extLst>
      <p:ext uri="{BB962C8B-B14F-4D97-AF65-F5344CB8AC3E}">
        <p14:creationId xmlns:p14="http://schemas.microsoft.com/office/powerpoint/2010/main" val="518204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close up of clock">
            <a:extLst>
              <a:ext uri="{FF2B5EF4-FFF2-40B4-BE49-F238E27FC236}">
                <a16:creationId xmlns:a16="http://schemas.microsoft.com/office/drawing/2014/main" id="{83B20FBB-8217-4FB0-BC35-E49BA9252554}"/>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6464300" y="0"/>
            <a:ext cx="5727700" cy="6858000"/>
          </a:xfrm>
        </p:spPr>
      </p:pic>
      <p:pic>
        <p:nvPicPr>
          <p:cNvPr id="5" name="Picture Placeholder 4" descr="girl with headphones, backpack, and stack of binders/books">
            <a:extLst>
              <a:ext uri="{FF2B5EF4-FFF2-40B4-BE49-F238E27FC236}">
                <a16:creationId xmlns:a16="http://schemas.microsoft.com/office/drawing/2014/main" id="{68B6FFC1-6A21-4DAC-82BC-F2966925C165}"/>
              </a:ext>
            </a:extLst>
          </p:cNvPr>
          <p:cNvPicPr>
            <a:picLocks noGrp="1" noChangeAspect="1"/>
          </p:cNvPicPr>
          <p:nvPr>
            <p:ph type="pic" sz="quarter" idx="12"/>
          </p:nvPr>
        </p:nvPicPr>
        <p:blipFill rotWithShape="1">
          <a:blip r:embed="rId3" cstate="email">
            <a:extLst>
              <a:ext uri="{28A0092B-C50C-407E-A947-70E740481C1C}">
                <a14:useLocalDpi xmlns:a14="http://schemas.microsoft.com/office/drawing/2010/main"/>
              </a:ext>
            </a:extLst>
          </a:blip>
          <a:srcRect/>
          <a:stretch/>
        </p:blipFill>
        <p:spPr>
          <a:xfrm>
            <a:off x="0" y="0"/>
            <a:ext cx="8087304" cy="6858000"/>
          </a:xfrm>
        </p:spPr>
      </p:pic>
      <p:grpSp>
        <p:nvGrpSpPr>
          <p:cNvPr id="9" name="Group 8">
            <a:extLst>
              <a:ext uri="{FF2B5EF4-FFF2-40B4-BE49-F238E27FC236}">
                <a16:creationId xmlns:a16="http://schemas.microsoft.com/office/drawing/2014/main" id="{E7969C14-1078-4610-9BC5-74119C9B87BE}"/>
              </a:ext>
              <a:ext uri="{C183D7F6-B498-43B3-948B-1728B52AA6E4}">
                <adec:decorative xmlns:adec="http://schemas.microsoft.com/office/drawing/2017/decorative" val="1"/>
              </a:ext>
            </a:extLst>
          </p:cNvPr>
          <p:cNvGrpSpPr/>
          <p:nvPr/>
        </p:nvGrpSpPr>
        <p:grpSpPr>
          <a:xfrm>
            <a:off x="0" y="3808320"/>
            <a:ext cx="7833208" cy="1560427"/>
            <a:chOff x="0" y="3808320"/>
            <a:chExt cx="7833208" cy="2547440"/>
          </a:xfrm>
        </p:grpSpPr>
        <p:sp>
          <p:nvSpPr>
            <p:cNvPr id="10" name="Freeform: Shape 9">
              <a:extLst>
                <a:ext uri="{FF2B5EF4-FFF2-40B4-BE49-F238E27FC236}">
                  <a16:creationId xmlns:a16="http://schemas.microsoft.com/office/drawing/2014/main" id="{E531D018-EFA3-4346-AB80-7CE436393D9E}"/>
                </a:ext>
                <a:ext uri="{C183D7F6-B498-43B3-948B-1728B52AA6E4}">
                  <adec:decorative xmlns:adec="http://schemas.microsoft.com/office/drawing/2017/decorative" val="1"/>
                </a:ext>
              </a:extLst>
            </p:cNvPr>
            <p:cNvSpPr/>
            <p:nvPr/>
          </p:nvSpPr>
          <p:spPr>
            <a:xfrm>
              <a:off x="0" y="3808320"/>
              <a:ext cx="7833208" cy="2547440"/>
            </a:xfrm>
            <a:custGeom>
              <a:avLst/>
              <a:gdLst>
                <a:gd name="connsiteX0" fmla="*/ 0 w 7833208"/>
                <a:gd name="connsiteY0" fmla="*/ 0 h 2547440"/>
                <a:gd name="connsiteX1" fmla="*/ 7833208 w 7833208"/>
                <a:gd name="connsiteY1" fmla="*/ 0 h 2547440"/>
                <a:gd name="connsiteX2" fmla="*/ 7135846 w 7833208"/>
                <a:gd name="connsiteY2" fmla="*/ 2547440 h 2547440"/>
                <a:gd name="connsiteX3" fmla="*/ 0 w 7833208"/>
                <a:gd name="connsiteY3" fmla="*/ 2547440 h 2547440"/>
              </a:gdLst>
              <a:ahLst/>
              <a:cxnLst>
                <a:cxn ang="0">
                  <a:pos x="connsiteX0" y="connsiteY0"/>
                </a:cxn>
                <a:cxn ang="0">
                  <a:pos x="connsiteX1" y="connsiteY1"/>
                </a:cxn>
                <a:cxn ang="0">
                  <a:pos x="connsiteX2" y="connsiteY2"/>
                </a:cxn>
                <a:cxn ang="0">
                  <a:pos x="connsiteX3" y="connsiteY3"/>
                </a:cxn>
              </a:cxnLst>
              <a:rect l="l" t="t" r="r" b="b"/>
              <a:pathLst>
                <a:path w="7833208" h="2547440">
                  <a:moveTo>
                    <a:pt x="0" y="0"/>
                  </a:moveTo>
                  <a:lnTo>
                    <a:pt x="7833208" y="0"/>
                  </a:lnTo>
                  <a:lnTo>
                    <a:pt x="7135846" y="2547440"/>
                  </a:lnTo>
                  <a:lnTo>
                    <a:pt x="0" y="254744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FA9D7AC8-80D5-49DC-A585-FCFFA6CA4B66}"/>
                </a:ext>
                <a:ext uri="{C183D7F6-B498-43B3-948B-1728B52AA6E4}">
                  <adec:decorative xmlns:adec="http://schemas.microsoft.com/office/drawing/2017/decorative" val="1"/>
                </a:ext>
              </a:extLst>
            </p:cNvPr>
            <p:cNvSpPr/>
            <p:nvPr/>
          </p:nvSpPr>
          <p:spPr>
            <a:xfrm>
              <a:off x="1" y="3808320"/>
              <a:ext cx="7692571" cy="2547440"/>
            </a:xfrm>
            <a:custGeom>
              <a:avLst/>
              <a:gdLst>
                <a:gd name="connsiteX0" fmla="*/ 0 w 7692571"/>
                <a:gd name="connsiteY0" fmla="*/ 0 h 2547440"/>
                <a:gd name="connsiteX1" fmla="*/ 7692571 w 7692571"/>
                <a:gd name="connsiteY1" fmla="*/ 0 h 2547440"/>
                <a:gd name="connsiteX2" fmla="*/ 6995209 w 7692571"/>
                <a:gd name="connsiteY2" fmla="*/ 2547440 h 2547440"/>
                <a:gd name="connsiteX3" fmla="*/ 0 w 7692571"/>
                <a:gd name="connsiteY3" fmla="*/ 2547440 h 2547440"/>
              </a:gdLst>
              <a:ahLst/>
              <a:cxnLst>
                <a:cxn ang="0">
                  <a:pos x="connsiteX0" y="connsiteY0"/>
                </a:cxn>
                <a:cxn ang="0">
                  <a:pos x="connsiteX1" y="connsiteY1"/>
                </a:cxn>
                <a:cxn ang="0">
                  <a:pos x="connsiteX2" y="connsiteY2"/>
                </a:cxn>
                <a:cxn ang="0">
                  <a:pos x="connsiteX3" y="connsiteY3"/>
                </a:cxn>
              </a:cxnLst>
              <a:rect l="l" t="t" r="r" b="b"/>
              <a:pathLst>
                <a:path w="7692571" h="2547440">
                  <a:moveTo>
                    <a:pt x="0" y="0"/>
                  </a:moveTo>
                  <a:lnTo>
                    <a:pt x="7692571" y="0"/>
                  </a:lnTo>
                  <a:lnTo>
                    <a:pt x="6995209" y="2547440"/>
                  </a:lnTo>
                  <a:lnTo>
                    <a:pt x="0" y="254744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4" name="Text Placeholder 33" descr="slide content">
            <a:extLst>
              <a:ext uri="{FF2B5EF4-FFF2-40B4-BE49-F238E27FC236}">
                <a16:creationId xmlns:a16="http://schemas.microsoft.com/office/drawing/2014/main" id="{859D862E-AE8E-482F-9E23-3C096FF03E54}"/>
              </a:ext>
            </a:extLst>
          </p:cNvPr>
          <p:cNvSpPr>
            <a:spLocks noGrp="1"/>
          </p:cNvSpPr>
          <p:nvPr>
            <p:ph type="body" sz="quarter" idx="11"/>
          </p:nvPr>
        </p:nvSpPr>
        <p:spPr>
          <a:xfrm>
            <a:off x="0" y="4060094"/>
            <a:ext cx="7258050" cy="1308653"/>
          </a:xfrm>
        </p:spPr>
        <p:txBody>
          <a:bodyPr/>
          <a:lstStyle/>
          <a:p>
            <a:pPr algn="just"/>
            <a:r>
              <a:rPr lang="en-US" sz="2400" dirty="0">
                <a:solidFill>
                  <a:schemeClr val="bg1"/>
                </a:solidFill>
              </a:rPr>
              <a:t>Test basis </a:t>
            </a:r>
            <a:r>
              <a:rPr lang="en-US" sz="2400" dirty="0" err="1">
                <a:solidFill>
                  <a:schemeClr val="bg1"/>
                </a:solidFill>
              </a:rPr>
              <a:t>harus</a:t>
            </a:r>
            <a:r>
              <a:rPr lang="en-US" sz="2400" dirty="0">
                <a:solidFill>
                  <a:schemeClr val="bg1"/>
                </a:solidFill>
              </a:rPr>
              <a:t> </a:t>
            </a:r>
            <a:r>
              <a:rPr lang="en-US" sz="2400" dirty="0" err="1">
                <a:solidFill>
                  <a:schemeClr val="bg1"/>
                </a:solidFill>
              </a:rPr>
              <a:t>didefinisikan</a:t>
            </a:r>
            <a:r>
              <a:rPr lang="en-US" sz="2400" dirty="0">
                <a:solidFill>
                  <a:schemeClr val="bg1"/>
                </a:solidFill>
              </a:rPr>
              <a:t> </a:t>
            </a:r>
            <a:r>
              <a:rPr lang="en-US" sz="2400" dirty="0" err="1">
                <a:solidFill>
                  <a:schemeClr val="bg1"/>
                </a:solidFill>
              </a:rPr>
              <a:t>dengan</a:t>
            </a:r>
            <a:r>
              <a:rPr lang="en-US" sz="2400" dirty="0">
                <a:solidFill>
                  <a:schemeClr val="bg1"/>
                </a:solidFill>
              </a:rPr>
              <a:t> </a:t>
            </a:r>
            <a:r>
              <a:rPr lang="en-US" sz="2400" dirty="0" err="1">
                <a:solidFill>
                  <a:schemeClr val="bg1"/>
                </a:solidFill>
              </a:rPr>
              <a:t>baik</a:t>
            </a:r>
            <a:r>
              <a:rPr lang="en-US" sz="2400" dirty="0">
                <a:solidFill>
                  <a:schemeClr val="bg1"/>
                </a:solidFill>
              </a:rPr>
              <a:t> dan </a:t>
            </a:r>
            <a:r>
              <a:rPr lang="en-US" sz="2400" dirty="0" err="1">
                <a:solidFill>
                  <a:schemeClr val="bg1"/>
                </a:solidFill>
              </a:rPr>
              <a:t>terstruktur</a:t>
            </a:r>
            <a:r>
              <a:rPr lang="en-US" sz="2400" dirty="0">
                <a:solidFill>
                  <a:schemeClr val="bg1"/>
                </a:solidFill>
              </a:rPr>
              <a:t> </a:t>
            </a:r>
            <a:r>
              <a:rPr lang="en-US" sz="2400" dirty="0" err="1">
                <a:solidFill>
                  <a:schemeClr val="bg1"/>
                </a:solidFill>
              </a:rPr>
              <a:t>secara</a:t>
            </a:r>
            <a:r>
              <a:rPr lang="en-US" sz="2400" dirty="0">
                <a:solidFill>
                  <a:schemeClr val="bg1"/>
                </a:solidFill>
              </a:rPr>
              <a:t> </a:t>
            </a:r>
            <a:r>
              <a:rPr lang="en-US" sz="2400" dirty="0" err="1">
                <a:solidFill>
                  <a:schemeClr val="bg1"/>
                </a:solidFill>
              </a:rPr>
              <a:t>memadai</a:t>
            </a:r>
            <a:r>
              <a:rPr lang="en-US" sz="2400" dirty="0">
                <a:solidFill>
                  <a:schemeClr val="bg1"/>
                </a:solidFill>
              </a:rPr>
              <a:t> </a:t>
            </a:r>
            <a:r>
              <a:rPr lang="en-US" sz="2400" dirty="0" err="1">
                <a:solidFill>
                  <a:schemeClr val="bg1"/>
                </a:solidFill>
              </a:rPr>
              <a:t>sehingga</a:t>
            </a:r>
            <a:r>
              <a:rPr lang="en-US" sz="2400" dirty="0">
                <a:solidFill>
                  <a:schemeClr val="bg1"/>
                </a:solidFill>
              </a:rPr>
              <a:t> orang </a:t>
            </a:r>
            <a:r>
              <a:rPr lang="en-US" sz="2400" dirty="0" err="1">
                <a:solidFill>
                  <a:schemeClr val="bg1"/>
                </a:solidFill>
              </a:rPr>
              <a:t>dapat</a:t>
            </a:r>
            <a:r>
              <a:rPr lang="en-US" sz="2400" dirty="0">
                <a:solidFill>
                  <a:schemeClr val="bg1"/>
                </a:solidFill>
              </a:rPr>
              <a:t> </a:t>
            </a:r>
            <a:r>
              <a:rPr lang="en-US" sz="2400" dirty="0" err="1">
                <a:solidFill>
                  <a:schemeClr val="bg1"/>
                </a:solidFill>
              </a:rPr>
              <a:t>dengan</a:t>
            </a:r>
            <a:r>
              <a:rPr lang="en-US" sz="2400" dirty="0">
                <a:solidFill>
                  <a:schemeClr val="bg1"/>
                </a:solidFill>
              </a:rPr>
              <a:t> </a:t>
            </a:r>
            <a:r>
              <a:rPr lang="en-US" sz="2400" dirty="0" err="1">
                <a:solidFill>
                  <a:schemeClr val="bg1"/>
                </a:solidFill>
              </a:rPr>
              <a:t>mudah</a:t>
            </a:r>
            <a:r>
              <a:rPr lang="en-US" sz="2400" dirty="0">
                <a:solidFill>
                  <a:schemeClr val="bg1"/>
                </a:solidFill>
              </a:rPr>
              <a:t> </a:t>
            </a:r>
            <a:r>
              <a:rPr lang="en-US" sz="2400" dirty="0" err="1">
                <a:solidFill>
                  <a:schemeClr val="bg1"/>
                </a:solidFill>
              </a:rPr>
              <a:t>mengidentifikasi</a:t>
            </a:r>
            <a:r>
              <a:rPr lang="en-US" sz="2400" dirty="0">
                <a:solidFill>
                  <a:schemeClr val="bg1"/>
                </a:solidFill>
              </a:rPr>
              <a:t> </a:t>
            </a:r>
            <a:r>
              <a:rPr lang="en-US" sz="2400" dirty="0" err="1">
                <a:solidFill>
                  <a:schemeClr val="bg1"/>
                </a:solidFill>
              </a:rPr>
              <a:t>kondisi</a:t>
            </a:r>
            <a:r>
              <a:rPr lang="en-US" sz="2400" dirty="0">
                <a:solidFill>
                  <a:schemeClr val="bg1"/>
                </a:solidFill>
              </a:rPr>
              <a:t> test </a:t>
            </a:r>
            <a:r>
              <a:rPr lang="en-US" sz="2400" dirty="0" err="1">
                <a:solidFill>
                  <a:schemeClr val="bg1"/>
                </a:solidFill>
              </a:rPr>
              <a:t>untuk</a:t>
            </a:r>
            <a:r>
              <a:rPr lang="en-US" sz="2400" dirty="0">
                <a:solidFill>
                  <a:schemeClr val="bg1"/>
                </a:solidFill>
              </a:rPr>
              <a:t> di </a:t>
            </a:r>
            <a:r>
              <a:rPr lang="en-US" sz="2400" dirty="0" err="1">
                <a:solidFill>
                  <a:schemeClr val="bg1"/>
                </a:solidFill>
              </a:rPr>
              <a:t>jadikan</a:t>
            </a:r>
            <a:r>
              <a:rPr lang="en-US" sz="2400" dirty="0">
                <a:solidFill>
                  <a:schemeClr val="bg1"/>
                </a:solidFill>
              </a:rPr>
              <a:t> test cases.</a:t>
            </a:r>
          </a:p>
          <a:p>
            <a:pPr algn="just"/>
            <a:endParaRPr lang="en-US" sz="2400" dirty="0">
              <a:solidFill>
                <a:schemeClr val="bg1"/>
              </a:solidFill>
            </a:endParaRPr>
          </a:p>
        </p:txBody>
      </p:sp>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0E3B190-12DD-4C9F-98C4-884F9705DFE4}"/>
              </a:ext>
              <a:ext uri="{C183D7F6-B498-43B3-948B-1728B52AA6E4}">
                <adec:decorative xmlns:adec="http://schemas.microsoft.com/office/drawing/2017/decorative" val="1"/>
              </a:ext>
            </a:extLst>
          </p:cNvPr>
          <p:cNvGrpSpPr/>
          <p:nvPr/>
        </p:nvGrpSpPr>
        <p:grpSpPr>
          <a:xfrm>
            <a:off x="0" y="595506"/>
            <a:ext cx="7833208" cy="2225801"/>
            <a:chOff x="0" y="3808320"/>
            <a:chExt cx="7833208" cy="2547440"/>
          </a:xfrm>
        </p:grpSpPr>
        <p:sp>
          <p:nvSpPr>
            <p:cNvPr id="16" name="Freeform: Shape 15">
              <a:extLst>
                <a:ext uri="{FF2B5EF4-FFF2-40B4-BE49-F238E27FC236}">
                  <a16:creationId xmlns:a16="http://schemas.microsoft.com/office/drawing/2014/main" id="{7A89D6F0-EBDF-4231-A3F6-73761FAB7BBB}"/>
                </a:ext>
                <a:ext uri="{C183D7F6-B498-43B3-948B-1728B52AA6E4}">
                  <adec:decorative xmlns:adec="http://schemas.microsoft.com/office/drawing/2017/decorative" val="1"/>
                </a:ext>
              </a:extLst>
            </p:cNvPr>
            <p:cNvSpPr/>
            <p:nvPr/>
          </p:nvSpPr>
          <p:spPr>
            <a:xfrm>
              <a:off x="0" y="3808320"/>
              <a:ext cx="7833208" cy="2547440"/>
            </a:xfrm>
            <a:custGeom>
              <a:avLst/>
              <a:gdLst>
                <a:gd name="connsiteX0" fmla="*/ 0 w 7833208"/>
                <a:gd name="connsiteY0" fmla="*/ 0 h 2547440"/>
                <a:gd name="connsiteX1" fmla="*/ 7833208 w 7833208"/>
                <a:gd name="connsiteY1" fmla="*/ 0 h 2547440"/>
                <a:gd name="connsiteX2" fmla="*/ 7135846 w 7833208"/>
                <a:gd name="connsiteY2" fmla="*/ 2547440 h 2547440"/>
                <a:gd name="connsiteX3" fmla="*/ 0 w 7833208"/>
                <a:gd name="connsiteY3" fmla="*/ 2547440 h 2547440"/>
              </a:gdLst>
              <a:ahLst/>
              <a:cxnLst>
                <a:cxn ang="0">
                  <a:pos x="connsiteX0" y="connsiteY0"/>
                </a:cxn>
                <a:cxn ang="0">
                  <a:pos x="connsiteX1" y="connsiteY1"/>
                </a:cxn>
                <a:cxn ang="0">
                  <a:pos x="connsiteX2" y="connsiteY2"/>
                </a:cxn>
                <a:cxn ang="0">
                  <a:pos x="connsiteX3" y="connsiteY3"/>
                </a:cxn>
              </a:cxnLst>
              <a:rect l="l" t="t" r="r" b="b"/>
              <a:pathLst>
                <a:path w="7833208" h="2547440">
                  <a:moveTo>
                    <a:pt x="0" y="0"/>
                  </a:moveTo>
                  <a:lnTo>
                    <a:pt x="7833208" y="0"/>
                  </a:lnTo>
                  <a:lnTo>
                    <a:pt x="7135846" y="2547440"/>
                  </a:lnTo>
                  <a:lnTo>
                    <a:pt x="0" y="254744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2ABE08A-01D6-4BC4-A043-1F84CA502167}"/>
                </a:ext>
                <a:ext uri="{C183D7F6-B498-43B3-948B-1728B52AA6E4}">
                  <adec:decorative xmlns:adec="http://schemas.microsoft.com/office/drawing/2017/decorative" val="1"/>
                </a:ext>
              </a:extLst>
            </p:cNvPr>
            <p:cNvSpPr/>
            <p:nvPr/>
          </p:nvSpPr>
          <p:spPr>
            <a:xfrm>
              <a:off x="1" y="3808320"/>
              <a:ext cx="7692571" cy="2547440"/>
            </a:xfrm>
            <a:custGeom>
              <a:avLst/>
              <a:gdLst>
                <a:gd name="connsiteX0" fmla="*/ 0 w 7692571"/>
                <a:gd name="connsiteY0" fmla="*/ 0 h 2547440"/>
                <a:gd name="connsiteX1" fmla="*/ 7692571 w 7692571"/>
                <a:gd name="connsiteY1" fmla="*/ 0 h 2547440"/>
                <a:gd name="connsiteX2" fmla="*/ 6995209 w 7692571"/>
                <a:gd name="connsiteY2" fmla="*/ 2547440 h 2547440"/>
                <a:gd name="connsiteX3" fmla="*/ 0 w 7692571"/>
                <a:gd name="connsiteY3" fmla="*/ 2547440 h 2547440"/>
              </a:gdLst>
              <a:ahLst/>
              <a:cxnLst>
                <a:cxn ang="0">
                  <a:pos x="connsiteX0" y="connsiteY0"/>
                </a:cxn>
                <a:cxn ang="0">
                  <a:pos x="connsiteX1" y="connsiteY1"/>
                </a:cxn>
                <a:cxn ang="0">
                  <a:pos x="connsiteX2" y="connsiteY2"/>
                </a:cxn>
                <a:cxn ang="0">
                  <a:pos x="connsiteX3" y="connsiteY3"/>
                </a:cxn>
              </a:cxnLst>
              <a:rect l="l" t="t" r="r" b="b"/>
              <a:pathLst>
                <a:path w="7692571" h="2547440">
                  <a:moveTo>
                    <a:pt x="0" y="0"/>
                  </a:moveTo>
                  <a:lnTo>
                    <a:pt x="7692571" y="0"/>
                  </a:lnTo>
                  <a:lnTo>
                    <a:pt x="6995209" y="2547440"/>
                  </a:lnTo>
                  <a:lnTo>
                    <a:pt x="0" y="254744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2" name="Slide Number Placeholder 5" descr="slide number">
            <a:extLst>
              <a:ext uri="{FF2B5EF4-FFF2-40B4-BE49-F238E27FC236}">
                <a16:creationId xmlns:a16="http://schemas.microsoft.com/office/drawing/2014/main" id="{C2827A65-383D-4D68-9F51-F76C2370BF65}"/>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12</a:t>
            </a:fld>
            <a:endParaRPr lang="en-US" sz="1200" dirty="0">
              <a:solidFill>
                <a:schemeClr val="bg1"/>
              </a:solidFill>
            </a:endParaRPr>
          </a:p>
        </p:txBody>
      </p:sp>
      <p:sp>
        <p:nvSpPr>
          <p:cNvPr id="19" name="Title 32" descr="title">
            <a:extLst>
              <a:ext uri="{FF2B5EF4-FFF2-40B4-BE49-F238E27FC236}">
                <a16:creationId xmlns:a16="http://schemas.microsoft.com/office/drawing/2014/main" id="{6AC5D2AD-CC8B-4FD9-9929-25CB67ACACB0}"/>
              </a:ext>
            </a:extLst>
          </p:cNvPr>
          <p:cNvSpPr txBox="1">
            <a:spLocks/>
          </p:cNvSpPr>
          <p:nvPr/>
        </p:nvSpPr>
        <p:spPr>
          <a:xfrm>
            <a:off x="506809" y="875016"/>
            <a:ext cx="5005614" cy="719053"/>
          </a:xfrm>
          <a:prstGeom prst="rect">
            <a:avLst/>
          </a:prstGeom>
        </p:spPr>
        <p:txBody>
          <a:bodyPr vert="horz" wrap="square" lIns="0" tIns="45720" rIns="91440" bIns="45720" rtlCol="0" anchor="t">
            <a:noAutofit/>
          </a:bodyPr>
          <a:lstStyle>
            <a:lvl1pPr marL="0" indent="0" algn="l" defTabSz="914400" rtl="0" eaLnBrk="1" latinLnBrk="0" hangingPunct="1">
              <a:lnSpc>
                <a:spcPct val="90000"/>
              </a:lnSpc>
              <a:spcBef>
                <a:spcPct val="0"/>
              </a:spcBef>
              <a:buFont typeface="Arial" panose="020B0604020202020204" pitchFamily="34" charset="0"/>
              <a:buNone/>
              <a:defRPr lang="en-GB" sz="2400" kern="1200" dirty="0">
                <a:solidFill>
                  <a:schemeClr val="tx1"/>
                </a:solidFill>
                <a:latin typeface="Corbel" panose="020B0503020204020204" pitchFamily="34" charset="0"/>
                <a:ea typeface="+mj-ea"/>
                <a:cs typeface="+mj-cs"/>
              </a:defRPr>
            </a:lvl1pPr>
          </a:lstStyle>
          <a:p>
            <a:pPr algn="ctr"/>
            <a:r>
              <a:rPr lang="en-US" sz="3600" dirty="0">
                <a:solidFill>
                  <a:schemeClr val="bg1"/>
                </a:solidFill>
              </a:rPr>
              <a:t>Test Basis</a:t>
            </a:r>
          </a:p>
        </p:txBody>
      </p:sp>
      <p:sp>
        <p:nvSpPr>
          <p:cNvPr id="20" name="Text Placeholder 33" descr="slide content">
            <a:extLst>
              <a:ext uri="{FF2B5EF4-FFF2-40B4-BE49-F238E27FC236}">
                <a16:creationId xmlns:a16="http://schemas.microsoft.com/office/drawing/2014/main" id="{87962833-E017-479C-9EB7-7913B3136BEB}"/>
              </a:ext>
            </a:extLst>
          </p:cNvPr>
          <p:cNvSpPr txBox="1">
            <a:spLocks/>
          </p:cNvSpPr>
          <p:nvPr/>
        </p:nvSpPr>
        <p:spPr>
          <a:xfrm>
            <a:off x="532305" y="1692300"/>
            <a:ext cx="6147274" cy="1143423"/>
          </a:xfrm>
          <a:prstGeom prst="rect">
            <a:avLst/>
          </a:prstGeom>
        </p:spPr>
        <p:txBody>
          <a:bodyPr vert="horz" wrap="square" lIns="0" tIns="45720" rIns="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1600" kern="1200" dirty="0" smtClean="0">
                <a:solidFill>
                  <a:schemeClr val="tx1"/>
                </a:solidFill>
                <a:latin typeface="+mn-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ID" sz="2400" dirty="0" err="1">
                <a:solidFill>
                  <a:schemeClr val="bg1"/>
                </a:solidFill>
              </a:rPr>
              <a:t>Sumber</a:t>
            </a:r>
            <a:r>
              <a:rPr lang="en-ID" sz="2400" dirty="0">
                <a:solidFill>
                  <a:schemeClr val="bg1"/>
                </a:solidFill>
              </a:rPr>
              <a:t> </a:t>
            </a:r>
            <a:r>
              <a:rPr lang="en-ID" sz="2400" dirty="0" err="1">
                <a:solidFill>
                  <a:schemeClr val="bg1"/>
                </a:solidFill>
              </a:rPr>
              <a:t>informasi</a:t>
            </a:r>
            <a:r>
              <a:rPr lang="en-ID" sz="2400" dirty="0">
                <a:solidFill>
                  <a:schemeClr val="bg1"/>
                </a:solidFill>
              </a:rPr>
              <a:t> </a:t>
            </a:r>
            <a:r>
              <a:rPr lang="en-ID" sz="2400" dirty="0" err="1">
                <a:solidFill>
                  <a:schemeClr val="bg1"/>
                </a:solidFill>
              </a:rPr>
              <a:t>atau</a:t>
            </a:r>
            <a:r>
              <a:rPr lang="en-ID" sz="2400" dirty="0">
                <a:solidFill>
                  <a:schemeClr val="bg1"/>
                </a:solidFill>
              </a:rPr>
              <a:t> </a:t>
            </a:r>
            <a:r>
              <a:rPr lang="en-ID" sz="2400" dirty="0" err="1">
                <a:solidFill>
                  <a:schemeClr val="bg1"/>
                </a:solidFill>
              </a:rPr>
              <a:t>dokumen</a:t>
            </a:r>
            <a:r>
              <a:rPr lang="en-ID" sz="2400" dirty="0">
                <a:solidFill>
                  <a:schemeClr val="bg1"/>
                </a:solidFill>
              </a:rPr>
              <a:t> yang </a:t>
            </a:r>
            <a:r>
              <a:rPr lang="en-ID" sz="2400" dirty="0" err="1">
                <a:solidFill>
                  <a:schemeClr val="bg1"/>
                </a:solidFill>
              </a:rPr>
              <a:t>diperlukan</a:t>
            </a:r>
            <a:r>
              <a:rPr lang="en-ID" sz="2400" dirty="0">
                <a:solidFill>
                  <a:schemeClr val="bg1"/>
                </a:solidFill>
              </a:rPr>
              <a:t> </a:t>
            </a:r>
            <a:r>
              <a:rPr lang="en-ID" sz="2400" dirty="0" err="1">
                <a:solidFill>
                  <a:schemeClr val="bg1"/>
                </a:solidFill>
              </a:rPr>
              <a:t>untuk</a:t>
            </a:r>
            <a:r>
              <a:rPr lang="en-ID" sz="2400" dirty="0">
                <a:solidFill>
                  <a:schemeClr val="bg1"/>
                </a:solidFill>
              </a:rPr>
              <a:t> </a:t>
            </a:r>
            <a:r>
              <a:rPr lang="en-ID" sz="2400" dirty="0" err="1">
                <a:solidFill>
                  <a:schemeClr val="bg1"/>
                </a:solidFill>
              </a:rPr>
              <a:t>menulis</a:t>
            </a:r>
            <a:r>
              <a:rPr lang="en-ID" sz="2400" dirty="0">
                <a:solidFill>
                  <a:schemeClr val="bg1"/>
                </a:solidFill>
              </a:rPr>
              <a:t> test cases dan juga </a:t>
            </a:r>
            <a:r>
              <a:rPr lang="en-ID" sz="2400" dirty="0" err="1">
                <a:solidFill>
                  <a:schemeClr val="bg1"/>
                </a:solidFill>
              </a:rPr>
              <a:t>untuk</a:t>
            </a:r>
            <a:r>
              <a:rPr lang="en-ID" sz="2400" dirty="0">
                <a:solidFill>
                  <a:schemeClr val="bg1"/>
                </a:solidFill>
              </a:rPr>
              <a:t> test analysis.</a:t>
            </a:r>
          </a:p>
        </p:txBody>
      </p:sp>
    </p:spTree>
    <p:extLst>
      <p:ext uri="{BB962C8B-B14F-4D97-AF65-F5344CB8AC3E}">
        <p14:creationId xmlns:p14="http://schemas.microsoft.com/office/powerpoint/2010/main" val="162433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room of red chairs in front of a window">
            <a:extLst>
              <a:ext uri="{FF2B5EF4-FFF2-40B4-BE49-F238E27FC236}">
                <a16:creationId xmlns:a16="http://schemas.microsoft.com/office/drawing/2014/main" id="{E983D85E-34D8-430D-875F-7EBB69A6B73E}"/>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p:pic>
      <p:sp>
        <p:nvSpPr>
          <p:cNvPr id="2" name="Title 1" descr="title">
            <a:extLst>
              <a:ext uri="{FF2B5EF4-FFF2-40B4-BE49-F238E27FC236}">
                <a16:creationId xmlns:a16="http://schemas.microsoft.com/office/drawing/2014/main" id="{28BAA8DA-C40B-4AB9-9407-30FB70335152}"/>
              </a:ext>
            </a:extLst>
          </p:cNvPr>
          <p:cNvSpPr>
            <a:spLocks noGrp="1"/>
          </p:cNvSpPr>
          <p:nvPr>
            <p:ph type="ctrTitle"/>
          </p:nvPr>
        </p:nvSpPr>
        <p:spPr/>
        <p:txBody>
          <a:bodyPr/>
          <a:lstStyle/>
          <a:p>
            <a:r>
              <a:rPr lang="en-ID" b="1" dirty="0"/>
              <a:t>Testers</a:t>
            </a:r>
          </a:p>
        </p:txBody>
      </p:sp>
      <p:sp>
        <p:nvSpPr>
          <p:cNvPr id="12" name="Subtitle 11" descr="subtitle">
            <a:extLst>
              <a:ext uri="{FF2B5EF4-FFF2-40B4-BE49-F238E27FC236}">
                <a16:creationId xmlns:a16="http://schemas.microsoft.com/office/drawing/2014/main" id="{B28A8D9C-5123-4D2B-9272-016EF90E0E50}"/>
              </a:ext>
            </a:extLst>
          </p:cNvPr>
          <p:cNvSpPr>
            <a:spLocks noGrp="1"/>
          </p:cNvSpPr>
          <p:nvPr>
            <p:ph type="subTitle" idx="1"/>
          </p:nvPr>
        </p:nvSpPr>
        <p:spPr/>
        <p:txBody>
          <a:bodyPr/>
          <a:lstStyle/>
          <a:p>
            <a:r>
              <a:rPr lang="en-US" dirty="0"/>
              <a:t>Members of software testing teams</a:t>
            </a:r>
          </a:p>
        </p:txBody>
      </p:sp>
      <p:grpSp>
        <p:nvGrpSpPr>
          <p:cNvPr id="4" name="Group 3">
            <a:extLst>
              <a:ext uri="{FF2B5EF4-FFF2-40B4-BE49-F238E27FC236}">
                <a16:creationId xmlns:a16="http://schemas.microsoft.com/office/drawing/2014/main" id="{EB664AAE-5AE9-41D7-8346-002B9F445323}"/>
              </a:ext>
              <a:ext uri="{C183D7F6-B498-43B3-948B-1728B52AA6E4}">
                <adec:decorative xmlns:adec="http://schemas.microsoft.com/office/drawing/2017/decorative" val="1"/>
              </a:ext>
            </a:extLst>
          </p:cNvPr>
          <p:cNvGrpSpPr/>
          <p:nvPr/>
        </p:nvGrpSpPr>
        <p:grpSpPr>
          <a:xfrm>
            <a:off x="-3740" y="0"/>
            <a:ext cx="6208649" cy="6858000"/>
            <a:chOff x="-3740" y="0"/>
            <a:chExt cx="6208649" cy="6858000"/>
          </a:xfrm>
        </p:grpSpPr>
        <p:sp>
          <p:nvSpPr>
            <p:cNvPr id="11" name="Freeform: Shape 10">
              <a:extLst>
                <a:ext uri="{FF2B5EF4-FFF2-40B4-BE49-F238E27FC236}">
                  <a16:creationId xmlns:a16="http://schemas.microsoft.com/office/drawing/2014/main" id="{927C3783-B800-4093-BB0D-D5AEF08C3B59}"/>
                </a:ext>
              </a:extLst>
            </p:cNvPr>
            <p:cNvSpPr/>
            <p:nvPr/>
          </p:nvSpPr>
          <p:spPr>
            <a:xfrm>
              <a:off x="-3740" y="0"/>
              <a:ext cx="6208649" cy="6858000"/>
            </a:xfrm>
            <a:custGeom>
              <a:avLst/>
              <a:gdLst>
                <a:gd name="connsiteX0" fmla="*/ 0 w 6208649"/>
                <a:gd name="connsiteY0" fmla="*/ 0 h 6858000"/>
                <a:gd name="connsiteX1" fmla="*/ 6208649 w 6208649"/>
                <a:gd name="connsiteY1" fmla="*/ 0 h 6858000"/>
                <a:gd name="connsiteX2" fmla="*/ 2737815 w 6208649"/>
                <a:gd name="connsiteY2" fmla="*/ 6858000 h 6858000"/>
                <a:gd name="connsiteX3" fmla="*/ 0 w 62086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08649" h="6858000">
                  <a:moveTo>
                    <a:pt x="0" y="0"/>
                  </a:moveTo>
                  <a:lnTo>
                    <a:pt x="6208649" y="0"/>
                  </a:lnTo>
                  <a:lnTo>
                    <a:pt x="2737815" y="6858000"/>
                  </a:lnTo>
                  <a:lnTo>
                    <a:pt x="0" y="6858000"/>
                  </a:lnTo>
                  <a:close/>
                </a:path>
              </a:pathLst>
            </a:custGeom>
            <a:solidFill>
              <a:schemeClr val="bg1">
                <a:lumMod val="9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B576E978-A841-4A4F-B153-CC369D9391D3}"/>
                </a:ext>
              </a:extLst>
            </p:cNvPr>
            <p:cNvSpPr/>
            <p:nvPr/>
          </p:nvSpPr>
          <p:spPr>
            <a:xfrm>
              <a:off x="1451429" y="0"/>
              <a:ext cx="3222172" cy="6858000"/>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1238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eacher">
            <a:extLst>
              <a:ext uri="{FF2B5EF4-FFF2-40B4-BE49-F238E27FC236}">
                <a16:creationId xmlns:a16="http://schemas.microsoft.com/office/drawing/2014/main" id="{F659EAA6-F59B-49EC-A6C5-8E5D2DC648CC}"/>
              </a:ext>
            </a:extLst>
          </p:cNvPr>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57" b="157"/>
          <a:stretch>
            <a:fillRect/>
          </a:stretch>
        </p:blipFill>
        <p:spPr>
          <a:xfrm>
            <a:off x="0" y="0"/>
            <a:ext cx="12192000" cy="6858000"/>
          </a:xfrm>
          <a:prstGeom prst="rect">
            <a:avLst/>
          </a:prstGeom>
        </p:spPr>
      </p:pic>
      <p:grpSp>
        <p:nvGrpSpPr>
          <p:cNvPr id="3" name="Group 2">
            <a:extLst>
              <a:ext uri="{FF2B5EF4-FFF2-40B4-BE49-F238E27FC236}">
                <a16:creationId xmlns:a16="http://schemas.microsoft.com/office/drawing/2014/main" id="{B96D2D9B-E0B9-499F-9404-108DB59E4502}"/>
              </a:ext>
              <a:ext uri="{C183D7F6-B498-43B3-948B-1728B52AA6E4}">
                <adec:decorative xmlns:adec="http://schemas.microsoft.com/office/drawing/2017/decorative" val="1"/>
              </a:ext>
            </a:extLst>
          </p:cNvPr>
          <p:cNvGrpSpPr/>
          <p:nvPr/>
        </p:nvGrpSpPr>
        <p:grpSpPr>
          <a:xfrm>
            <a:off x="0" y="0"/>
            <a:ext cx="6957056" cy="6858000"/>
            <a:chOff x="0" y="0"/>
            <a:chExt cx="6957056" cy="6858000"/>
          </a:xfrm>
        </p:grpSpPr>
        <p:sp>
          <p:nvSpPr>
            <p:cNvPr id="33" name="Parallelogram 32">
              <a:extLst>
                <a:ext uri="{FF2B5EF4-FFF2-40B4-BE49-F238E27FC236}">
                  <a16:creationId xmlns:a16="http://schemas.microsoft.com/office/drawing/2014/main" id="{7E2E6584-76E9-4C56-A349-C9CDC96DC5F0}"/>
                </a:ext>
              </a:extLst>
            </p:cNvPr>
            <p:cNvSpPr/>
            <p:nvPr/>
          </p:nvSpPr>
          <p:spPr>
            <a:xfrm>
              <a:off x="1150750" y="0"/>
              <a:ext cx="5491804" cy="6858000"/>
            </a:xfrm>
            <a:prstGeom prst="parallelogram">
              <a:avLst>
                <a:gd name="adj" fmla="val 3271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3F00D5-E18D-4210-AD3E-3ED73CEE4865}"/>
                </a:ext>
              </a:extLst>
            </p:cNvPr>
            <p:cNvSpPr/>
            <p:nvPr/>
          </p:nvSpPr>
          <p:spPr>
            <a:xfrm flipH="1" flipV="1">
              <a:off x="0" y="482600"/>
              <a:ext cx="6957056" cy="5892799"/>
            </a:xfrm>
            <a:custGeom>
              <a:avLst/>
              <a:gdLst>
                <a:gd name="connsiteX0" fmla="*/ 6957056 w 6957056"/>
                <a:gd name="connsiteY0" fmla="*/ 5892799 h 5892799"/>
                <a:gd name="connsiteX1" fmla="*/ 0 w 6957056"/>
                <a:gd name="connsiteY1" fmla="*/ 5892799 h 5892799"/>
                <a:gd name="connsiteX2" fmla="*/ 1473200 w 6957056"/>
                <a:gd name="connsiteY2" fmla="*/ 0 h 5892799"/>
                <a:gd name="connsiteX3" fmla="*/ 6957056 w 6957056"/>
                <a:gd name="connsiteY3" fmla="*/ 0 h 5892799"/>
              </a:gdLst>
              <a:ahLst/>
              <a:cxnLst>
                <a:cxn ang="0">
                  <a:pos x="connsiteX0" y="connsiteY0"/>
                </a:cxn>
                <a:cxn ang="0">
                  <a:pos x="connsiteX1" y="connsiteY1"/>
                </a:cxn>
                <a:cxn ang="0">
                  <a:pos x="connsiteX2" y="connsiteY2"/>
                </a:cxn>
                <a:cxn ang="0">
                  <a:pos x="connsiteX3" y="connsiteY3"/>
                </a:cxn>
              </a:cxnLst>
              <a:rect l="l" t="t" r="r" b="b"/>
              <a:pathLst>
                <a:path w="6957056" h="5892799">
                  <a:moveTo>
                    <a:pt x="6957056" y="5892799"/>
                  </a:moveTo>
                  <a:lnTo>
                    <a:pt x="0" y="5892799"/>
                  </a:lnTo>
                  <a:lnTo>
                    <a:pt x="1473200" y="0"/>
                  </a:lnTo>
                  <a:lnTo>
                    <a:pt x="6957056" y="0"/>
                  </a:lnTo>
                  <a:close/>
                </a:path>
              </a:pathLst>
            </a:cu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C6577883-A694-450C-A2C7-C9C8A85D9915}"/>
                </a:ext>
              </a:extLst>
            </p:cNvPr>
            <p:cNvSpPr/>
            <p:nvPr/>
          </p:nvSpPr>
          <p:spPr>
            <a:xfrm flipH="1" flipV="1">
              <a:off x="0" y="4457696"/>
              <a:ext cx="6267450" cy="883839"/>
            </a:xfrm>
            <a:custGeom>
              <a:avLst/>
              <a:gdLst>
                <a:gd name="connsiteX0" fmla="*/ 6267450 w 6267450"/>
                <a:gd name="connsiteY0" fmla="*/ 883839 h 883839"/>
                <a:gd name="connsiteX1" fmla="*/ 0 w 6267450"/>
                <a:gd name="connsiteY1" fmla="*/ 883839 h 883839"/>
                <a:gd name="connsiteX2" fmla="*/ 220960 w 6267450"/>
                <a:gd name="connsiteY2" fmla="*/ 0 h 883839"/>
                <a:gd name="connsiteX3" fmla="*/ 6267450 w 6267450"/>
                <a:gd name="connsiteY3" fmla="*/ 0 h 883839"/>
              </a:gdLst>
              <a:ahLst/>
              <a:cxnLst>
                <a:cxn ang="0">
                  <a:pos x="connsiteX0" y="connsiteY0"/>
                </a:cxn>
                <a:cxn ang="0">
                  <a:pos x="connsiteX1" y="connsiteY1"/>
                </a:cxn>
                <a:cxn ang="0">
                  <a:pos x="connsiteX2" y="connsiteY2"/>
                </a:cxn>
                <a:cxn ang="0">
                  <a:pos x="connsiteX3" y="connsiteY3"/>
                </a:cxn>
              </a:cxnLst>
              <a:rect l="l" t="t" r="r" b="b"/>
              <a:pathLst>
                <a:path w="6267450" h="883839">
                  <a:moveTo>
                    <a:pt x="6267450" y="883839"/>
                  </a:moveTo>
                  <a:lnTo>
                    <a:pt x="0" y="883839"/>
                  </a:lnTo>
                  <a:lnTo>
                    <a:pt x="220960" y="0"/>
                  </a:lnTo>
                  <a:lnTo>
                    <a:pt x="6267450" y="0"/>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2" name="Subtitle 11" descr="subtitle">
            <a:extLst>
              <a:ext uri="{FF2B5EF4-FFF2-40B4-BE49-F238E27FC236}">
                <a16:creationId xmlns:a16="http://schemas.microsoft.com/office/drawing/2014/main" id="{A6AB5563-AD44-4883-8D3E-93E27EEDAA40}"/>
              </a:ext>
            </a:extLst>
          </p:cNvPr>
          <p:cNvSpPr>
            <a:spLocks noGrp="1"/>
          </p:cNvSpPr>
          <p:nvPr>
            <p:ph type="subTitle" idx="1"/>
          </p:nvPr>
        </p:nvSpPr>
        <p:spPr/>
        <p:txBody>
          <a:bodyPr/>
          <a:lstStyle/>
          <a:p>
            <a:pPr algn="ctr"/>
            <a:r>
              <a:rPr lang="en-US" dirty="0"/>
              <a:t>The IEEE definition for software quality assurance </a:t>
            </a:r>
          </a:p>
          <a:p>
            <a:pPr algn="ctr"/>
            <a:r>
              <a:rPr lang="en-US" i="1" dirty="0"/>
              <a:t>( Institute of Electrical and Electronics Engineers )</a:t>
            </a:r>
            <a:endParaRPr lang="en-US" dirty="0"/>
          </a:p>
        </p:txBody>
      </p:sp>
      <p:sp>
        <p:nvSpPr>
          <p:cNvPr id="4" name="Rectangle 2">
            <a:extLst>
              <a:ext uri="{FF2B5EF4-FFF2-40B4-BE49-F238E27FC236}">
                <a16:creationId xmlns:a16="http://schemas.microsoft.com/office/drawing/2014/main" id="{89D872BB-5C1D-4C51-85A2-8A9CBE63E8B7}"/>
              </a:ext>
            </a:extLst>
          </p:cNvPr>
          <p:cNvSpPr>
            <a:spLocks noGrp="1" noChangeArrowheads="1"/>
          </p:cNvSpPr>
          <p:nvPr>
            <p:ph type="ctrTitle"/>
          </p:nvPr>
        </p:nvSpPr>
        <p:spPr bwMode="auto">
          <a:xfrm>
            <a:off x="316020" y="2234139"/>
            <a:ext cx="577998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00"/>
                </a:solidFill>
                <a:effectLst/>
                <a:latin typeface="Arial" panose="020B0604020202020204" pitchFamily="34" charset="0"/>
              </a:rPr>
              <a:t>"A planned and systematic pattern of all actions necessary to provide adequate confidence that an item or product conforms to established technical requirements. A set of activities designed to evaluate the process by which the products are developed or manufactured." </a:t>
            </a:r>
          </a:p>
        </p:txBody>
      </p:sp>
    </p:spTree>
    <p:extLst>
      <p:ext uri="{BB962C8B-B14F-4D97-AF65-F5344CB8AC3E}">
        <p14:creationId xmlns:p14="http://schemas.microsoft.com/office/powerpoint/2010/main" val="236657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eacher">
            <a:extLst>
              <a:ext uri="{FF2B5EF4-FFF2-40B4-BE49-F238E27FC236}">
                <a16:creationId xmlns:a16="http://schemas.microsoft.com/office/drawing/2014/main" id="{F659EAA6-F59B-49EC-A6C5-8E5D2DC648CC}"/>
              </a:ext>
            </a:extLst>
          </p:cNvPr>
          <p:cNvPicPr>
            <a:picLocks noGrp="1" noChangeAspect="1"/>
          </p:cNvPicPr>
          <p:nvPr>
            <p:ph type="pic" sz="quarter" idx="10"/>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57" b="157"/>
          <a:stretch>
            <a:fillRect/>
          </a:stretch>
        </p:blipFill>
        <p:spPr>
          <a:xfrm>
            <a:off x="0" y="0"/>
            <a:ext cx="12192000" cy="6858000"/>
          </a:xfrm>
          <a:prstGeom prst="rect">
            <a:avLst/>
          </a:prstGeom>
        </p:spPr>
      </p:pic>
      <p:grpSp>
        <p:nvGrpSpPr>
          <p:cNvPr id="3" name="Group 2">
            <a:extLst>
              <a:ext uri="{FF2B5EF4-FFF2-40B4-BE49-F238E27FC236}">
                <a16:creationId xmlns:a16="http://schemas.microsoft.com/office/drawing/2014/main" id="{B96D2D9B-E0B9-499F-9404-108DB59E4502}"/>
              </a:ext>
              <a:ext uri="{C183D7F6-B498-43B3-948B-1728B52AA6E4}">
                <adec:decorative xmlns:adec="http://schemas.microsoft.com/office/drawing/2017/decorative" val="1"/>
              </a:ext>
            </a:extLst>
          </p:cNvPr>
          <p:cNvGrpSpPr/>
          <p:nvPr/>
        </p:nvGrpSpPr>
        <p:grpSpPr>
          <a:xfrm rot="10800000">
            <a:off x="5234944" y="0"/>
            <a:ext cx="6957056" cy="6858000"/>
            <a:chOff x="0" y="0"/>
            <a:chExt cx="6957056" cy="6858000"/>
          </a:xfrm>
        </p:grpSpPr>
        <p:sp>
          <p:nvSpPr>
            <p:cNvPr id="33" name="Parallelogram 32">
              <a:extLst>
                <a:ext uri="{FF2B5EF4-FFF2-40B4-BE49-F238E27FC236}">
                  <a16:creationId xmlns:a16="http://schemas.microsoft.com/office/drawing/2014/main" id="{7E2E6584-76E9-4C56-A349-C9CDC96DC5F0}"/>
                </a:ext>
              </a:extLst>
            </p:cNvPr>
            <p:cNvSpPr/>
            <p:nvPr/>
          </p:nvSpPr>
          <p:spPr>
            <a:xfrm>
              <a:off x="1150750" y="0"/>
              <a:ext cx="5491804" cy="6858000"/>
            </a:xfrm>
            <a:prstGeom prst="parallelogram">
              <a:avLst>
                <a:gd name="adj" fmla="val 32713"/>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3F00D5-E18D-4210-AD3E-3ED73CEE4865}"/>
                </a:ext>
              </a:extLst>
            </p:cNvPr>
            <p:cNvSpPr/>
            <p:nvPr/>
          </p:nvSpPr>
          <p:spPr>
            <a:xfrm flipH="1" flipV="1">
              <a:off x="0" y="482600"/>
              <a:ext cx="6957056" cy="5892799"/>
            </a:xfrm>
            <a:custGeom>
              <a:avLst/>
              <a:gdLst>
                <a:gd name="connsiteX0" fmla="*/ 6957056 w 6957056"/>
                <a:gd name="connsiteY0" fmla="*/ 5892799 h 5892799"/>
                <a:gd name="connsiteX1" fmla="*/ 0 w 6957056"/>
                <a:gd name="connsiteY1" fmla="*/ 5892799 h 5892799"/>
                <a:gd name="connsiteX2" fmla="*/ 1473200 w 6957056"/>
                <a:gd name="connsiteY2" fmla="*/ 0 h 5892799"/>
                <a:gd name="connsiteX3" fmla="*/ 6957056 w 6957056"/>
                <a:gd name="connsiteY3" fmla="*/ 0 h 5892799"/>
              </a:gdLst>
              <a:ahLst/>
              <a:cxnLst>
                <a:cxn ang="0">
                  <a:pos x="connsiteX0" y="connsiteY0"/>
                </a:cxn>
                <a:cxn ang="0">
                  <a:pos x="connsiteX1" y="connsiteY1"/>
                </a:cxn>
                <a:cxn ang="0">
                  <a:pos x="connsiteX2" y="connsiteY2"/>
                </a:cxn>
                <a:cxn ang="0">
                  <a:pos x="connsiteX3" y="connsiteY3"/>
                </a:cxn>
              </a:cxnLst>
              <a:rect l="l" t="t" r="r" b="b"/>
              <a:pathLst>
                <a:path w="6957056" h="5892799">
                  <a:moveTo>
                    <a:pt x="6957056" y="5892799"/>
                  </a:moveTo>
                  <a:lnTo>
                    <a:pt x="0" y="5892799"/>
                  </a:lnTo>
                  <a:lnTo>
                    <a:pt x="1473200" y="0"/>
                  </a:lnTo>
                  <a:lnTo>
                    <a:pt x="6957056" y="0"/>
                  </a:lnTo>
                  <a:close/>
                </a:path>
              </a:pathLst>
            </a:cu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C6577883-A694-450C-A2C7-C9C8A85D9915}"/>
                </a:ext>
              </a:extLst>
            </p:cNvPr>
            <p:cNvSpPr/>
            <p:nvPr/>
          </p:nvSpPr>
          <p:spPr>
            <a:xfrm flipH="1" flipV="1">
              <a:off x="0" y="4457696"/>
              <a:ext cx="6267450" cy="883839"/>
            </a:xfrm>
            <a:custGeom>
              <a:avLst/>
              <a:gdLst>
                <a:gd name="connsiteX0" fmla="*/ 6267450 w 6267450"/>
                <a:gd name="connsiteY0" fmla="*/ 883839 h 883839"/>
                <a:gd name="connsiteX1" fmla="*/ 0 w 6267450"/>
                <a:gd name="connsiteY1" fmla="*/ 883839 h 883839"/>
                <a:gd name="connsiteX2" fmla="*/ 220960 w 6267450"/>
                <a:gd name="connsiteY2" fmla="*/ 0 h 883839"/>
                <a:gd name="connsiteX3" fmla="*/ 6267450 w 6267450"/>
                <a:gd name="connsiteY3" fmla="*/ 0 h 883839"/>
              </a:gdLst>
              <a:ahLst/>
              <a:cxnLst>
                <a:cxn ang="0">
                  <a:pos x="connsiteX0" y="connsiteY0"/>
                </a:cxn>
                <a:cxn ang="0">
                  <a:pos x="connsiteX1" y="connsiteY1"/>
                </a:cxn>
                <a:cxn ang="0">
                  <a:pos x="connsiteX2" y="connsiteY2"/>
                </a:cxn>
                <a:cxn ang="0">
                  <a:pos x="connsiteX3" y="connsiteY3"/>
                </a:cxn>
              </a:cxnLst>
              <a:rect l="l" t="t" r="r" b="b"/>
              <a:pathLst>
                <a:path w="6267450" h="883839">
                  <a:moveTo>
                    <a:pt x="6267450" y="883839"/>
                  </a:moveTo>
                  <a:lnTo>
                    <a:pt x="0" y="883839"/>
                  </a:lnTo>
                  <a:lnTo>
                    <a:pt x="220960" y="0"/>
                  </a:lnTo>
                  <a:lnTo>
                    <a:pt x="6267450" y="0"/>
                  </a:ln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2" name="Subtitle 11" descr="subtitle">
            <a:extLst>
              <a:ext uri="{FF2B5EF4-FFF2-40B4-BE49-F238E27FC236}">
                <a16:creationId xmlns:a16="http://schemas.microsoft.com/office/drawing/2014/main" id="{A6AB5563-AD44-4883-8D3E-93E27EEDAA40}"/>
              </a:ext>
            </a:extLst>
          </p:cNvPr>
          <p:cNvSpPr>
            <a:spLocks noGrp="1"/>
          </p:cNvSpPr>
          <p:nvPr>
            <p:ph type="subTitle" idx="1"/>
          </p:nvPr>
        </p:nvSpPr>
        <p:spPr>
          <a:xfrm>
            <a:off x="6911130" y="1697781"/>
            <a:ext cx="5049510" cy="521208"/>
          </a:xfrm>
        </p:spPr>
        <p:txBody>
          <a:bodyPr/>
          <a:lstStyle/>
          <a:p>
            <a:pPr algn="ctr"/>
            <a:r>
              <a:rPr lang="en-US" dirty="0" err="1"/>
              <a:t>Definisi</a:t>
            </a:r>
            <a:r>
              <a:rPr lang="en-US" dirty="0"/>
              <a:t> software quality assurance </a:t>
            </a:r>
            <a:r>
              <a:rPr lang="en-US" dirty="0" err="1"/>
              <a:t>menurut</a:t>
            </a:r>
            <a:r>
              <a:rPr lang="en-US" dirty="0"/>
              <a:t> IEEE</a:t>
            </a:r>
          </a:p>
          <a:p>
            <a:pPr algn="ctr"/>
            <a:r>
              <a:rPr lang="en-US" i="1" dirty="0"/>
              <a:t>( Institute of Electrical and Electronics Engineers )</a:t>
            </a:r>
            <a:endParaRPr lang="en-US" dirty="0"/>
          </a:p>
        </p:txBody>
      </p:sp>
      <p:sp>
        <p:nvSpPr>
          <p:cNvPr id="4" name="Rectangle 2">
            <a:extLst>
              <a:ext uri="{FF2B5EF4-FFF2-40B4-BE49-F238E27FC236}">
                <a16:creationId xmlns:a16="http://schemas.microsoft.com/office/drawing/2014/main" id="{89D872BB-5C1D-4C51-85A2-8A9CBE63E8B7}"/>
              </a:ext>
            </a:extLst>
          </p:cNvPr>
          <p:cNvSpPr>
            <a:spLocks noGrp="1" noChangeArrowheads="1"/>
          </p:cNvSpPr>
          <p:nvPr>
            <p:ph type="ctrTitle"/>
          </p:nvPr>
        </p:nvSpPr>
        <p:spPr bwMode="auto">
          <a:xfrm>
            <a:off x="6180660" y="3442034"/>
            <a:ext cx="577998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lnSpc>
                <a:spcPct val="100000"/>
              </a:lnSpc>
              <a:spcAft>
                <a:spcPct val="0"/>
              </a:spcAft>
            </a:pPr>
            <a:r>
              <a:rPr lang="en-US" altLang="en-US" sz="1800" dirty="0">
                <a:solidFill>
                  <a:srgbClr val="FFFF00"/>
                </a:solidFill>
                <a:latin typeface="Arial" panose="020B0604020202020204" pitchFamily="34" charset="0"/>
              </a:rPr>
              <a:t>"Pola yang </a:t>
            </a:r>
            <a:r>
              <a:rPr lang="en-US" altLang="en-US" sz="1800" dirty="0" err="1">
                <a:solidFill>
                  <a:srgbClr val="FFFF00"/>
                </a:solidFill>
                <a:latin typeface="Arial" panose="020B0604020202020204" pitchFamily="34" charset="0"/>
              </a:rPr>
              <a:t>terencana</a:t>
            </a:r>
            <a:r>
              <a:rPr lang="en-US" altLang="en-US" sz="1800" dirty="0">
                <a:solidFill>
                  <a:srgbClr val="FFFF00"/>
                </a:solidFill>
                <a:latin typeface="Arial" panose="020B0604020202020204" pitchFamily="34" charset="0"/>
              </a:rPr>
              <a:t> dan </a:t>
            </a:r>
            <a:r>
              <a:rPr lang="en-US" altLang="en-US" sz="1800" dirty="0" err="1">
                <a:solidFill>
                  <a:srgbClr val="FFFF00"/>
                </a:solidFill>
                <a:latin typeface="Arial" panose="020B0604020202020204" pitchFamily="34" charset="0"/>
              </a:rPr>
              <a:t>sistematis</a:t>
            </a:r>
            <a:r>
              <a:rPr lang="en-US" altLang="en-US" sz="1800" dirty="0">
                <a:solidFill>
                  <a:srgbClr val="FFFF00"/>
                </a:solidFill>
                <a:latin typeface="Arial" panose="020B0604020202020204" pitchFamily="34" charset="0"/>
              </a:rPr>
              <a:t> </a:t>
            </a:r>
            <a:r>
              <a:rPr lang="en-US" altLang="en-US" sz="1800" dirty="0" err="1">
                <a:solidFill>
                  <a:srgbClr val="FFFF00"/>
                </a:solidFill>
                <a:latin typeface="Arial" panose="020B0604020202020204" pitchFamily="34" charset="0"/>
              </a:rPr>
              <a:t>dari</a:t>
            </a:r>
            <a:r>
              <a:rPr lang="en-US" altLang="en-US" sz="1800" dirty="0">
                <a:solidFill>
                  <a:srgbClr val="FFFF00"/>
                </a:solidFill>
                <a:latin typeface="Arial" panose="020B0604020202020204" pitchFamily="34" charset="0"/>
              </a:rPr>
              <a:t> </a:t>
            </a:r>
            <a:r>
              <a:rPr lang="en-US" altLang="en-US" sz="1800" dirty="0" err="1">
                <a:solidFill>
                  <a:srgbClr val="FFFF00"/>
                </a:solidFill>
                <a:latin typeface="Arial" panose="020B0604020202020204" pitchFamily="34" charset="0"/>
              </a:rPr>
              <a:t>semua</a:t>
            </a:r>
            <a:r>
              <a:rPr lang="en-US" altLang="en-US" sz="1800" dirty="0">
                <a:solidFill>
                  <a:srgbClr val="FFFF00"/>
                </a:solidFill>
                <a:latin typeface="Arial" panose="020B0604020202020204" pitchFamily="34" charset="0"/>
              </a:rPr>
              <a:t> </a:t>
            </a:r>
            <a:r>
              <a:rPr lang="en-US" altLang="en-US" sz="1800" dirty="0" err="1">
                <a:solidFill>
                  <a:srgbClr val="FFFF00"/>
                </a:solidFill>
                <a:latin typeface="Arial" panose="020B0604020202020204" pitchFamily="34" charset="0"/>
              </a:rPr>
              <a:t>tindakan</a:t>
            </a:r>
            <a:r>
              <a:rPr lang="en-US" altLang="en-US" sz="1800" dirty="0">
                <a:solidFill>
                  <a:srgbClr val="FFFF00"/>
                </a:solidFill>
                <a:latin typeface="Arial" panose="020B0604020202020204" pitchFamily="34" charset="0"/>
              </a:rPr>
              <a:t> yang </a:t>
            </a:r>
            <a:r>
              <a:rPr lang="en-US" altLang="en-US" sz="1800" dirty="0" err="1">
                <a:solidFill>
                  <a:srgbClr val="FFFF00"/>
                </a:solidFill>
                <a:latin typeface="Arial" panose="020B0604020202020204" pitchFamily="34" charset="0"/>
              </a:rPr>
              <a:t>diperlukan</a:t>
            </a:r>
            <a:r>
              <a:rPr lang="en-US" altLang="en-US" sz="1800" dirty="0">
                <a:solidFill>
                  <a:srgbClr val="FFFF00"/>
                </a:solidFill>
                <a:latin typeface="Arial" panose="020B0604020202020204" pitchFamily="34" charset="0"/>
              </a:rPr>
              <a:t> </a:t>
            </a:r>
            <a:r>
              <a:rPr lang="en-US" altLang="en-US" sz="1800" dirty="0" err="1">
                <a:solidFill>
                  <a:srgbClr val="FFFF00"/>
                </a:solidFill>
                <a:latin typeface="Arial" panose="020B0604020202020204" pitchFamily="34" charset="0"/>
              </a:rPr>
              <a:t>untuk</a:t>
            </a:r>
            <a:r>
              <a:rPr lang="en-US" altLang="en-US" sz="1800" dirty="0">
                <a:solidFill>
                  <a:srgbClr val="FFFF00"/>
                </a:solidFill>
                <a:latin typeface="Arial" panose="020B0604020202020204" pitchFamily="34" charset="0"/>
              </a:rPr>
              <a:t> </a:t>
            </a:r>
            <a:r>
              <a:rPr lang="en-US" altLang="en-US" sz="1800" dirty="0" err="1">
                <a:solidFill>
                  <a:srgbClr val="FFFF00"/>
                </a:solidFill>
                <a:latin typeface="Arial" panose="020B0604020202020204" pitchFamily="34" charset="0"/>
              </a:rPr>
              <a:t>memberikan</a:t>
            </a:r>
            <a:r>
              <a:rPr lang="en-US" altLang="en-US" sz="1800" dirty="0">
                <a:solidFill>
                  <a:srgbClr val="FFFF00"/>
                </a:solidFill>
                <a:latin typeface="Arial" panose="020B0604020202020204" pitchFamily="34" charset="0"/>
              </a:rPr>
              <a:t> </a:t>
            </a:r>
            <a:r>
              <a:rPr lang="en-US" altLang="en-US" sz="1800" dirty="0" err="1">
                <a:solidFill>
                  <a:srgbClr val="FFFF00"/>
                </a:solidFill>
                <a:latin typeface="Arial" panose="020B0604020202020204" pitchFamily="34" charset="0"/>
              </a:rPr>
              <a:t>keyakinan</a:t>
            </a:r>
            <a:r>
              <a:rPr lang="en-US" altLang="en-US" sz="1800" dirty="0">
                <a:solidFill>
                  <a:srgbClr val="FFFF00"/>
                </a:solidFill>
                <a:latin typeface="Arial" panose="020B0604020202020204" pitchFamily="34" charset="0"/>
              </a:rPr>
              <a:t> yang </a:t>
            </a:r>
            <a:r>
              <a:rPr lang="en-US" altLang="en-US" sz="1800" dirty="0" err="1">
                <a:solidFill>
                  <a:srgbClr val="FFFF00"/>
                </a:solidFill>
                <a:latin typeface="Arial" panose="020B0604020202020204" pitchFamily="34" charset="0"/>
              </a:rPr>
              <a:t>memadai</a:t>
            </a:r>
            <a:r>
              <a:rPr lang="en-US" altLang="en-US" sz="1800" dirty="0">
                <a:solidFill>
                  <a:srgbClr val="FFFF00"/>
                </a:solidFill>
                <a:latin typeface="Arial" panose="020B0604020202020204" pitchFamily="34" charset="0"/>
              </a:rPr>
              <a:t> </a:t>
            </a:r>
            <a:r>
              <a:rPr lang="en-US" altLang="en-US" sz="1800" dirty="0" err="1">
                <a:solidFill>
                  <a:srgbClr val="FFFF00"/>
                </a:solidFill>
                <a:latin typeface="Arial" panose="020B0604020202020204" pitchFamily="34" charset="0"/>
              </a:rPr>
              <a:t>bahwa</a:t>
            </a:r>
            <a:r>
              <a:rPr lang="en-US" altLang="en-US" sz="1800" dirty="0">
                <a:solidFill>
                  <a:srgbClr val="FFFF00"/>
                </a:solidFill>
                <a:latin typeface="Arial" panose="020B0604020202020204" pitchFamily="34" charset="0"/>
              </a:rPr>
              <a:t> </a:t>
            </a:r>
            <a:r>
              <a:rPr lang="en-US" altLang="en-US" sz="1800" dirty="0" err="1">
                <a:solidFill>
                  <a:srgbClr val="FFFF00"/>
                </a:solidFill>
                <a:latin typeface="Arial" panose="020B0604020202020204" pitchFamily="34" charset="0"/>
              </a:rPr>
              <a:t>suatu</a:t>
            </a:r>
            <a:r>
              <a:rPr lang="en-US" altLang="en-US" sz="1800" dirty="0">
                <a:solidFill>
                  <a:srgbClr val="FFFF00"/>
                </a:solidFill>
                <a:latin typeface="Arial" panose="020B0604020202020204" pitchFamily="34" charset="0"/>
              </a:rPr>
              <a:t> </a:t>
            </a:r>
            <a:r>
              <a:rPr lang="en-US" altLang="en-US" sz="1800" dirty="0" err="1">
                <a:solidFill>
                  <a:srgbClr val="FFFF00"/>
                </a:solidFill>
                <a:latin typeface="Arial" panose="020B0604020202020204" pitchFamily="34" charset="0"/>
              </a:rPr>
              <a:t>barang</a:t>
            </a:r>
            <a:r>
              <a:rPr lang="en-US" altLang="en-US" sz="1800" dirty="0">
                <a:solidFill>
                  <a:srgbClr val="FFFF00"/>
                </a:solidFill>
                <a:latin typeface="Arial" panose="020B0604020202020204" pitchFamily="34" charset="0"/>
              </a:rPr>
              <a:t> </a:t>
            </a:r>
            <a:r>
              <a:rPr lang="en-US" altLang="en-US" sz="1800" dirty="0" err="1">
                <a:solidFill>
                  <a:srgbClr val="FFFF00"/>
                </a:solidFill>
                <a:latin typeface="Arial" panose="020B0604020202020204" pitchFamily="34" charset="0"/>
              </a:rPr>
              <a:t>atau</a:t>
            </a:r>
            <a:r>
              <a:rPr lang="en-US" altLang="en-US" sz="1800" dirty="0">
                <a:solidFill>
                  <a:srgbClr val="FFFF00"/>
                </a:solidFill>
                <a:latin typeface="Arial" panose="020B0604020202020204" pitchFamily="34" charset="0"/>
              </a:rPr>
              <a:t> </a:t>
            </a:r>
            <a:r>
              <a:rPr lang="en-US" altLang="en-US" sz="1800" dirty="0" err="1">
                <a:solidFill>
                  <a:srgbClr val="FFFF00"/>
                </a:solidFill>
                <a:latin typeface="Arial" panose="020B0604020202020204" pitchFamily="34" charset="0"/>
              </a:rPr>
              <a:t>produk</a:t>
            </a:r>
            <a:r>
              <a:rPr lang="en-US" altLang="en-US" sz="1800" dirty="0">
                <a:solidFill>
                  <a:srgbClr val="FFFF00"/>
                </a:solidFill>
                <a:latin typeface="Arial" panose="020B0604020202020204" pitchFamily="34" charset="0"/>
              </a:rPr>
              <a:t> </a:t>
            </a:r>
            <a:r>
              <a:rPr lang="en-US" altLang="en-US" sz="1800" dirty="0" err="1">
                <a:solidFill>
                  <a:srgbClr val="FFFF00"/>
                </a:solidFill>
                <a:latin typeface="Arial" panose="020B0604020202020204" pitchFamily="34" charset="0"/>
              </a:rPr>
              <a:t>sesuai</a:t>
            </a:r>
            <a:r>
              <a:rPr lang="en-US" altLang="en-US" sz="1800" dirty="0">
                <a:solidFill>
                  <a:srgbClr val="FFFF00"/>
                </a:solidFill>
                <a:latin typeface="Arial" panose="020B0604020202020204" pitchFamily="34" charset="0"/>
              </a:rPr>
              <a:t> </a:t>
            </a:r>
            <a:r>
              <a:rPr lang="en-US" altLang="en-US" sz="1800" dirty="0" err="1">
                <a:solidFill>
                  <a:srgbClr val="FFFF00"/>
                </a:solidFill>
                <a:latin typeface="Arial" panose="020B0604020202020204" pitchFamily="34" charset="0"/>
              </a:rPr>
              <a:t>dengan</a:t>
            </a:r>
            <a:r>
              <a:rPr lang="en-US" altLang="en-US" sz="1800" dirty="0">
                <a:solidFill>
                  <a:srgbClr val="FFFF00"/>
                </a:solidFill>
                <a:latin typeface="Arial" panose="020B0604020202020204" pitchFamily="34" charset="0"/>
              </a:rPr>
              <a:t> </a:t>
            </a:r>
            <a:r>
              <a:rPr lang="en-US" altLang="en-US" sz="1800" dirty="0" err="1">
                <a:solidFill>
                  <a:srgbClr val="FFFF00"/>
                </a:solidFill>
                <a:latin typeface="Arial" panose="020B0604020202020204" pitchFamily="34" charset="0"/>
              </a:rPr>
              <a:t>persyaratan</a:t>
            </a:r>
            <a:r>
              <a:rPr lang="en-US" altLang="en-US" sz="1800" dirty="0">
                <a:solidFill>
                  <a:srgbClr val="FFFF00"/>
                </a:solidFill>
                <a:latin typeface="Arial" panose="020B0604020202020204" pitchFamily="34" charset="0"/>
              </a:rPr>
              <a:t> </a:t>
            </a:r>
            <a:r>
              <a:rPr lang="en-US" altLang="en-US" sz="1800" dirty="0" err="1">
                <a:solidFill>
                  <a:srgbClr val="FFFF00"/>
                </a:solidFill>
                <a:latin typeface="Arial" panose="020B0604020202020204" pitchFamily="34" charset="0"/>
              </a:rPr>
              <a:t>teknis</a:t>
            </a:r>
            <a:r>
              <a:rPr lang="en-US" altLang="en-US" sz="1800" dirty="0">
                <a:solidFill>
                  <a:srgbClr val="FFFF00"/>
                </a:solidFill>
                <a:latin typeface="Arial" panose="020B0604020202020204" pitchFamily="34" charset="0"/>
              </a:rPr>
              <a:t> yang </a:t>
            </a:r>
            <a:r>
              <a:rPr lang="en-US" altLang="en-US" sz="1800" dirty="0" err="1">
                <a:solidFill>
                  <a:srgbClr val="FFFF00"/>
                </a:solidFill>
                <a:latin typeface="Arial" panose="020B0604020202020204" pitchFamily="34" charset="0"/>
              </a:rPr>
              <a:t>ditetapkan</a:t>
            </a:r>
            <a:r>
              <a:rPr lang="en-US" altLang="en-US" sz="1800" dirty="0">
                <a:solidFill>
                  <a:srgbClr val="FFFF00"/>
                </a:solidFill>
                <a:latin typeface="Arial" panose="020B0604020202020204" pitchFamily="34" charset="0"/>
              </a:rPr>
              <a:t>. </a:t>
            </a:r>
            <a:r>
              <a:rPr lang="en-US" altLang="en-US" sz="1800" dirty="0" err="1">
                <a:solidFill>
                  <a:srgbClr val="FFFF00"/>
                </a:solidFill>
                <a:latin typeface="Arial" panose="020B0604020202020204" pitchFamily="34" charset="0"/>
              </a:rPr>
              <a:t>Serangkaian</a:t>
            </a:r>
            <a:r>
              <a:rPr lang="en-US" altLang="en-US" sz="1800" dirty="0">
                <a:solidFill>
                  <a:srgbClr val="FFFF00"/>
                </a:solidFill>
                <a:latin typeface="Arial" panose="020B0604020202020204" pitchFamily="34" charset="0"/>
              </a:rPr>
              <a:t> </a:t>
            </a:r>
            <a:r>
              <a:rPr lang="en-US" altLang="en-US" sz="1800" dirty="0" err="1">
                <a:solidFill>
                  <a:srgbClr val="FFFF00"/>
                </a:solidFill>
                <a:latin typeface="Arial" panose="020B0604020202020204" pitchFamily="34" charset="0"/>
              </a:rPr>
              <a:t>kegiatan</a:t>
            </a:r>
            <a:r>
              <a:rPr lang="en-US" altLang="en-US" sz="1800" dirty="0">
                <a:solidFill>
                  <a:srgbClr val="FFFF00"/>
                </a:solidFill>
                <a:latin typeface="Arial" panose="020B0604020202020204" pitchFamily="34" charset="0"/>
              </a:rPr>
              <a:t> yang </a:t>
            </a:r>
            <a:r>
              <a:rPr lang="en-US" altLang="en-US" sz="1800" dirty="0" err="1">
                <a:solidFill>
                  <a:srgbClr val="FFFF00"/>
                </a:solidFill>
                <a:latin typeface="Arial" panose="020B0604020202020204" pitchFamily="34" charset="0"/>
              </a:rPr>
              <a:t>dirancang</a:t>
            </a:r>
            <a:r>
              <a:rPr lang="en-US" altLang="en-US" sz="1800" dirty="0">
                <a:solidFill>
                  <a:srgbClr val="FFFF00"/>
                </a:solidFill>
                <a:latin typeface="Arial" panose="020B0604020202020204" pitchFamily="34" charset="0"/>
              </a:rPr>
              <a:t> </a:t>
            </a:r>
            <a:r>
              <a:rPr lang="en-US" altLang="en-US" sz="1800" dirty="0" err="1">
                <a:solidFill>
                  <a:srgbClr val="FFFF00"/>
                </a:solidFill>
                <a:latin typeface="Arial" panose="020B0604020202020204" pitchFamily="34" charset="0"/>
              </a:rPr>
              <a:t>untuk</a:t>
            </a:r>
            <a:r>
              <a:rPr lang="en-US" altLang="en-US" sz="1800" dirty="0">
                <a:solidFill>
                  <a:srgbClr val="FFFF00"/>
                </a:solidFill>
                <a:latin typeface="Arial" panose="020B0604020202020204" pitchFamily="34" charset="0"/>
              </a:rPr>
              <a:t> </a:t>
            </a:r>
            <a:r>
              <a:rPr lang="en-US" altLang="en-US" sz="1800" dirty="0" err="1">
                <a:solidFill>
                  <a:srgbClr val="FFFF00"/>
                </a:solidFill>
                <a:latin typeface="Arial" panose="020B0604020202020204" pitchFamily="34" charset="0"/>
              </a:rPr>
              <a:t>mengevaluasi</a:t>
            </a:r>
            <a:r>
              <a:rPr lang="en-US" altLang="en-US" sz="1800" dirty="0">
                <a:solidFill>
                  <a:srgbClr val="FFFF00"/>
                </a:solidFill>
                <a:latin typeface="Arial" panose="020B0604020202020204" pitchFamily="34" charset="0"/>
              </a:rPr>
              <a:t> proses </a:t>
            </a:r>
            <a:r>
              <a:rPr lang="en-US" altLang="en-US" sz="1800" dirty="0" err="1">
                <a:solidFill>
                  <a:srgbClr val="FFFF00"/>
                </a:solidFill>
                <a:latin typeface="Arial" panose="020B0604020202020204" pitchFamily="34" charset="0"/>
              </a:rPr>
              <a:t>dimana</a:t>
            </a:r>
            <a:r>
              <a:rPr lang="en-US" altLang="en-US" sz="1800" dirty="0">
                <a:solidFill>
                  <a:srgbClr val="FFFF00"/>
                </a:solidFill>
                <a:latin typeface="Arial" panose="020B0604020202020204" pitchFamily="34" charset="0"/>
              </a:rPr>
              <a:t> </a:t>
            </a:r>
            <a:r>
              <a:rPr lang="en-US" altLang="en-US" sz="1800" dirty="0" err="1">
                <a:solidFill>
                  <a:srgbClr val="FFFF00"/>
                </a:solidFill>
                <a:latin typeface="Arial" panose="020B0604020202020204" pitchFamily="34" charset="0"/>
              </a:rPr>
              <a:t>produk</a:t>
            </a:r>
            <a:r>
              <a:rPr lang="en-US" altLang="en-US" sz="1800" dirty="0">
                <a:solidFill>
                  <a:srgbClr val="FFFF00"/>
                </a:solidFill>
                <a:latin typeface="Arial" panose="020B0604020202020204" pitchFamily="34" charset="0"/>
              </a:rPr>
              <a:t> </a:t>
            </a:r>
            <a:r>
              <a:rPr lang="en-US" altLang="en-US" sz="1800" dirty="0" err="1">
                <a:solidFill>
                  <a:srgbClr val="FFFF00"/>
                </a:solidFill>
                <a:latin typeface="Arial" panose="020B0604020202020204" pitchFamily="34" charset="0"/>
              </a:rPr>
              <a:t>dikembangkan</a:t>
            </a:r>
            <a:r>
              <a:rPr lang="en-US" altLang="en-US" sz="1800" dirty="0">
                <a:solidFill>
                  <a:srgbClr val="FFFF00"/>
                </a:solidFill>
                <a:latin typeface="Arial" panose="020B0604020202020204" pitchFamily="34" charset="0"/>
              </a:rPr>
              <a:t> </a:t>
            </a:r>
            <a:r>
              <a:rPr lang="en-US" altLang="en-US" sz="1800" dirty="0" err="1">
                <a:solidFill>
                  <a:srgbClr val="FFFF00"/>
                </a:solidFill>
                <a:latin typeface="Arial" panose="020B0604020202020204" pitchFamily="34" charset="0"/>
              </a:rPr>
              <a:t>atau</a:t>
            </a:r>
            <a:r>
              <a:rPr lang="en-US" altLang="en-US" sz="1800" dirty="0">
                <a:solidFill>
                  <a:srgbClr val="FFFF00"/>
                </a:solidFill>
                <a:latin typeface="Arial" panose="020B0604020202020204" pitchFamily="34" charset="0"/>
              </a:rPr>
              <a:t> </a:t>
            </a:r>
            <a:r>
              <a:rPr lang="en-US" altLang="en-US" sz="1800" dirty="0" err="1">
                <a:solidFill>
                  <a:srgbClr val="FFFF00"/>
                </a:solidFill>
                <a:latin typeface="Arial" panose="020B0604020202020204" pitchFamily="34" charset="0"/>
              </a:rPr>
              <a:t>diproduksi</a:t>
            </a:r>
            <a:r>
              <a:rPr lang="en-US" altLang="en-US" sz="1800" dirty="0">
                <a:solidFill>
                  <a:srgbClr val="FFFF00"/>
                </a:solidFill>
                <a:latin typeface="Arial" panose="020B0604020202020204" pitchFamily="34" charset="0"/>
              </a:rPr>
              <a:t>."</a:t>
            </a:r>
            <a:endParaRPr kumimoji="0" lang="en-US" altLang="en-US" sz="18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908966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rial view of boy sitting at his laptop">
            <a:extLst>
              <a:ext uri="{FF2B5EF4-FFF2-40B4-BE49-F238E27FC236}">
                <a16:creationId xmlns:a16="http://schemas.microsoft.com/office/drawing/2014/main" id="{3C2A7DCB-B005-424A-8446-ACA533D0BC8B}"/>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grpSp>
        <p:nvGrpSpPr>
          <p:cNvPr id="11" name="Group 10">
            <a:extLst>
              <a:ext uri="{FF2B5EF4-FFF2-40B4-BE49-F238E27FC236}">
                <a16:creationId xmlns:a16="http://schemas.microsoft.com/office/drawing/2014/main" id="{AB025618-C830-4992-9CD3-D9E49BC79E67}"/>
              </a:ext>
              <a:ext uri="{C183D7F6-B498-43B3-948B-1728B52AA6E4}">
                <adec:decorative xmlns:adec="http://schemas.microsoft.com/office/drawing/2017/decorative" val="1"/>
              </a:ext>
            </a:extLst>
          </p:cNvPr>
          <p:cNvGrpSpPr/>
          <p:nvPr/>
        </p:nvGrpSpPr>
        <p:grpSpPr>
          <a:xfrm>
            <a:off x="2595847" y="0"/>
            <a:ext cx="7388298" cy="6858000"/>
            <a:chOff x="1826589" y="0"/>
            <a:chExt cx="7388298" cy="6858000"/>
          </a:xfrm>
        </p:grpSpPr>
        <p:sp>
          <p:nvSpPr>
            <p:cNvPr id="10" name="Parallelogram 9">
              <a:extLst>
                <a:ext uri="{FF2B5EF4-FFF2-40B4-BE49-F238E27FC236}">
                  <a16:creationId xmlns:a16="http://schemas.microsoft.com/office/drawing/2014/main"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0051AD99-BC4A-487F-BE1C-486FC5B8E9F2}"/>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descr="Title">
            <a:extLst>
              <a:ext uri="{FF2B5EF4-FFF2-40B4-BE49-F238E27FC236}">
                <a16:creationId xmlns:a16="http://schemas.microsoft.com/office/drawing/2014/main" id="{DFF36EE7-AE57-42F4-ACA9-A328C1F4EA02}"/>
              </a:ext>
            </a:extLst>
          </p:cNvPr>
          <p:cNvSpPr>
            <a:spLocks noGrp="1"/>
          </p:cNvSpPr>
          <p:nvPr>
            <p:ph type="title"/>
          </p:nvPr>
        </p:nvSpPr>
        <p:spPr>
          <a:xfrm>
            <a:off x="633186" y="557439"/>
            <a:ext cx="6891564" cy="1423761"/>
          </a:xfrm>
        </p:spPr>
        <p:txBody>
          <a:bodyPr/>
          <a:lstStyle/>
          <a:p>
            <a:r>
              <a:rPr lang="en-ID" b="1" dirty="0"/>
              <a:t>Organizing for Quality Assurance</a:t>
            </a:r>
            <a:br>
              <a:rPr lang="en-ID" b="1" dirty="0"/>
            </a:br>
            <a:r>
              <a:rPr lang="en-US" sz="2000" dirty="0"/>
              <a:t>The quality assurance organizational framework that operates within the organizational structure includes the following participants </a:t>
            </a:r>
            <a:br>
              <a:rPr lang="en-US" dirty="0"/>
            </a:br>
            <a:endParaRPr lang="en-ID" b="1" dirty="0"/>
          </a:p>
        </p:txBody>
      </p:sp>
      <p:pic>
        <p:nvPicPr>
          <p:cNvPr id="35" name="Content Placeholder 34" descr="Open Book">
            <a:extLst>
              <a:ext uri="{FF2B5EF4-FFF2-40B4-BE49-F238E27FC236}">
                <a16:creationId xmlns:a16="http://schemas.microsoft.com/office/drawing/2014/main" id="{56174A3F-A7B3-40BE-88BD-1796890E4B44}"/>
              </a:ext>
            </a:extLst>
          </p:cNvPr>
          <p:cNvPicPr>
            <a:picLocks noGrp="1" noChangeAspect="1"/>
          </p:cNvPicPr>
          <p:nvPr>
            <p:ph sz="quarter" idx="13"/>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p:pic>
      <p:sp>
        <p:nvSpPr>
          <p:cNvPr id="23" name="Text Placeholder 22" descr="content block 1">
            <a:extLst>
              <a:ext uri="{FF2B5EF4-FFF2-40B4-BE49-F238E27FC236}">
                <a16:creationId xmlns:a16="http://schemas.microsoft.com/office/drawing/2014/main" id="{B88939B0-5B9A-4423-AFD1-CF6B22268795}"/>
              </a:ext>
            </a:extLst>
          </p:cNvPr>
          <p:cNvSpPr>
            <a:spLocks noGrp="1"/>
          </p:cNvSpPr>
          <p:nvPr>
            <p:ph type="body" sz="quarter" idx="11"/>
          </p:nvPr>
        </p:nvSpPr>
        <p:spPr>
          <a:xfrm>
            <a:off x="647700" y="2538639"/>
            <a:ext cx="4324350" cy="3679733"/>
          </a:xfrm>
        </p:spPr>
        <p:txBody>
          <a:bodyPr/>
          <a:lstStyle/>
          <a:p>
            <a:r>
              <a:rPr lang="en-ID" sz="2000" b="1" dirty="0"/>
              <a:t>Managers</a:t>
            </a:r>
          </a:p>
          <a:p>
            <a:pPr marL="285750" indent="-285750">
              <a:buFont typeface="Wingdings" panose="05000000000000000000" pitchFamily="2" charset="2"/>
              <a:buChar char="q"/>
            </a:pPr>
            <a:r>
              <a:rPr lang="en-US" sz="2000" dirty="0"/>
              <a:t>Top management executives, especially the executive directly in charge of software quality assurance</a:t>
            </a:r>
          </a:p>
          <a:p>
            <a:pPr marL="285750" indent="-285750">
              <a:buFont typeface="Wingdings" panose="05000000000000000000" pitchFamily="2" charset="2"/>
              <a:buChar char="q"/>
            </a:pPr>
            <a:r>
              <a:rPr lang="en-US" sz="2000" dirty="0"/>
              <a:t>Software development and maintenance department managers</a:t>
            </a:r>
          </a:p>
          <a:p>
            <a:pPr marL="285750" indent="-285750">
              <a:buFont typeface="Wingdings" panose="05000000000000000000" pitchFamily="2" charset="2"/>
              <a:buChar char="q"/>
            </a:pPr>
            <a:r>
              <a:rPr lang="en-US" sz="2000" dirty="0"/>
              <a:t>Software testing department managers</a:t>
            </a:r>
          </a:p>
          <a:p>
            <a:pPr marL="285750" indent="-285750">
              <a:buFont typeface="Wingdings" panose="05000000000000000000" pitchFamily="2" charset="2"/>
              <a:buChar char="q"/>
            </a:pPr>
            <a:r>
              <a:rPr lang="en-US" sz="2000" dirty="0"/>
              <a:t>Project managers and team leaders of development and maintenance projects</a:t>
            </a:r>
          </a:p>
          <a:p>
            <a:pPr marL="285750" indent="-285750">
              <a:buFont typeface="Wingdings" panose="05000000000000000000" pitchFamily="2" charset="2"/>
              <a:buChar char="q"/>
            </a:pPr>
            <a:r>
              <a:rPr lang="en-US" sz="2000" dirty="0"/>
              <a:t>Leaders of software testing teams</a:t>
            </a:r>
          </a:p>
          <a:p>
            <a:endParaRPr lang="en-ID" sz="2000" b="1" dirty="0"/>
          </a:p>
        </p:txBody>
      </p:sp>
      <p:pic>
        <p:nvPicPr>
          <p:cNvPr id="36" name="Content Placeholder 35" descr="Medal">
            <a:extLst>
              <a:ext uri="{FF2B5EF4-FFF2-40B4-BE49-F238E27FC236}">
                <a16:creationId xmlns:a16="http://schemas.microsoft.com/office/drawing/2014/main" id="{A960174C-A9DE-472D-BF1C-B13108BD70B7}"/>
              </a:ext>
            </a:extLst>
          </p:cNvPr>
          <p:cNvPicPr>
            <a:picLocks noGrp="1" noChangeAspect="1"/>
          </p:cNvPicPr>
          <p:nvPr>
            <p:ph sz="quarter" idx="14"/>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317300" y="2004672"/>
            <a:ext cx="548640" cy="548640"/>
          </a:xfrm>
        </p:spPr>
      </p:pic>
      <p:sp>
        <p:nvSpPr>
          <p:cNvPr id="24" name="Text Placeholder 23" descr="content block 2">
            <a:extLst>
              <a:ext uri="{FF2B5EF4-FFF2-40B4-BE49-F238E27FC236}">
                <a16:creationId xmlns:a16="http://schemas.microsoft.com/office/drawing/2014/main" id="{C3930A4E-1302-4AC9-86A3-C4E8AF186ED8}"/>
              </a:ext>
            </a:extLst>
          </p:cNvPr>
          <p:cNvSpPr>
            <a:spLocks noGrp="1"/>
          </p:cNvSpPr>
          <p:nvPr>
            <p:ph type="body" sz="quarter" idx="12"/>
          </p:nvPr>
        </p:nvSpPr>
        <p:spPr>
          <a:xfrm>
            <a:off x="5249288" y="2717803"/>
            <a:ext cx="2684664" cy="3368675"/>
          </a:xfrm>
        </p:spPr>
        <p:txBody>
          <a:bodyPr/>
          <a:lstStyle/>
          <a:p>
            <a:r>
              <a:rPr lang="en-ID" sz="2000" b="1" dirty="0"/>
              <a:t>Testers</a:t>
            </a:r>
          </a:p>
          <a:p>
            <a:pPr marL="285750" indent="-285750">
              <a:buFont typeface="Wingdings" panose="05000000000000000000" pitchFamily="2" charset="2"/>
              <a:buChar char="q"/>
            </a:pPr>
            <a:r>
              <a:rPr lang="en-US" sz="2000" dirty="0"/>
              <a:t>Members of software testing teams</a:t>
            </a:r>
          </a:p>
        </p:txBody>
      </p:sp>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5" descr="Slide number">
            <a:extLst>
              <a:ext uri="{FF2B5EF4-FFF2-40B4-BE49-F238E27FC236}">
                <a16:creationId xmlns:a16="http://schemas.microsoft.com/office/drawing/2014/main" id="{11457662-C1A5-4B93-8E30-88025E27C462}"/>
              </a:ext>
              <a:ext uri="{C183D7F6-B498-43B3-948B-1728B52AA6E4}">
                <adec:decorative xmlns:adec="http://schemas.microsoft.com/office/drawing/2017/decorative"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5</a:t>
            </a:fld>
            <a:endParaRPr lang="en-US" sz="1200" dirty="0">
              <a:solidFill>
                <a:schemeClr val="bg1"/>
              </a:solidFill>
            </a:endParaRPr>
          </a:p>
        </p:txBody>
      </p:sp>
    </p:spTree>
    <p:extLst>
      <p:ext uri="{BB962C8B-B14F-4D97-AF65-F5344CB8AC3E}">
        <p14:creationId xmlns:p14="http://schemas.microsoft.com/office/powerpoint/2010/main" val="3207125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rial view of boy sitting at his laptop">
            <a:extLst>
              <a:ext uri="{FF2B5EF4-FFF2-40B4-BE49-F238E27FC236}">
                <a16:creationId xmlns:a16="http://schemas.microsoft.com/office/drawing/2014/main" id="{3C2A7DCB-B005-424A-8446-ACA533D0BC8B}"/>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grpSp>
        <p:nvGrpSpPr>
          <p:cNvPr id="11" name="Group 10">
            <a:extLst>
              <a:ext uri="{FF2B5EF4-FFF2-40B4-BE49-F238E27FC236}">
                <a16:creationId xmlns:a16="http://schemas.microsoft.com/office/drawing/2014/main" id="{AB025618-C830-4992-9CD3-D9E49BC79E67}"/>
              </a:ext>
              <a:ext uri="{C183D7F6-B498-43B3-948B-1728B52AA6E4}">
                <adec:decorative xmlns:adec="http://schemas.microsoft.com/office/drawing/2017/decorative" val="1"/>
              </a:ext>
            </a:extLst>
          </p:cNvPr>
          <p:cNvGrpSpPr/>
          <p:nvPr/>
        </p:nvGrpSpPr>
        <p:grpSpPr>
          <a:xfrm>
            <a:off x="2595847" y="0"/>
            <a:ext cx="7388298" cy="6858000"/>
            <a:chOff x="1826589" y="0"/>
            <a:chExt cx="7388298" cy="6858000"/>
          </a:xfrm>
        </p:grpSpPr>
        <p:sp>
          <p:nvSpPr>
            <p:cNvPr id="10" name="Parallelogram 9">
              <a:extLst>
                <a:ext uri="{FF2B5EF4-FFF2-40B4-BE49-F238E27FC236}">
                  <a16:creationId xmlns:a16="http://schemas.microsoft.com/office/drawing/2014/main"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0051AD99-BC4A-487F-BE1C-486FC5B8E9F2}"/>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descr="Title">
            <a:extLst>
              <a:ext uri="{FF2B5EF4-FFF2-40B4-BE49-F238E27FC236}">
                <a16:creationId xmlns:a16="http://schemas.microsoft.com/office/drawing/2014/main" id="{DFF36EE7-AE57-42F4-ACA9-A328C1F4EA02}"/>
              </a:ext>
            </a:extLst>
          </p:cNvPr>
          <p:cNvSpPr>
            <a:spLocks noGrp="1"/>
          </p:cNvSpPr>
          <p:nvPr>
            <p:ph type="title"/>
          </p:nvPr>
        </p:nvSpPr>
        <p:spPr>
          <a:xfrm>
            <a:off x="517076" y="1069715"/>
            <a:ext cx="3239826" cy="548640"/>
          </a:xfrm>
        </p:spPr>
        <p:txBody>
          <a:bodyPr/>
          <a:lstStyle/>
          <a:p>
            <a:r>
              <a:rPr lang="en-ID" b="1" dirty="0"/>
              <a:t>Quality Assurance</a:t>
            </a:r>
          </a:p>
        </p:txBody>
      </p:sp>
      <p:pic>
        <p:nvPicPr>
          <p:cNvPr id="35" name="Content Placeholder 34" descr="Open Book">
            <a:extLst>
              <a:ext uri="{FF2B5EF4-FFF2-40B4-BE49-F238E27FC236}">
                <a16:creationId xmlns:a16="http://schemas.microsoft.com/office/drawing/2014/main" id="{56174A3F-A7B3-40BE-88BD-1796890E4B44}"/>
              </a:ext>
            </a:extLst>
          </p:cNvPr>
          <p:cNvPicPr>
            <a:picLocks noGrp="1" noChangeAspect="1"/>
          </p:cNvPicPr>
          <p:nvPr>
            <p:ph sz="quarter" idx="13"/>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862669" y="2002950"/>
            <a:ext cx="548640" cy="548640"/>
          </a:xfrm>
        </p:spPr>
      </p:pic>
      <p:sp>
        <p:nvSpPr>
          <p:cNvPr id="23" name="Text Placeholder 22" descr="content block 1">
            <a:extLst>
              <a:ext uri="{FF2B5EF4-FFF2-40B4-BE49-F238E27FC236}">
                <a16:creationId xmlns:a16="http://schemas.microsoft.com/office/drawing/2014/main" id="{B88939B0-5B9A-4423-AFD1-CF6B22268795}"/>
              </a:ext>
            </a:extLst>
          </p:cNvPr>
          <p:cNvSpPr>
            <a:spLocks noGrp="1"/>
          </p:cNvSpPr>
          <p:nvPr>
            <p:ph type="body" sz="quarter" idx="11"/>
          </p:nvPr>
        </p:nvSpPr>
        <p:spPr>
          <a:xfrm>
            <a:off x="179012" y="2688070"/>
            <a:ext cx="4257368" cy="3679733"/>
          </a:xfrm>
        </p:spPr>
        <p:txBody>
          <a:bodyPr/>
          <a:lstStyle/>
          <a:p>
            <a:r>
              <a:rPr lang="en-ID" sz="2000" dirty="0"/>
              <a:t>Quality Assurance </a:t>
            </a:r>
            <a:r>
              <a:rPr lang="id-ID" sz="2000" dirty="0"/>
              <a:t>didefinisikan sebagai prosedur auditing </a:t>
            </a:r>
            <a:r>
              <a:rPr lang="en-US" sz="2000" dirty="0"/>
              <a:t>dan</a:t>
            </a:r>
            <a:r>
              <a:rPr lang="id-ID" sz="2000" dirty="0"/>
              <a:t> reporting</a:t>
            </a:r>
            <a:r>
              <a:rPr lang="en-US" sz="2000" dirty="0"/>
              <a:t> </a:t>
            </a:r>
            <a:r>
              <a:rPr lang="id-ID" sz="2000" dirty="0"/>
              <a:t>yang digunakan untuk menyediakan data yang dibutuhkan </a:t>
            </a:r>
            <a:r>
              <a:rPr lang="en-US" sz="2000" dirty="0"/>
              <a:t>oleh stakeholders </a:t>
            </a:r>
            <a:r>
              <a:rPr lang="id-ID" sz="2000" dirty="0"/>
              <a:t>untuk membuat keputusan yang tepat.</a:t>
            </a:r>
            <a:endParaRPr lang="en-US" sz="2000" dirty="0"/>
          </a:p>
          <a:p>
            <a:r>
              <a:rPr lang="id-ID" sz="2000" dirty="0"/>
              <a:t>Ini adalah </a:t>
            </a:r>
            <a:r>
              <a:rPr lang="en-US" sz="2000" dirty="0"/>
              <a:t>t</a:t>
            </a:r>
            <a:r>
              <a:rPr lang="id-ID" sz="2000" dirty="0"/>
              <a:t>ingkat dimana sistem memenuhi requirements </a:t>
            </a:r>
            <a:r>
              <a:rPr lang="en-US" sz="2000" dirty="0"/>
              <a:t>dan</a:t>
            </a:r>
            <a:r>
              <a:rPr lang="id-ID" sz="2000" dirty="0"/>
              <a:t> customer expectations</a:t>
            </a:r>
            <a:r>
              <a:rPr lang="en-US" sz="2000" dirty="0"/>
              <a:t> </a:t>
            </a:r>
            <a:r>
              <a:rPr lang="id-ID" sz="2000" dirty="0"/>
              <a:t>yang ditentukan. Ini juga monitoring</a:t>
            </a:r>
            <a:r>
              <a:rPr lang="en-US" sz="2000" dirty="0"/>
              <a:t> </a:t>
            </a:r>
            <a:r>
              <a:rPr lang="id-ID" sz="2000" dirty="0"/>
              <a:t>proses dan produk di seluruh SDLC.</a:t>
            </a:r>
            <a:endParaRPr lang="en-ID" sz="2000" dirty="0"/>
          </a:p>
        </p:txBody>
      </p:sp>
      <p:pic>
        <p:nvPicPr>
          <p:cNvPr id="36" name="Content Placeholder 35" descr="Medal">
            <a:extLst>
              <a:ext uri="{FF2B5EF4-FFF2-40B4-BE49-F238E27FC236}">
                <a16:creationId xmlns:a16="http://schemas.microsoft.com/office/drawing/2014/main" id="{A960174C-A9DE-472D-BF1C-B13108BD70B7}"/>
              </a:ext>
            </a:extLst>
          </p:cNvPr>
          <p:cNvPicPr>
            <a:picLocks noGrp="1" noChangeAspect="1"/>
          </p:cNvPicPr>
          <p:nvPr>
            <p:ph sz="quarter" idx="14"/>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63640" y="153013"/>
            <a:ext cx="548640" cy="548640"/>
          </a:xfrm>
        </p:spPr>
      </p:pic>
      <p:sp>
        <p:nvSpPr>
          <p:cNvPr id="24" name="Text Placeholder 23" descr="content block 2">
            <a:extLst>
              <a:ext uri="{FF2B5EF4-FFF2-40B4-BE49-F238E27FC236}">
                <a16:creationId xmlns:a16="http://schemas.microsoft.com/office/drawing/2014/main" id="{C3930A4E-1302-4AC9-86A3-C4E8AF186ED8}"/>
              </a:ext>
            </a:extLst>
          </p:cNvPr>
          <p:cNvSpPr>
            <a:spLocks noGrp="1"/>
          </p:cNvSpPr>
          <p:nvPr>
            <p:ph type="body" sz="quarter" idx="12"/>
          </p:nvPr>
        </p:nvSpPr>
        <p:spPr>
          <a:xfrm>
            <a:off x="4732021" y="990600"/>
            <a:ext cx="4737852" cy="5456600"/>
          </a:xfrm>
        </p:spPr>
        <p:txBody>
          <a:bodyPr/>
          <a:lstStyle/>
          <a:p>
            <a:r>
              <a:rPr lang="id-ID" sz="2000" dirty="0"/>
              <a:t>Berikut adalah kriteria Quality </a:t>
            </a:r>
            <a:r>
              <a:rPr lang="en-US" sz="2000" dirty="0"/>
              <a:t>A</a:t>
            </a:r>
            <a:r>
              <a:rPr lang="id-ID" sz="2000" dirty="0"/>
              <a:t>ssurance yang akan dievaluasi:</a:t>
            </a:r>
            <a:endParaRPr lang="en-US" sz="2000" dirty="0"/>
          </a:p>
          <a:p>
            <a:pPr marL="342900" indent="-342900">
              <a:buFont typeface="Wingdings" panose="05000000000000000000" pitchFamily="2" charset="2"/>
              <a:buChar char="q"/>
            </a:pPr>
            <a:r>
              <a:rPr lang="en-US" sz="2000" dirty="0"/>
              <a:t>Correctness / </a:t>
            </a:r>
            <a:r>
              <a:rPr lang="id-ID" sz="2000" dirty="0"/>
              <a:t>ketepatan</a:t>
            </a:r>
            <a:endParaRPr lang="en-US" sz="2000" dirty="0"/>
          </a:p>
          <a:p>
            <a:pPr marL="342900" indent="-342900">
              <a:buFont typeface="Wingdings" panose="05000000000000000000" pitchFamily="2" charset="2"/>
              <a:buChar char="q"/>
            </a:pPr>
            <a:r>
              <a:rPr lang="en-US" sz="2000" dirty="0"/>
              <a:t>Efficiency / </a:t>
            </a:r>
            <a:r>
              <a:rPr lang="id-ID" sz="2000" dirty="0"/>
              <a:t>efisiensi</a:t>
            </a:r>
            <a:endParaRPr lang="en-US" sz="2000" dirty="0"/>
          </a:p>
          <a:p>
            <a:pPr marL="342900" indent="-342900">
              <a:buFont typeface="Wingdings" panose="05000000000000000000" pitchFamily="2" charset="2"/>
              <a:buChar char="q"/>
            </a:pPr>
            <a:r>
              <a:rPr lang="en-US" sz="2000" dirty="0"/>
              <a:t>Flexibility / </a:t>
            </a:r>
            <a:r>
              <a:rPr lang="id-ID" sz="2000" dirty="0"/>
              <a:t>fleksibilitas</a:t>
            </a:r>
            <a:endParaRPr lang="en-US" sz="2000" dirty="0"/>
          </a:p>
          <a:p>
            <a:pPr marL="342900" indent="-342900">
              <a:buFont typeface="Wingdings" panose="05000000000000000000" pitchFamily="2" charset="2"/>
              <a:buChar char="q"/>
            </a:pPr>
            <a:r>
              <a:rPr lang="en-US" sz="2000" dirty="0"/>
              <a:t>Integrity / </a:t>
            </a:r>
            <a:r>
              <a:rPr lang="id-ID" sz="2000" dirty="0"/>
              <a:t>integritas</a:t>
            </a:r>
            <a:endParaRPr lang="en-US" sz="2000" dirty="0"/>
          </a:p>
          <a:p>
            <a:pPr marL="342900" indent="-342900">
              <a:buFont typeface="Wingdings" panose="05000000000000000000" pitchFamily="2" charset="2"/>
              <a:buChar char="q"/>
            </a:pPr>
            <a:r>
              <a:rPr lang="en-US" sz="2000" dirty="0"/>
              <a:t>Interoperability / </a:t>
            </a:r>
            <a:r>
              <a:rPr lang="en-ID" sz="2000" dirty="0" err="1"/>
              <a:t>bisa</a:t>
            </a:r>
            <a:r>
              <a:rPr lang="en-ID" sz="2000" dirty="0"/>
              <a:t> </a:t>
            </a:r>
            <a:r>
              <a:rPr lang="en-ID" sz="2000" dirty="0" err="1"/>
              <a:t>berinteraksi</a:t>
            </a:r>
            <a:r>
              <a:rPr lang="en-ID" sz="2000" dirty="0"/>
              <a:t> </a:t>
            </a:r>
            <a:r>
              <a:rPr lang="en-ID" sz="2000" dirty="0" err="1"/>
              <a:t>dengan</a:t>
            </a:r>
            <a:r>
              <a:rPr lang="en-ID" sz="2000" dirty="0"/>
              <a:t> </a:t>
            </a:r>
            <a:r>
              <a:rPr lang="en-ID" sz="2000" dirty="0" err="1"/>
              <a:t>aplikasi</a:t>
            </a:r>
            <a:r>
              <a:rPr lang="en-ID" sz="2000" dirty="0"/>
              <a:t> lain</a:t>
            </a:r>
            <a:endParaRPr lang="en-US" sz="2000" dirty="0"/>
          </a:p>
          <a:p>
            <a:pPr marL="342900" indent="-342900">
              <a:buFont typeface="Wingdings" panose="05000000000000000000" pitchFamily="2" charset="2"/>
              <a:buChar char="q"/>
            </a:pPr>
            <a:r>
              <a:rPr lang="en-US" sz="2000" dirty="0"/>
              <a:t>Maintainability / </a:t>
            </a:r>
            <a:r>
              <a:rPr lang="en-US" sz="2000" dirty="0" err="1"/>
              <a:t>rawatan</a:t>
            </a:r>
            <a:endParaRPr lang="en-US" sz="2000" dirty="0"/>
          </a:p>
          <a:p>
            <a:pPr marL="342900" indent="-342900">
              <a:buFont typeface="Wingdings" panose="05000000000000000000" pitchFamily="2" charset="2"/>
              <a:buChar char="q"/>
            </a:pPr>
            <a:r>
              <a:rPr lang="en-US" sz="2000" dirty="0"/>
              <a:t>Portability / </a:t>
            </a:r>
            <a:r>
              <a:rPr lang="id-ID" sz="2000" dirty="0"/>
              <a:t>portabilitas</a:t>
            </a:r>
            <a:endParaRPr lang="en-US" sz="2000" dirty="0"/>
          </a:p>
          <a:p>
            <a:pPr marL="342900" indent="-342900">
              <a:buFont typeface="Wingdings" panose="05000000000000000000" pitchFamily="2" charset="2"/>
              <a:buChar char="q"/>
            </a:pPr>
            <a:r>
              <a:rPr lang="en-US" sz="2000" dirty="0"/>
              <a:t>Reliability / </a:t>
            </a:r>
            <a:r>
              <a:rPr lang="id-ID" sz="2000" dirty="0"/>
              <a:t>keandalan</a:t>
            </a:r>
            <a:endParaRPr lang="en-US" sz="2000" dirty="0"/>
          </a:p>
          <a:p>
            <a:pPr marL="342900" indent="-342900">
              <a:buFont typeface="Wingdings" panose="05000000000000000000" pitchFamily="2" charset="2"/>
              <a:buChar char="q"/>
            </a:pPr>
            <a:r>
              <a:rPr lang="en-US" sz="2000" dirty="0"/>
              <a:t>Reusability / </a:t>
            </a:r>
            <a:r>
              <a:rPr lang="id-ID" sz="2000" dirty="0"/>
              <a:t>dapat digunakan kembali</a:t>
            </a:r>
            <a:endParaRPr lang="en-US" sz="2000" dirty="0"/>
          </a:p>
          <a:p>
            <a:pPr marL="342900" indent="-342900">
              <a:buFont typeface="Wingdings" panose="05000000000000000000" pitchFamily="2" charset="2"/>
              <a:buChar char="q"/>
            </a:pPr>
            <a:r>
              <a:rPr lang="en-US" sz="2000" dirty="0"/>
              <a:t>Testability / </a:t>
            </a:r>
            <a:r>
              <a:rPr lang="en-US" sz="2000" dirty="0" err="1"/>
              <a:t>kemampuan</a:t>
            </a:r>
            <a:endParaRPr lang="en-US" sz="2000" dirty="0"/>
          </a:p>
          <a:p>
            <a:pPr marL="342900" indent="-342900">
              <a:buFont typeface="Wingdings" panose="05000000000000000000" pitchFamily="2" charset="2"/>
              <a:buChar char="q"/>
            </a:pPr>
            <a:r>
              <a:rPr lang="en-US" sz="2000" dirty="0"/>
              <a:t>Usability / </a:t>
            </a:r>
            <a:r>
              <a:rPr lang="id-ID" sz="2000" dirty="0"/>
              <a:t>kegunaan</a:t>
            </a:r>
            <a:endParaRPr lang="en-US" sz="2000" dirty="0"/>
          </a:p>
          <a:p>
            <a:endParaRPr lang="en-US" sz="2000" dirty="0"/>
          </a:p>
          <a:p>
            <a:endParaRPr lang="en-US" sz="2000" dirty="0"/>
          </a:p>
        </p:txBody>
      </p:sp>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5" descr="Slide number">
            <a:extLst>
              <a:ext uri="{FF2B5EF4-FFF2-40B4-BE49-F238E27FC236}">
                <a16:creationId xmlns:a16="http://schemas.microsoft.com/office/drawing/2014/main" id="{11457662-C1A5-4B93-8E30-88025E27C462}"/>
              </a:ext>
              <a:ext uri="{C183D7F6-B498-43B3-948B-1728B52AA6E4}">
                <adec:decorative xmlns:adec="http://schemas.microsoft.com/office/drawing/2017/decorative"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6</a:t>
            </a:fld>
            <a:endParaRPr lang="en-US" sz="1200" dirty="0">
              <a:solidFill>
                <a:schemeClr val="bg1"/>
              </a:solidFill>
            </a:endParaRPr>
          </a:p>
        </p:txBody>
      </p:sp>
    </p:spTree>
    <p:extLst>
      <p:ext uri="{BB962C8B-B14F-4D97-AF65-F5344CB8AC3E}">
        <p14:creationId xmlns:p14="http://schemas.microsoft.com/office/powerpoint/2010/main" val="155079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Three people sitting at picnic table">
            <a:extLst>
              <a:ext uri="{FF2B5EF4-FFF2-40B4-BE49-F238E27FC236}">
                <a16:creationId xmlns:a16="http://schemas.microsoft.com/office/drawing/2014/main" id="{0B90EB26-97FD-4B8B-86E0-B00589E0946D}"/>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a:off x="-1" y="0"/>
            <a:ext cx="6676568" cy="6858000"/>
          </a:xfrm>
        </p:spPr>
      </p:pic>
      <p:sp>
        <p:nvSpPr>
          <p:cNvPr id="2" name="Title 1" descr="title">
            <a:extLst>
              <a:ext uri="{FF2B5EF4-FFF2-40B4-BE49-F238E27FC236}">
                <a16:creationId xmlns:a16="http://schemas.microsoft.com/office/drawing/2014/main" id="{28BAA8DA-C40B-4AB9-9407-30FB70335152}"/>
              </a:ext>
            </a:extLst>
          </p:cNvPr>
          <p:cNvSpPr>
            <a:spLocks noGrp="1"/>
          </p:cNvSpPr>
          <p:nvPr>
            <p:ph type="ctrTitle"/>
          </p:nvPr>
        </p:nvSpPr>
        <p:spPr>
          <a:xfrm>
            <a:off x="7274144" y="944391"/>
            <a:ext cx="4379976" cy="3959261"/>
          </a:xfrm>
        </p:spPr>
        <p:txBody>
          <a:bodyPr/>
          <a:lstStyle/>
          <a:p>
            <a:pPr algn="ctr"/>
            <a:r>
              <a:rPr lang="en-US" sz="2400" dirty="0"/>
              <a:t>Only the managers and employees of the software testing department are occupied full time in the performance of SQA tasks. The others dedicate part of their time to quality issues, whether during fulfilment of their managerial functions or professional tasks, or as volunteers in others, most often a SQA committee, a SQA forum, or as SQA trustees.</a:t>
            </a:r>
            <a:endParaRPr lang="en-ID" sz="2400" dirty="0"/>
          </a:p>
        </p:txBody>
      </p:sp>
      <p:sp>
        <p:nvSpPr>
          <p:cNvPr id="12" name="Subtitle 11" descr="subtitle">
            <a:extLst>
              <a:ext uri="{FF2B5EF4-FFF2-40B4-BE49-F238E27FC236}">
                <a16:creationId xmlns:a16="http://schemas.microsoft.com/office/drawing/2014/main" id="{B28A8D9C-5123-4D2B-9272-016EF90E0E50}"/>
              </a:ext>
            </a:extLst>
          </p:cNvPr>
          <p:cNvSpPr>
            <a:spLocks noGrp="1"/>
          </p:cNvSpPr>
          <p:nvPr>
            <p:ph type="subTitle" idx="1"/>
          </p:nvPr>
        </p:nvSpPr>
        <p:spPr/>
        <p:txBody>
          <a:bodyPr/>
          <a:lstStyle/>
          <a:p>
            <a:r>
              <a:rPr lang="en-US" dirty="0"/>
              <a:t>software testing department </a:t>
            </a:r>
          </a:p>
        </p:txBody>
      </p:sp>
      <p:grpSp>
        <p:nvGrpSpPr>
          <p:cNvPr id="4" name="Group 3">
            <a:extLst>
              <a:ext uri="{FF2B5EF4-FFF2-40B4-BE49-F238E27FC236}">
                <a16:creationId xmlns:a16="http://schemas.microsoft.com/office/drawing/2014/main" id="{EB664AAE-5AE9-41D7-8346-002B9F445323}"/>
              </a:ext>
              <a:ext uri="{C183D7F6-B498-43B3-948B-1728B52AA6E4}">
                <adec:decorative xmlns:adec="http://schemas.microsoft.com/office/drawing/2017/decorative" val="1"/>
              </a:ext>
            </a:extLst>
          </p:cNvPr>
          <p:cNvGrpSpPr/>
          <p:nvPr/>
        </p:nvGrpSpPr>
        <p:grpSpPr>
          <a:xfrm>
            <a:off x="-3740" y="0"/>
            <a:ext cx="6208649" cy="6858000"/>
            <a:chOff x="-3740" y="0"/>
            <a:chExt cx="6208649" cy="6858000"/>
          </a:xfrm>
        </p:grpSpPr>
        <p:sp>
          <p:nvSpPr>
            <p:cNvPr id="11" name="Freeform: Shape 10">
              <a:extLst>
                <a:ext uri="{FF2B5EF4-FFF2-40B4-BE49-F238E27FC236}">
                  <a16:creationId xmlns:a16="http://schemas.microsoft.com/office/drawing/2014/main" id="{927C3783-B800-4093-BB0D-D5AEF08C3B59}"/>
                </a:ext>
              </a:extLst>
            </p:cNvPr>
            <p:cNvSpPr/>
            <p:nvPr/>
          </p:nvSpPr>
          <p:spPr>
            <a:xfrm>
              <a:off x="-3740" y="0"/>
              <a:ext cx="6208649" cy="6858000"/>
            </a:xfrm>
            <a:custGeom>
              <a:avLst/>
              <a:gdLst>
                <a:gd name="connsiteX0" fmla="*/ 0 w 6208649"/>
                <a:gd name="connsiteY0" fmla="*/ 0 h 6858000"/>
                <a:gd name="connsiteX1" fmla="*/ 6208649 w 6208649"/>
                <a:gd name="connsiteY1" fmla="*/ 0 h 6858000"/>
                <a:gd name="connsiteX2" fmla="*/ 2737815 w 6208649"/>
                <a:gd name="connsiteY2" fmla="*/ 6858000 h 6858000"/>
                <a:gd name="connsiteX3" fmla="*/ 0 w 62086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08649" h="6858000">
                  <a:moveTo>
                    <a:pt x="0" y="0"/>
                  </a:moveTo>
                  <a:lnTo>
                    <a:pt x="6208649" y="0"/>
                  </a:lnTo>
                  <a:lnTo>
                    <a:pt x="2737815" y="6858000"/>
                  </a:lnTo>
                  <a:lnTo>
                    <a:pt x="0" y="6858000"/>
                  </a:lnTo>
                  <a:close/>
                </a:path>
              </a:pathLst>
            </a:custGeom>
            <a:solidFill>
              <a:schemeClr val="bg1">
                <a:lumMod val="9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B576E978-A841-4A4F-B153-CC369D9391D3}"/>
                </a:ext>
              </a:extLst>
            </p:cNvPr>
            <p:cNvSpPr/>
            <p:nvPr/>
          </p:nvSpPr>
          <p:spPr>
            <a:xfrm>
              <a:off x="1451429" y="0"/>
              <a:ext cx="3222172" cy="6858000"/>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10620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room of red chairs in front of a window">
            <a:extLst>
              <a:ext uri="{FF2B5EF4-FFF2-40B4-BE49-F238E27FC236}">
                <a16:creationId xmlns:a16="http://schemas.microsoft.com/office/drawing/2014/main" id="{E983D85E-34D8-430D-875F-7EBB69A6B73E}"/>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p:pic>
      <p:sp>
        <p:nvSpPr>
          <p:cNvPr id="2" name="Title 1" descr="title">
            <a:extLst>
              <a:ext uri="{FF2B5EF4-FFF2-40B4-BE49-F238E27FC236}">
                <a16:creationId xmlns:a16="http://schemas.microsoft.com/office/drawing/2014/main" id="{28BAA8DA-C40B-4AB9-9407-30FB70335152}"/>
              </a:ext>
            </a:extLst>
          </p:cNvPr>
          <p:cNvSpPr>
            <a:spLocks noGrp="1"/>
          </p:cNvSpPr>
          <p:nvPr>
            <p:ph type="ctrTitle"/>
          </p:nvPr>
        </p:nvSpPr>
        <p:spPr>
          <a:xfrm>
            <a:off x="7274144" y="2724150"/>
            <a:ext cx="4379976" cy="2179502"/>
          </a:xfrm>
        </p:spPr>
        <p:txBody>
          <a:bodyPr/>
          <a:lstStyle/>
          <a:p>
            <a:pPr algn="ctr"/>
            <a:r>
              <a:rPr lang="en-US" sz="2400" dirty="0"/>
              <a:t>P</a:t>
            </a:r>
            <a:r>
              <a:rPr lang="id-ID" sz="2400" dirty="0"/>
              <a:t>roses mengevaluasi suatu sistem atau komponennya dengan maksud untuk menemukan apakah memenuhi persyaratan yang ditentukan atau tidak.</a:t>
            </a:r>
            <a:endParaRPr lang="en-ID" sz="2400" b="1" dirty="0"/>
          </a:p>
        </p:txBody>
      </p:sp>
      <p:sp>
        <p:nvSpPr>
          <p:cNvPr id="12" name="Subtitle 11" descr="subtitle">
            <a:extLst>
              <a:ext uri="{FF2B5EF4-FFF2-40B4-BE49-F238E27FC236}">
                <a16:creationId xmlns:a16="http://schemas.microsoft.com/office/drawing/2014/main" id="{B28A8D9C-5123-4D2B-9272-016EF90E0E50}"/>
              </a:ext>
            </a:extLst>
          </p:cNvPr>
          <p:cNvSpPr>
            <a:spLocks noGrp="1"/>
          </p:cNvSpPr>
          <p:nvPr>
            <p:ph type="subTitle" idx="1"/>
          </p:nvPr>
        </p:nvSpPr>
        <p:spPr/>
        <p:txBody>
          <a:bodyPr/>
          <a:lstStyle/>
          <a:p>
            <a:r>
              <a:rPr lang="en-US" sz="3200" dirty="0"/>
              <a:t>Testing </a:t>
            </a:r>
          </a:p>
        </p:txBody>
      </p:sp>
      <p:grpSp>
        <p:nvGrpSpPr>
          <p:cNvPr id="4" name="Group 3">
            <a:extLst>
              <a:ext uri="{FF2B5EF4-FFF2-40B4-BE49-F238E27FC236}">
                <a16:creationId xmlns:a16="http://schemas.microsoft.com/office/drawing/2014/main" id="{EB664AAE-5AE9-41D7-8346-002B9F445323}"/>
              </a:ext>
              <a:ext uri="{C183D7F6-B498-43B3-948B-1728B52AA6E4}">
                <adec:decorative xmlns:adec="http://schemas.microsoft.com/office/drawing/2017/decorative" val="1"/>
              </a:ext>
            </a:extLst>
          </p:cNvPr>
          <p:cNvGrpSpPr/>
          <p:nvPr/>
        </p:nvGrpSpPr>
        <p:grpSpPr>
          <a:xfrm>
            <a:off x="-3740" y="0"/>
            <a:ext cx="6208649" cy="6858000"/>
            <a:chOff x="-3740" y="0"/>
            <a:chExt cx="6208649" cy="6858000"/>
          </a:xfrm>
        </p:grpSpPr>
        <p:sp>
          <p:nvSpPr>
            <p:cNvPr id="11" name="Freeform: Shape 10">
              <a:extLst>
                <a:ext uri="{FF2B5EF4-FFF2-40B4-BE49-F238E27FC236}">
                  <a16:creationId xmlns:a16="http://schemas.microsoft.com/office/drawing/2014/main" id="{927C3783-B800-4093-BB0D-D5AEF08C3B59}"/>
                </a:ext>
              </a:extLst>
            </p:cNvPr>
            <p:cNvSpPr/>
            <p:nvPr/>
          </p:nvSpPr>
          <p:spPr>
            <a:xfrm>
              <a:off x="-3740" y="0"/>
              <a:ext cx="6208649" cy="6858000"/>
            </a:xfrm>
            <a:custGeom>
              <a:avLst/>
              <a:gdLst>
                <a:gd name="connsiteX0" fmla="*/ 0 w 6208649"/>
                <a:gd name="connsiteY0" fmla="*/ 0 h 6858000"/>
                <a:gd name="connsiteX1" fmla="*/ 6208649 w 6208649"/>
                <a:gd name="connsiteY1" fmla="*/ 0 h 6858000"/>
                <a:gd name="connsiteX2" fmla="*/ 2737815 w 6208649"/>
                <a:gd name="connsiteY2" fmla="*/ 6858000 h 6858000"/>
                <a:gd name="connsiteX3" fmla="*/ 0 w 62086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08649" h="6858000">
                  <a:moveTo>
                    <a:pt x="0" y="0"/>
                  </a:moveTo>
                  <a:lnTo>
                    <a:pt x="6208649" y="0"/>
                  </a:lnTo>
                  <a:lnTo>
                    <a:pt x="2737815" y="6858000"/>
                  </a:lnTo>
                  <a:lnTo>
                    <a:pt x="0" y="6858000"/>
                  </a:lnTo>
                  <a:close/>
                </a:path>
              </a:pathLst>
            </a:custGeom>
            <a:solidFill>
              <a:schemeClr val="bg1">
                <a:lumMod val="9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B576E978-A841-4A4F-B153-CC369D9391D3}"/>
                </a:ext>
              </a:extLst>
            </p:cNvPr>
            <p:cNvSpPr/>
            <p:nvPr/>
          </p:nvSpPr>
          <p:spPr>
            <a:xfrm>
              <a:off x="1451429" y="0"/>
              <a:ext cx="3222172" cy="6858000"/>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descr="title">
            <a:extLst>
              <a:ext uri="{FF2B5EF4-FFF2-40B4-BE49-F238E27FC236}">
                <a16:creationId xmlns:a16="http://schemas.microsoft.com/office/drawing/2014/main" id="{E9BDAF77-EA92-4716-93C5-AED24C762C7D}"/>
              </a:ext>
            </a:extLst>
          </p:cNvPr>
          <p:cNvSpPr txBox="1">
            <a:spLocks/>
          </p:cNvSpPr>
          <p:nvPr/>
        </p:nvSpPr>
        <p:spPr>
          <a:xfrm>
            <a:off x="7187911" y="304800"/>
            <a:ext cx="4379976" cy="2419350"/>
          </a:xfrm>
          <a:prstGeom prst="rect">
            <a:avLst/>
          </a:prstGeom>
        </p:spPr>
        <p:txBody>
          <a:bodyPr vert="horz" lIns="91440" tIns="45720" rIns="91440" bIns="45720" rtlCol="0" anchor="b" anchorCtr="1">
            <a:noAutofit/>
          </a:bodyPr>
          <a:lstStyle>
            <a:lvl1pPr algn="l" defTabSz="914400" rtl="0" eaLnBrk="1" latinLnBrk="0" hangingPunct="1">
              <a:lnSpc>
                <a:spcPct val="90000"/>
              </a:lnSpc>
              <a:spcBef>
                <a:spcPct val="0"/>
              </a:spcBef>
              <a:buNone/>
              <a:defRPr lang="en-GB" sz="4400" kern="1200" dirty="0">
                <a:solidFill>
                  <a:schemeClr val="tx1"/>
                </a:solidFill>
                <a:latin typeface="+mj-lt"/>
                <a:ea typeface="+mj-ea"/>
                <a:cs typeface="+mj-cs"/>
              </a:defRPr>
            </a:lvl1pPr>
          </a:lstStyle>
          <a:p>
            <a:pPr algn="ctr"/>
            <a:r>
              <a:rPr lang="en-US" sz="2400" dirty="0">
                <a:solidFill>
                  <a:srgbClr val="0070C0"/>
                </a:solidFill>
              </a:rPr>
              <a:t>“Testing is the process of evaluating a system or its component(s) with the intent to find that whether it satisfies the specified requirements or not.”</a:t>
            </a:r>
            <a:endParaRPr lang="en-ID" sz="2400" b="1" dirty="0">
              <a:solidFill>
                <a:srgbClr val="0070C0"/>
              </a:solidFill>
            </a:endParaRPr>
          </a:p>
        </p:txBody>
      </p:sp>
    </p:spTree>
    <p:extLst>
      <p:ext uri="{BB962C8B-B14F-4D97-AF65-F5344CB8AC3E}">
        <p14:creationId xmlns:p14="http://schemas.microsoft.com/office/powerpoint/2010/main" val="195286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room of red chairs in front of a window">
            <a:extLst>
              <a:ext uri="{FF2B5EF4-FFF2-40B4-BE49-F238E27FC236}">
                <a16:creationId xmlns:a16="http://schemas.microsoft.com/office/drawing/2014/main" id="{E983D85E-34D8-430D-875F-7EBB69A6B73E}"/>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p:pic>
      <p:sp>
        <p:nvSpPr>
          <p:cNvPr id="2" name="Title 1" descr="title">
            <a:extLst>
              <a:ext uri="{FF2B5EF4-FFF2-40B4-BE49-F238E27FC236}">
                <a16:creationId xmlns:a16="http://schemas.microsoft.com/office/drawing/2014/main" id="{28BAA8DA-C40B-4AB9-9407-30FB70335152}"/>
              </a:ext>
            </a:extLst>
          </p:cNvPr>
          <p:cNvSpPr>
            <a:spLocks noGrp="1"/>
          </p:cNvSpPr>
          <p:nvPr>
            <p:ph type="ctrTitle"/>
          </p:nvPr>
        </p:nvSpPr>
        <p:spPr>
          <a:xfrm>
            <a:off x="7274144" y="2724150"/>
            <a:ext cx="4379976" cy="2179502"/>
          </a:xfrm>
        </p:spPr>
        <p:txBody>
          <a:bodyPr/>
          <a:lstStyle/>
          <a:p>
            <a:pPr algn="ctr"/>
            <a:r>
              <a:rPr lang="en-US" sz="2400" dirty="0"/>
              <a:t>Testing is executing a system in order to identify any gaps, errors or missing requirements in contrary to the actual desire or requirements.</a:t>
            </a:r>
            <a:endParaRPr lang="en-ID" sz="2400" b="1" dirty="0"/>
          </a:p>
        </p:txBody>
      </p:sp>
      <p:sp>
        <p:nvSpPr>
          <p:cNvPr id="12" name="Subtitle 11" descr="subtitle">
            <a:extLst>
              <a:ext uri="{FF2B5EF4-FFF2-40B4-BE49-F238E27FC236}">
                <a16:creationId xmlns:a16="http://schemas.microsoft.com/office/drawing/2014/main" id="{B28A8D9C-5123-4D2B-9272-016EF90E0E50}"/>
              </a:ext>
            </a:extLst>
          </p:cNvPr>
          <p:cNvSpPr>
            <a:spLocks noGrp="1"/>
          </p:cNvSpPr>
          <p:nvPr>
            <p:ph type="subTitle" idx="1"/>
          </p:nvPr>
        </p:nvSpPr>
        <p:spPr/>
        <p:txBody>
          <a:bodyPr/>
          <a:lstStyle/>
          <a:p>
            <a:r>
              <a:rPr lang="en-US" sz="3200" dirty="0"/>
              <a:t>Testing </a:t>
            </a:r>
          </a:p>
        </p:txBody>
      </p:sp>
      <p:grpSp>
        <p:nvGrpSpPr>
          <p:cNvPr id="4" name="Group 3">
            <a:extLst>
              <a:ext uri="{FF2B5EF4-FFF2-40B4-BE49-F238E27FC236}">
                <a16:creationId xmlns:a16="http://schemas.microsoft.com/office/drawing/2014/main" id="{EB664AAE-5AE9-41D7-8346-002B9F445323}"/>
              </a:ext>
              <a:ext uri="{C183D7F6-B498-43B3-948B-1728B52AA6E4}">
                <adec:decorative xmlns:adec="http://schemas.microsoft.com/office/drawing/2017/decorative" val="1"/>
              </a:ext>
            </a:extLst>
          </p:cNvPr>
          <p:cNvGrpSpPr/>
          <p:nvPr/>
        </p:nvGrpSpPr>
        <p:grpSpPr>
          <a:xfrm>
            <a:off x="-3740" y="0"/>
            <a:ext cx="6208649" cy="6858000"/>
            <a:chOff x="-3740" y="0"/>
            <a:chExt cx="6208649" cy="6858000"/>
          </a:xfrm>
        </p:grpSpPr>
        <p:sp>
          <p:nvSpPr>
            <p:cNvPr id="11" name="Freeform: Shape 10">
              <a:extLst>
                <a:ext uri="{FF2B5EF4-FFF2-40B4-BE49-F238E27FC236}">
                  <a16:creationId xmlns:a16="http://schemas.microsoft.com/office/drawing/2014/main" id="{927C3783-B800-4093-BB0D-D5AEF08C3B59}"/>
                </a:ext>
              </a:extLst>
            </p:cNvPr>
            <p:cNvSpPr/>
            <p:nvPr/>
          </p:nvSpPr>
          <p:spPr>
            <a:xfrm>
              <a:off x="-3740" y="0"/>
              <a:ext cx="6208649" cy="6858000"/>
            </a:xfrm>
            <a:custGeom>
              <a:avLst/>
              <a:gdLst>
                <a:gd name="connsiteX0" fmla="*/ 0 w 6208649"/>
                <a:gd name="connsiteY0" fmla="*/ 0 h 6858000"/>
                <a:gd name="connsiteX1" fmla="*/ 6208649 w 6208649"/>
                <a:gd name="connsiteY1" fmla="*/ 0 h 6858000"/>
                <a:gd name="connsiteX2" fmla="*/ 2737815 w 6208649"/>
                <a:gd name="connsiteY2" fmla="*/ 6858000 h 6858000"/>
                <a:gd name="connsiteX3" fmla="*/ 0 w 62086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08649" h="6858000">
                  <a:moveTo>
                    <a:pt x="0" y="0"/>
                  </a:moveTo>
                  <a:lnTo>
                    <a:pt x="6208649" y="0"/>
                  </a:lnTo>
                  <a:lnTo>
                    <a:pt x="2737815" y="6858000"/>
                  </a:lnTo>
                  <a:lnTo>
                    <a:pt x="0" y="6858000"/>
                  </a:lnTo>
                  <a:close/>
                </a:path>
              </a:pathLst>
            </a:custGeom>
            <a:solidFill>
              <a:schemeClr val="bg1">
                <a:lumMod val="9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B576E978-A841-4A4F-B153-CC369D9391D3}"/>
                </a:ext>
              </a:extLst>
            </p:cNvPr>
            <p:cNvSpPr/>
            <p:nvPr/>
          </p:nvSpPr>
          <p:spPr>
            <a:xfrm>
              <a:off x="1451429" y="0"/>
              <a:ext cx="3222172" cy="6858000"/>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20438396"/>
      </p:ext>
    </p:extLst>
  </p:cSld>
  <p:clrMapOvr>
    <a:masterClrMapping/>
  </p:clrMapOvr>
</p:sld>
</file>

<file path=ppt/theme/theme1.xml><?xml version="1.0" encoding="utf-8"?>
<a:theme xmlns:a="http://schemas.openxmlformats.org/drawingml/2006/main" name="Office Theme">
  <a:themeElements>
    <a:clrScheme name="MSFT_04_Education">
      <a:dk1>
        <a:sysClr val="windowText" lastClr="000000"/>
      </a:dk1>
      <a:lt1>
        <a:sysClr val="window" lastClr="FFFFFF"/>
      </a:lt1>
      <a:dk2>
        <a:srgbClr val="44546A"/>
      </a:dk2>
      <a:lt2>
        <a:srgbClr val="E7E6E6"/>
      </a:lt2>
      <a:accent1>
        <a:srgbClr val="B2606E"/>
      </a:accent1>
      <a:accent2>
        <a:srgbClr val="0F3955"/>
      </a:accent2>
      <a:accent3>
        <a:srgbClr val="FFC000"/>
      </a:accent3>
      <a:accent4>
        <a:srgbClr val="BF678E"/>
      </a:accent4>
      <a:accent5>
        <a:srgbClr val="731F1C"/>
      </a:accent5>
      <a:accent6>
        <a:srgbClr val="7A9E56"/>
      </a:accent6>
      <a:hlink>
        <a:srgbClr val="00B0F0"/>
      </a:hlink>
      <a:folHlink>
        <a:srgbClr val="595959"/>
      </a:folHlink>
    </a:clrScheme>
    <a:fontScheme name="MSFT_04_Education">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475556_Education presentation_AAS_v5" id="{AAC57104-7B60-491F-A321-6BCAF93AC541}" vid="{5A43072C-36E0-4A5A-A3FF-E88D65C597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91C32B5E-029E-455A-86F0-091666CEEB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0AD3E-9DDB-4E69-981A-7DAE0E9B5F53}">
  <ds:schemaRefs>
    <ds:schemaRef ds:uri="http://schemas.microsoft.com/sharepoint/v3/contenttype/forms"/>
  </ds:schemaRefs>
</ds:datastoreItem>
</file>

<file path=customXml/itemProps3.xml><?xml version="1.0" encoding="utf-8"?>
<ds:datastoreItem xmlns:ds="http://schemas.openxmlformats.org/officeDocument/2006/customXml" ds:itemID="{DE575C36-314A-42CB-9114-6E0CE4AB273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Education presentation</Template>
  <TotalTime>0</TotalTime>
  <Words>613</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Corbel</vt:lpstr>
      <vt:lpstr>Wingdings</vt:lpstr>
      <vt:lpstr>Office Theme</vt:lpstr>
      <vt:lpstr>Quality Assurance</vt:lpstr>
      <vt:lpstr>Testers</vt:lpstr>
      <vt:lpstr>"A planned and systematic pattern of all actions necessary to provide adequate confidence that an item or product conforms to established technical requirements. A set of activities designed to evaluate the process by which the products are developed or manufactured." </vt:lpstr>
      <vt:lpstr>"Pola yang terencana dan sistematis dari semua tindakan yang diperlukan untuk memberikan keyakinan yang memadai bahwa suatu barang atau produk sesuai dengan persyaratan teknis yang ditetapkan. Serangkaian kegiatan yang dirancang untuk mengevaluasi proses dimana produk dikembangkan atau diproduksi."</vt:lpstr>
      <vt:lpstr>Organizing for Quality Assurance The quality assurance organizational framework that operates within the organizational structure includes the following participants  </vt:lpstr>
      <vt:lpstr>Quality Assurance</vt:lpstr>
      <vt:lpstr>Only the managers and employees of the software testing department are occupied full time in the performance of SQA tasks. The others dedicate part of their time to quality issues, whether during fulfilment of their managerial functions or professional tasks, or as volunteers in others, most often a SQA committee, a SQA forum, or as SQA trustees.</vt:lpstr>
      <vt:lpstr>Proses mengevaluasi suatu sistem atau komponennya dengan maksud untuk menemukan apakah memenuhi persyaratan yang ditentukan atau tidak.</vt:lpstr>
      <vt:lpstr>Testing is executing a system in order to identify any gaps, errors or missing requirements in contrary to the actual desire or requirements.</vt:lpstr>
      <vt:lpstr>Manual Testing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2020-02-18T03:37:02Z</dcterms:created>
  <dcterms:modified xsi:type="dcterms:W3CDTF">2020-02-20T03:52:18Z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