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Software Testing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 testing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mitos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CBD3-A746-401B-AE99-802FF62B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Myths about software testing / </a:t>
            </a:r>
            <a:r>
              <a:rPr lang="en-ID" dirty="0" err="1"/>
              <a:t>Mitos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82C-0B18-4CA3-9AEB-4D1E6AA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597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1: Testing is Too Expensive / </a:t>
            </a:r>
            <a:r>
              <a:rPr lang="en-US" sz="1700" b="1" dirty="0" err="1"/>
              <a:t>Pengujian</a:t>
            </a:r>
            <a:r>
              <a:rPr lang="en-US" sz="1700" b="1" dirty="0"/>
              <a:t> </a:t>
            </a:r>
            <a:r>
              <a:rPr lang="en-US" sz="1700" b="1" dirty="0" err="1"/>
              <a:t>terlalu</a:t>
            </a:r>
            <a:r>
              <a:rPr lang="en-US" sz="1700" b="1" dirty="0"/>
              <a:t> mahal</a:t>
            </a:r>
          </a:p>
          <a:p>
            <a:pPr marL="0" indent="0" algn="just">
              <a:buNone/>
            </a:pPr>
            <a:r>
              <a:rPr lang="id-ID" sz="1700" dirty="0"/>
              <a:t>Realitas - Ada yang mengatakan, bayar lebih sedikit untuk pengujian selama pengembangan perangkat lunak</a:t>
            </a:r>
            <a:r>
              <a:rPr lang="en-US" sz="1700" dirty="0"/>
              <a:t> (software development)</a:t>
            </a:r>
            <a:r>
              <a:rPr lang="id-ID" sz="1700" dirty="0"/>
              <a:t> atau membayar lebih untuk pemeliharaan atau koreksi nanti. </a:t>
            </a:r>
            <a:endParaRPr lang="en-US" sz="1700" dirty="0"/>
          </a:p>
          <a:p>
            <a:pPr marL="0" indent="0" algn="just">
              <a:buNone/>
            </a:pPr>
            <a:r>
              <a:rPr lang="id-ID" sz="1700" dirty="0"/>
              <a:t>Pengujian awal menghemat waktu dan biaya dalam banyak aspek, namun mengurangi biaya tanpa pengujian dapat mengakibatkan desain aplikasi perangkat lunak</a:t>
            </a:r>
            <a:r>
              <a:rPr lang="en-US" sz="1700" dirty="0"/>
              <a:t> (software application)</a:t>
            </a:r>
            <a:r>
              <a:rPr lang="id-ID" sz="1700" dirty="0"/>
              <a:t> yang tidak tepat menjadikan produk tidak berguna.</a:t>
            </a:r>
            <a:endParaRPr lang="en-US" sz="17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2: Testing is Time-Consuming / </a:t>
            </a:r>
            <a:r>
              <a:rPr lang="en-US" sz="1700" b="1" dirty="0" err="1"/>
              <a:t>Pengujian</a:t>
            </a:r>
            <a:r>
              <a:rPr lang="en-US" sz="1700" b="1" dirty="0"/>
              <a:t> </a:t>
            </a:r>
            <a:r>
              <a:rPr lang="en-US" sz="1700" b="1" dirty="0" err="1"/>
              <a:t>Menghabiskan</a:t>
            </a:r>
            <a:r>
              <a:rPr lang="en-US" sz="1700" b="1" dirty="0"/>
              <a:t> Waktu</a:t>
            </a:r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fase</a:t>
            </a:r>
            <a:r>
              <a:rPr lang="en-US" sz="1700" dirty="0"/>
              <a:t> Software Development Lifecycle (SDLC), </a:t>
            </a:r>
            <a:r>
              <a:rPr lang="en-US" sz="1700" dirty="0" err="1"/>
              <a:t>pengujian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bisa</a:t>
            </a:r>
            <a:r>
              <a:rPr lang="en-US" sz="1700" dirty="0"/>
              <a:t> di katakana </a:t>
            </a:r>
            <a:r>
              <a:rPr lang="en-US" sz="1700" dirty="0" err="1"/>
              <a:t>menghabiskan</a:t>
            </a:r>
            <a:r>
              <a:rPr lang="en-US" sz="1700" dirty="0"/>
              <a:t> </a:t>
            </a:r>
            <a:r>
              <a:rPr lang="en-US" sz="1700" dirty="0" err="1"/>
              <a:t>waktu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proses development. </a:t>
            </a:r>
          </a:p>
          <a:p>
            <a:pPr marL="0" indent="0" algn="just">
              <a:buNone/>
            </a:pPr>
            <a:r>
              <a:rPr lang="en-US" sz="1700" dirty="0" err="1"/>
              <a:t>Namun</a:t>
            </a:r>
            <a:r>
              <a:rPr lang="en-US" sz="1700" dirty="0"/>
              <a:t> </a:t>
            </a:r>
            <a:r>
              <a:rPr lang="en-US" sz="1700" dirty="0" err="1"/>
              <a:t>mendiagnosis</a:t>
            </a:r>
            <a:r>
              <a:rPr lang="en-US" sz="1700" dirty="0"/>
              <a:t> dan </a:t>
            </a:r>
            <a:r>
              <a:rPr lang="en-US" sz="1700" dirty="0" err="1"/>
              <a:t>memperbaiki</a:t>
            </a:r>
            <a:r>
              <a:rPr lang="en-US" sz="1700" dirty="0"/>
              <a:t> </a:t>
            </a:r>
            <a:r>
              <a:rPr lang="en-US" sz="1700" dirty="0" err="1"/>
              <a:t>kesalahan</a:t>
            </a:r>
            <a:r>
              <a:rPr lang="en-US" sz="1700" dirty="0"/>
              <a:t> yang </a:t>
            </a:r>
            <a:r>
              <a:rPr lang="en-US" sz="1700" dirty="0" err="1"/>
              <a:t>diidentifikasi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yang </a:t>
            </a:r>
            <a:r>
              <a:rPr lang="en-US" sz="1700" dirty="0" err="1"/>
              <a:t>tepat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kegiatan</a:t>
            </a:r>
            <a:r>
              <a:rPr lang="en-US" sz="1700" dirty="0"/>
              <a:t> yang </a:t>
            </a:r>
            <a:r>
              <a:rPr lang="en-US" sz="1700" dirty="0" err="1"/>
              <a:t>memakan</a:t>
            </a:r>
            <a:r>
              <a:rPr lang="en-US" sz="1700" dirty="0"/>
              <a:t> </a:t>
            </a:r>
            <a:r>
              <a:rPr lang="en-US" sz="1700" dirty="0" err="1"/>
              <a:t>waktu</a:t>
            </a:r>
            <a:r>
              <a:rPr lang="en-US" sz="1700" dirty="0"/>
              <a:t>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produktif</a:t>
            </a:r>
            <a:r>
              <a:rPr lang="en-US" sz="1700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5297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F09F-70B4-472C-890F-BCDA0D26F2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7019" y="782031"/>
            <a:ext cx="11637962" cy="573514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3: Only Fully Developed Products are Tested / </a:t>
            </a:r>
            <a:r>
              <a:rPr lang="id-ID" sz="1700" b="1" dirty="0"/>
              <a:t>Hanya Produk yang Dikembangkan Sepenuhnya yang Diuji</a:t>
            </a:r>
            <a:endParaRPr lang="en-US" sz="1700" b="1" dirty="0"/>
          </a:p>
          <a:p>
            <a:pPr marL="0" indent="0" algn="just">
              <a:buNone/>
            </a:pPr>
            <a:r>
              <a:rPr lang="id-ID" sz="1700" dirty="0"/>
              <a:t>Realitas - Tidak diragukan lagi, pengujian tergantung pada</a:t>
            </a:r>
            <a:r>
              <a:rPr lang="en-US" sz="1700" dirty="0"/>
              <a:t> source code </a:t>
            </a:r>
            <a:r>
              <a:rPr lang="id-ID" sz="1700" dirty="0"/>
              <a:t>tetapi meninjau persyaratan dan mengembangkan kasus uji tidak tergantung dari kode yang dikembangkan. </a:t>
            </a:r>
            <a:endParaRPr lang="en-US" sz="1700" dirty="0"/>
          </a:p>
          <a:p>
            <a:pPr marL="0" indent="0" algn="just">
              <a:buNone/>
            </a:pPr>
            <a:r>
              <a:rPr lang="id-ID" sz="1700" dirty="0"/>
              <a:t>Namun pendekatan iteratif atau inkremental sebagai model siklus hidup pengembangan</a:t>
            </a:r>
            <a:r>
              <a:rPr lang="en-US" sz="1700" dirty="0"/>
              <a:t> (development life cycle model)</a:t>
            </a:r>
            <a:r>
              <a:rPr lang="id-ID" sz="1700" dirty="0"/>
              <a:t> dapat mengurangi ketergantungan pengujian pada perangkat lunak yang dikembangkan sepenuhnya.</a:t>
            </a:r>
            <a:endParaRPr lang="en-US" sz="17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4: Complete Testing is Possible</a:t>
            </a:r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masalah</a:t>
            </a:r>
            <a:r>
              <a:rPr lang="en-US" sz="1700" dirty="0"/>
              <a:t> </a:t>
            </a:r>
            <a:r>
              <a:rPr lang="en-US" sz="1700" dirty="0" err="1"/>
              <a:t>ketika</a:t>
            </a:r>
            <a:r>
              <a:rPr lang="en-US" sz="1700" dirty="0"/>
              <a:t> </a:t>
            </a:r>
            <a:r>
              <a:rPr lang="en-US" sz="1700" dirty="0" err="1"/>
              <a:t>klien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 </a:t>
            </a:r>
            <a:r>
              <a:rPr lang="en-US" sz="1700" dirty="0" err="1"/>
              <a:t>berpikir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Complete Testing is Possible. </a:t>
            </a:r>
            <a:r>
              <a:rPr lang="en-US" sz="1700" dirty="0" err="1"/>
              <a:t>Mungkin</a:t>
            </a:r>
            <a:r>
              <a:rPr lang="en-US" sz="1700" dirty="0"/>
              <a:t> </a:t>
            </a:r>
            <a:r>
              <a:rPr lang="en-US" sz="1700" dirty="0" err="1"/>
              <a:t>saja</a:t>
            </a:r>
            <a:r>
              <a:rPr lang="en-US" sz="1700" dirty="0"/>
              <a:t> </a:t>
            </a:r>
            <a:r>
              <a:rPr lang="en-US" sz="1700" dirty="0" err="1"/>
              <a:t>semua</a:t>
            </a:r>
            <a:r>
              <a:rPr lang="en-US" sz="1700" dirty="0"/>
              <a:t> </a:t>
            </a:r>
            <a:r>
              <a:rPr lang="en-US" sz="1700" dirty="0" err="1"/>
              <a:t>jalur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diuji</a:t>
            </a:r>
            <a:r>
              <a:rPr lang="en-US" sz="1700" dirty="0"/>
              <a:t> oleh </a:t>
            </a:r>
            <a:r>
              <a:rPr lang="en-US" sz="1700" dirty="0" err="1"/>
              <a:t>tim</a:t>
            </a:r>
            <a:r>
              <a:rPr lang="en-US" sz="1700" dirty="0"/>
              <a:t>,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kemunculan</a:t>
            </a:r>
            <a:r>
              <a:rPr lang="en-US" sz="1700" dirty="0"/>
              <a:t> Complete Testing is Possible. </a:t>
            </a:r>
          </a:p>
          <a:p>
            <a:pPr marL="0" indent="0" algn="just">
              <a:buNone/>
            </a:pPr>
            <a:r>
              <a:rPr lang="en-US" sz="1700" dirty="0" err="1"/>
              <a:t>Mungkin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skenario</a:t>
            </a:r>
            <a:r>
              <a:rPr lang="en-US" sz="1700" dirty="0"/>
              <a:t> yang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pernah</a:t>
            </a:r>
            <a:r>
              <a:rPr lang="en-US" sz="1700" dirty="0"/>
              <a:t> </a:t>
            </a:r>
            <a:r>
              <a:rPr lang="en-US" sz="1700" dirty="0" err="1"/>
              <a:t>dieksekusi</a:t>
            </a:r>
            <a:r>
              <a:rPr lang="en-US" sz="1700" dirty="0"/>
              <a:t> oleh </a:t>
            </a:r>
            <a:r>
              <a:rPr lang="en-US" sz="1700" dirty="0" err="1"/>
              <a:t>tim</a:t>
            </a:r>
            <a:r>
              <a:rPr lang="en-US" sz="1700" dirty="0"/>
              <a:t> uji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klien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siklus</a:t>
            </a:r>
            <a:r>
              <a:rPr lang="en-US" sz="1700" dirty="0"/>
              <a:t> </a:t>
            </a:r>
            <a:r>
              <a:rPr lang="en-US" sz="1700" dirty="0" err="1"/>
              <a:t>hidup</a:t>
            </a:r>
            <a:r>
              <a:rPr lang="en-US" sz="1700" dirty="0"/>
              <a:t> </a:t>
            </a:r>
            <a:r>
              <a:rPr lang="en-US" sz="1700" dirty="0" err="1"/>
              <a:t>pengembangan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dan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dieksekusi</a:t>
            </a:r>
            <a:r>
              <a:rPr lang="en-US" sz="1700" dirty="0"/>
              <a:t> </a:t>
            </a:r>
            <a:r>
              <a:rPr lang="en-US" sz="1700" dirty="0" err="1"/>
              <a:t>setelah</a:t>
            </a:r>
            <a:r>
              <a:rPr lang="en-US" sz="1700" dirty="0"/>
              <a:t> </a:t>
            </a:r>
            <a:r>
              <a:rPr lang="en-US" sz="1700" dirty="0" err="1"/>
              <a:t>proyek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release.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5: A Tested Software is Bug-Free / </a:t>
            </a:r>
            <a:r>
              <a:rPr lang="id-ID" sz="1800" b="1" dirty="0"/>
              <a:t>Perangkat Lunak Yang Diuji Bebas Bug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mitos</a:t>
            </a:r>
            <a:r>
              <a:rPr lang="en-US" sz="1700" dirty="0"/>
              <a:t> yang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umum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klien</a:t>
            </a:r>
            <a:r>
              <a:rPr lang="en-US" sz="1700" dirty="0"/>
              <a:t>, </a:t>
            </a:r>
            <a:r>
              <a:rPr lang="en-US" sz="1700" dirty="0" err="1"/>
              <a:t>manajer</a:t>
            </a:r>
            <a:r>
              <a:rPr lang="en-US" sz="1700" dirty="0"/>
              <a:t> </a:t>
            </a:r>
            <a:r>
              <a:rPr lang="en-US" sz="1700" dirty="0" err="1"/>
              <a:t>proyek</a:t>
            </a:r>
            <a:r>
              <a:rPr lang="en-US" sz="1700" dirty="0"/>
              <a:t>, dan </a:t>
            </a:r>
            <a:r>
              <a:rPr lang="en-US" sz="1700" dirty="0" err="1"/>
              <a:t>tim</a:t>
            </a:r>
            <a:r>
              <a:rPr lang="en-US" sz="1700" dirty="0"/>
              <a:t> </a:t>
            </a:r>
            <a:r>
              <a:rPr lang="en-US" sz="1700" dirty="0" err="1"/>
              <a:t>manajemen</a:t>
            </a:r>
            <a:r>
              <a:rPr lang="en-US" sz="1700" dirty="0"/>
              <a:t> </a:t>
            </a:r>
            <a:r>
              <a:rPr lang="en-US" sz="1700" dirty="0" err="1"/>
              <a:t>percaya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yang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mengklaim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kepastian</a:t>
            </a:r>
            <a:r>
              <a:rPr lang="en-US" sz="1700" dirty="0"/>
              <a:t> </a:t>
            </a:r>
            <a:r>
              <a:rPr lang="en-US" sz="1700" dirty="0" err="1"/>
              <a:t>absolut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aplikasi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100% </a:t>
            </a:r>
            <a:r>
              <a:rPr lang="en-US" sz="1700" dirty="0" err="1"/>
              <a:t>bebas</a:t>
            </a:r>
            <a:r>
              <a:rPr lang="en-US" sz="1700" dirty="0"/>
              <a:t> bug </a:t>
            </a:r>
            <a:r>
              <a:rPr lang="en-US" sz="1700" dirty="0" err="1"/>
              <a:t>bahkan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tester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keterampilan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yang </a:t>
            </a:r>
            <a:r>
              <a:rPr lang="en-US" sz="1700" dirty="0" err="1"/>
              <a:t>luar</a:t>
            </a:r>
            <a:r>
              <a:rPr lang="en-US" sz="1700" dirty="0"/>
              <a:t> </a:t>
            </a:r>
            <a:r>
              <a:rPr lang="en-US" sz="1700" dirty="0" err="1"/>
              <a:t>biasa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menguji</a:t>
            </a:r>
            <a:r>
              <a:rPr lang="en-US" sz="1700" dirty="0"/>
              <a:t> </a:t>
            </a:r>
            <a:r>
              <a:rPr lang="en-US" sz="1700" dirty="0" err="1"/>
              <a:t>aplikasi</a:t>
            </a:r>
            <a:r>
              <a:rPr lang="en-US" sz="1700" dirty="0"/>
              <a:t>.</a:t>
            </a:r>
          </a:p>
          <a:p>
            <a:pPr algn="just"/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07073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CAB6-5C68-4D5C-9A6E-7D9E81DFE1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7012" y="1076325"/>
            <a:ext cx="11737975" cy="47053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6: Missed Defects are due to Testers / </a:t>
            </a:r>
            <a:r>
              <a:rPr lang="en-US" sz="1700" b="1" dirty="0" err="1"/>
              <a:t>Cacat</a:t>
            </a:r>
            <a:r>
              <a:rPr lang="en-US" sz="1700" b="1" dirty="0"/>
              <a:t> yang </a:t>
            </a:r>
            <a:r>
              <a:rPr lang="en-US" sz="1700" b="1" dirty="0" err="1"/>
              <a:t>Terlewatkan</a:t>
            </a:r>
            <a:r>
              <a:rPr lang="en-US" sz="1700" b="1" dirty="0"/>
              <a:t> </a:t>
            </a:r>
            <a:r>
              <a:rPr lang="en-US" sz="1700" b="1" dirty="0" err="1"/>
              <a:t>adalah</a:t>
            </a:r>
            <a:r>
              <a:rPr lang="en-US" sz="1700" b="1" dirty="0"/>
              <a:t> </a:t>
            </a:r>
            <a:r>
              <a:rPr lang="en-US" sz="1700" b="1" dirty="0" err="1"/>
              <a:t>karena</a:t>
            </a:r>
            <a:r>
              <a:rPr lang="en-US" sz="1700" b="1" dirty="0"/>
              <a:t> </a:t>
            </a:r>
            <a:r>
              <a:rPr lang="en-US" sz="1700" b="1" dirty="0" err="1"/>
              <a:t>Penguji</a:t>
            </a:r>
            <a:endParaRPr lang="en-US" sz="1700" b="1" dirty="0"/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bukan</a:t>
            </a:r>
            <a:r>
              <a:rPr lang="en-US" sz="1700" dirty="0"/>
              <a:t> </a:t>
            </a:r>
            <a:r>
              <a:rPr lang="en-US" sz="1700" dirty="0" err="1"/>
              <a:t>pendekatan</a:t>
            </a:r>
            <a:r>
              <a:rPr lang="en-US" sz="1700" dirty="0"/>
              <a:t> yang </a:t>
            </a:r>
            <a:r>
              <a:rPr lang="en-US" sz="1700" dirty="0" err="1"/>
              <a:t>tepat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menyalahkan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 </a:t>
            </a:r>
            <a:r>
              <a:rPr lang="en-US" sz="1700" dirty="0" err="1"/>
              <a:t>atas</a:t>
            </a:r>
            <a:r>
              <a:rPr lang="en-US" sz="1700" dirty="0"/>
              <a:t> bug yang </a:t>
            </a:r>
            <a:r>
              <a:rPr lang="en-US" sz="1700" dirty="0" err="1"/>
              <a:t>tetap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aplikasi</a:t>
            </a:r>
            <a:r>
              <a:rPr lang="en-US" sz="1700" dirty="0"/>
              <a:t> </a:t>
            </a:r>
            <a:r>
              <a:rPr lang="en-US" sz="1700" dirty="0" err="1"/>
              <a:t>bahkan</a:t>
            </a:r>
            <a:r>
              <a:rPr lang="en-US" sz="1700" dirty="0"/>
              <a:t> </a:t>
            </a:r>
            <a:r>
              <a:rPr lang="en-US" sz="1700" dirty="0" err="1"/>
              <a:t>setelah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</a:t>
            </a:r>
            <a:r>
              <a:rPr lang="en-US" sz="1700" dirty="0" err="1"/>
              <a:t>dilakukan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 err="1"/>
              <a:t>Mitos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berkaitan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Waktu, </a:t>
            </a:r>
            <a:r>
              <a:rPr lang="en-US" sz="1700" dirty="0" err="1"/>
              <a:t>Biaya</a:t>
            </a:r>
            <a:r>
              <a:rPr lang="en-US" sz="1700" dirty="0"/>
              <a:t>, dan </a:t>
            </a:r>
            <a:r>
              <a:rPr lang="en-US" sz="1700" dirty="0" err="1"/>
              <a:t>Persyaratan</a:t>
            </a:r>
            <a:r>
              <a:rPr lang="en-US" sz="1700" dirty="0"/>
              <a:t> yang </a:t>
            </a:r>
            <a:r>
              <a:rPr lang="en-US" sz="1700" dirty="0" err="1"/>
              <a:t>mengubah</a:t>
            </a:r>
            <a:r>
              <a:rPr lang="en-US" sz="1700" dirty="0"/>
              <a:t> Batasan. </a:t>
            </a:r>
          </a:p>
          <a:p>
            <a:pPr marL="0" indent="0" algn="just">
              <a:buNone/>
            </a:pPr>
            <a:r>
              <a:rPr lang="en-US" sz="1700" dirty="0" err="1"/>
              <a:t>Namun</a:t>
            </a:r>
            <a:r>
              <a:rPr lang="en-US" sz="1700" dirty="0"/>
              <a:t> </a:t>
            </a:r>
            <a:r>
              <a:rPr lang="en-US" sz="1700" dirty="0" err="1"/>
              <a:t>strategi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juga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mengakibatkan</a:t>
            </a:r>
            <a:r>
              <a:rPr lang="en-US" sz="1700" dirty="0"/>
              <a:t> bug </a:t>
            </a:r>
            <a:r>
              <a:rPr lang="en-US" sz="1700" dirty="0" err="1"/>
              <a:t>terlewatkan</a:t>
            </a:r>
            <a:r>
              <a:rPr lang="en-US" sz="1700" dirty="0"/>
              <a:t> oleh </a:t>
            </a:r>
            <a:r>
              <a:rPr lang="en-US" sz="1700" dirty="0" err="1"/>
              <a:t>tim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7: Testers are Responsible for Quality of Product / </a:t>
            </a:r>
            <a:r>
              <a:rPr lang="en-US" sz="1700" b="1" dirty="0" err="1"/>
              <a:t>Penguji</a:t>
            </a:r>
            <a:r>
              <a:rPr lang="en-US" sz="1700" b="1" dirty="0"/>
              <a:t> </a:t>
            </a:r>
            <a:r>
              <a:rPr lang="en-US" sz="1700" b="1" dirty="0" err="1"/>
              <a:t>Bertanggung</a:t>
            </a:r>
            <a:r>
              <a:rPr lang="en-US" sz="1700" b="1" dirty="0"/>
              <a:t> Jawab </a:t>
            </a:r>
            <a:r>
              <a:rPr lang="en-US" sz="1700" b="1" dirty="0" err="1"/>
              <a:t>atas</a:t>
            </a:r>
            <a:r>
              <a:rPr lang="en-US" sz="1700" b="1" dirty="0"/>
              <a:t> </a:t>
            </a:r>
            <a:r>
              <a:rPr lang="en-US" sz="1700" b="1" dirty="0" err="1"/>
              <a:t>Kualitas</a:t>
            </a:r>
            <a:r>
              <a:rPr lang="en-US" sz="1700" b="1" dirty="0"/>
              <a:t> </a:t>
            </a:r>
            <a:r>
              <a:rPr lang="en-US" sz="1700" b="1" dirty="0" err="1"/>
              <a:t>Produk</a:t>
            </a:r>
            <a:endParaRPr lang="en-US" sz="1700" b="1" dirty="0"/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kesalahpahaman</a:t>
            </a:r>
            <a:r>
              <a:rPr lang="en-US" sz="1700" dirty="0"/>
              <a:t> yang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umum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hanya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tim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yang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bertanggung</a:t>
            </a:r>
            <a:r>
              <a:rPr lang="en-US" sz="1700" dirty="0"/>
              <a:t> </a:t>
            </a:r>
            <a:r>
              <a:rPr lang="en-US" sz="1700" dirty="0" err="1"/>
              <a:t>jawab</a:t>
            </a:r>
            <a:r>
              <a:rPr lang="en-US" sz="1700" dirty="0"/>
              <a:t>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</a:t>
            </a:r>
            <a:r>
              <a:rPr lang="en-US" sz="1700" dirty="0" err="1"/>
              <a:t>produk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 err="1"/>
              <a:t>Tanggung</a:t>
            </a:r>
            <a:r>
              <a:rPr lang="en-US" sz="1700" dirty="0"/>
              <a:t> </a:t>
            </a:r>
            <a:r>
              <a:rPr lang="en-US" sz="1700" dirty="0" err="1"/>
              <a:t>jawab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 </a:t>
            </a:r>
            <a:r>
              <a:rPr lang="en-US" sz="1700" dirty="0" err="1"/>
              <a:t>meliputi</a:t>
            </a:r>
            <a:r>
              <a:rPr lang="en-US" sz="1700" dirty="0"/>
              <a:t> </a:t>
            </a:r>
            <a:r>
              <a:rPr lang="en-US" sz="1700" dirty="0" err="1"/>
              <a:t>identifikasi</a:t>
            </a:r>
            <a:r>
              <a:rPr lang="en-US" sz="1700" dirty="0"/>
              <a:t> bug </a:t>
            </a:r>
            <a:r>
              <a:rPr lang="en-US" sz="1700" dirty="0" err="1"/>
              <a:t>kepada</a:t>
            </a:r>
            <a:r>
              <a:rPr lang="en-US" sz="1700" dirty="0"/>
              <a:t> para </a:t>
            </a:r>
            <a:r>
              <a:rPr lang="en-US" sz="1700" dirty="0" err="1"/>
              <a:t>pemangku</a:t>
            </a:r>
            <a:r>
              <a:rPr lang="en-US" sz="1700" dirty="0"/>
              <a:t> </a:t>
            </a:r>
            <a:r>
              <a:rPr lang="en-US" sz="1700" dirty="0" err="1"/>
              <a:t>kepentingan</a:t>
            </a:r>
            <a:r>
              <a:rPr lang="en-US" sz="1700" dirty="0"/>
              <a:t> dan </a:t>
            </a:r>
            <a:r>
              <a:rPr lang="en-US" sz="1700" dirty="0" err="1"/>
              <a:t>kemudian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keputusan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apakah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memperbaiki</a:t>
            </a:r>
            <a:r>
              <a:rPr lang="en-US" sz="1700" dirty="0"/>
              <a:t> bug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merilis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/>
              <a:t>Releasing the software pada </a:t>
            </a:r>
            <a:r>
              <a:rPr lang="en-US" sz="1700" dirty="0" err="1"/>
              <a:t>saat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 </a:t>
            </a:r>
            <a:r>
              <a:rPr lang="en-US" sz="1700" dirty="0" err="1"/>
              <a:t>memberi</a:t>
            </a:r>
            <a:r>
              <a:rPr lang="en-US" sz="1700" dirty="0"/>
              <a:t> </a:t>
            </a:r>
            <a:r>
              <a:rPr lang="en-US" sz="1700" dirty="0" err="1"/>
              <a:t>tekanan</a:t>
            </a:r>
            <a:r>
              <a:rPr lang="en-US" sz="1700" dirty="0"/>
              <a:t> </a:t>
            </a:r>
            <a:r>
              <a:rPr lang="en-US" sz="1700" dirty="0" err="1"/>
              <a:t>lebih</a:t>
            </a:r>
            <a:r>
              <a:rPr lang="en-US" sz="1700" dirty="0"/>
              <a:t> pada </a:t>
            </a:r>
            <a:r>
              <a:rPr lang="en-US" sz="1700" dirty="0" err="1"/>
              <a:t>penguji</a:t>
            </a:r>
            <a:r>
              <a:rPr lang="en-US" sz="1700" dirty="0"/>
              <a:t>, </a:t>
            </a:r>
            <a:r>
              <a:rPr lang="en-US" sz="1700" dirty="0" err="1"/>
              <a:t>karena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disalahkan</a:t>
            </a:r>
            <a:r>
              <a:rPr lang="en-US" sz="1700" dirty="0"/>
              <a:t>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kesalahan</a:t>
            </a:r>
            <a:r>
              <a:rPr lang="en-US" sz="1700" dirty="0"/>
              <a:t> </a:t>
            </a:r>
            <a:r>
              <a:rPr lang="en-US" sz="1700" dirty="0" err="1"/>
              <a:t>apa</a:t>
            </a:r>
            <a:r>
              <a:rPr lang="en-US" sz="1700" dirty="0"/>
              <a:t> pun.</a:t>
            </a:r>
          </a:p>
          <a:p>
            <a:pPr algn="just"/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28121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66CE-6AF0-4168-A985-4FE3B6F717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744" y="1442243"/>
            <a:ext cx="11720512" cy="439329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8: Test Automation should be used wherever possible to Reduce Time / </a:t>
            </a:r>
            <a:r>
              <a:rPr lang="en-US" sz="1700" b="1" dirty="0" err="1"/>
              <a:t>Tes</a:t>
            </a:r>
            <a:r>
              <a:rPr lang="en-US" sz="1700" b="1" dirty="0"/>
              <a:t> </a:t>
            </a:r>
            <a:r>
              <a:rPr lang="en-US" sz="1700" b="1" dirty="0" err="1"/>
              <a:t>Otomasi</a:t>
            </a:r>
            <a:r>
              <a:rPr lang="en-US" sz="1700" b="1" dirty="0"/>
              <a:t> </a:t>
            </a:r>
            <a:r>
              <a:rPr lang="en-US" sz="1700" b="1" dirty="0" err="1"/>
              <a:t>harus</a:t>
            </a:r>
            <a:r>
              <a:rPr lang="en-US" sz="1700" b="1" dirty="0"/>
              <a:t> </a:t>
            </a:r>
            <a:r>
              <a:rPr lang="en-US" sz="1700" b="1" dirty="0" err="1"/>
              <a:t>digunakan</a:t>
            </a:r>
            <a:r>
              <a:rPr lang="en-US" sz="1700" b="1" dirty="0"/>
              <a:t> </a:t>
            </a:r>
            <a:r>
              <a:rPr lang="en-US" sz="1700" b="1" dirty="0" err="1"/>
              <a:t>sedapat</a:t>
            </a:r>
            <a:r>
              <a:rPr lang="en-US" sz="1700" b="1" dirty="0"/>
              <a:t> </a:t>
            </a:r>
            <a:r>
              <a:rPr lang="en-US" sz="1700" b="1" dirty="0" err="1"/>
              <a:t>mungkin</a:t>
            </a:r>
            <a:r>
              <a:rPr lang="en-US" sz="1700" b="1" dirty="0"/>
              <a:t> </a:t>
            </a:r>
            <a:r>
              <a:rPr lang="en-US" sz="1700" b="1" dirty="0" err="1"/>
              <a:t>untuk</a:t>
            </a:r>
            <a:r>
              <a:rPr lang="en-US" sz="1700" b="1" dirty="0"/>
              <a:t> </a:t>
            </a:r>
            <a:r>
              <a:rPr lang="en-US" sz="1700" b="1" dirty="0" err="1"/>
              <a:t>Mengurangi</a:t>
            </a:r>
            <a:r>
              <a:rPr lang="en-US" sz="1700" b="1" dirty="0"/>
              <a:t> Waktu</a:t>
            </a:r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Ya</a:t>
            </a:r>
            <a:r>
              <a:rPr lang="en-US" sz="1700" dirty="0"/>
              <a:t>, </a:t>
            </a:r>
            <a:r>
              <a:rPr lang="en-US" sz="1700" dirty="0" err="1"/>
              <a:t>memang</a:t>
            </a:r>
            <a:r>
              <a:rPr lang="en-US" sz="1700" dirty="0"/>
              <a:t> </a:t>
            </a:r>
            <a:r>
              <a:rPr lang="en-US" sz="1700" dirty="0" err="1"/>
              <a:t>benar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Otomasi</a:t>
            </a:r>
            <a:r>
              <a:rPr lang="en-US" sz="1700" dirty="0"/>
              <a:t> Uji </a:t>
            </a:r>
            <a:r>
              <a:rPr lang="en-US" sz="1700" dirty="0" err="1"/>
              <a:t>mengurangi</a:t>
            </a:r>
            <a:r>
              <a:rPr lang="en-US" sz="1700" dirty="0"/>
              <a:t> </a:t>
            </a:r>
            <a:r>
              <a:rPr lang="en-US" sz="1700" dirty="0" err="1"/>
              <a:t>waktu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,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mungkin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memulai</a:t>
            </a:r>
            <a:r>
              <a:rPr lang="en-US" sz="1700" dirty="0"/>
              <a:t> </a:t>
            </a:r>
            <a:r>
              <a:rPr lang="en-US" sz="1700" dirty="0" err="1"/>
              <a:t>otomasi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</a:t>
            </a:r>
            <a:r>
              <a:rPr lang="en-US" sz="1700" dirty="0" err="1"/>
              <a:t>setiap</a:t>
            </a:r>
            <a:r>
              <a:rPr lang="en-US" sz="1700" dirty="0"/>
              <a:t> </a:t>
            </a:r>
            <a:r>
              <a:rPr lang="en-US" sz="1700" dirty="0" err="1"/>
              <a:t>saat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pengembangan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 err="1"/>
              <a:t>Tes</a:t>
            </a:r>
            <a:r>
              <a:rPr lang="en-US" sz="1700" dirty="0"/>
              <a:t> </a:t>
            </a:r>
            <a:r>
              <a:rPr lang="en-US" sz="1700" dirty="0" err="1"/>
              <a:t>otomatis</a:t>
            </a:r>
            <a:r>
              <a:rPr lang="en-US" sz="1700" dirty="0"/>
              <a:t>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dimulai</a:t>
            </a:r>
            <a:r>
              <a:rPr lang="en-US" sz="1700" dirty="0"/>
              <a:t> </a:t>
            </a:r>
            <a:r>
              <a:rPr lang="en-US" sz="1700" dirty="0" err="1"/>
              <a:t>ketika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diuji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manual dan </a:t>
            </a:r>
            <a:r>
              <a:rPr lang="en-US" sz="1700" dirty="0" err="1"/>
              <a:t>stabil</a:t>
            </a:r>
            <a:r>
              <a:rPr lang="en-US" sz="1700" dirty="0"/>
              <a:t> </a:t>
            </a:r>
            <a:r>
              <a:rPr lang="en-US" sz="1700" dirty="0" err="1"/>
              <a:t>sampai</a:t>
            </a:r>
            <a:r>
              <a:rPr lang="en-US" sz="1700" dirty="0"/>
              <a:t> </a:t>
            </a:r>
            <a:r>
              <a:rPr lang="en-US" sz="1700" dirty="0" err="1"/>
              <a:t>batas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 err="1"/>
              <a:t>Selain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, </a:t>
            </a:r>
            <a:r>
              <a:rPr lang="en-US" sz="1700" dirty="0" err="1"/>
              <a:t>otomatisasi</a:t>
            </a:r>
            <a:r>
              <a:rPr lang="en-US" sz="1700" dirty="0"/>
              <a:t> uji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pernah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persyaratan</a:t>
            </a:r>
            <a:r>
              <a:rPr lang="en-US" sz="1700" dirty="0"/>
              <a:t> </a:t>
            </a:r>
            <a:r>
              <a:rPr lang="en-US" sz="1700" dirty="0" err="1"/>
              <a:t>terus</a:t>
            </a:r>
            <a:r>
              <a:rPr lang="en-US" sz="1700" dirty="0"/>
              <a:t> </a:t>
            </a:r>
            <a:r>
              <a:rPr lang="en-US" sz="1700" dirty="0" err="1"/>
              <a:t>berubah</a:t>
            </a:r>
            <a:r>
              <a:rPr lang="en-US" sz="1700" dirty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9: Anyone can Test a Software Application / </a:t>
            </a:r>
            <a:r>
              <a:rPr lang="en-US" sz="1700" b="1" dirty="0" err="1"/>
              <a:t>Siapa</a:t>
            </a:r>
            <a:r>
              <a:rPr lang="en-US" sz="1700" b="1" dirty="0"/>
              <a:t> pun </a:t>
            </a:r>
            <a:r>
              <a:rPr lang="en-US" sz="1700" b="1" dirty="0" err="1"/>
              <a:t>dapat</a:t>
            </a:r>
            <a:r>
              <a:rPr lang="en-US" sz="1700" b="1" dirty="0"/>
              <a:t> </a:t>
            </a:r>
            <a:r>
              <a:rPr lang="en-US" sz="1700" b="1" dirty="0" err="1"/>
              <a:t>Menguji</a:t>
            </a:r>
            <a:r>
              <a:rPr lang="en-US" sz="1700" b="1" dirty="0"/>
              <a:t> </a:t>
            </a:r>
            <a:r>
              <a:rPr lang="en-US" sz="1700" b="1" dirty="0" err="1"/>
              <a:t>Aplikasi</a:t>
            </a:r>
            <a:r>
              <a:rPr lang="en-US" sz="1700" b="1" dirty="0"/>
              <a:t> </a:t>
            </a:r>
            <a:r>
              <a:rPr lang="en-US" sz="1700" b="1" dirty="0" err="1"/>
              <a:t>Perangkat</a:t>
            </a:r>
            <a:r>
              <a:rPr lang="en-US" sz="1700" b="1" dirty="0"/>
              <a:t> </a:t>
            </a:r>
            <a:r>
              <a:rPr lang="en-US" sz="1700" b="1" dirty="0" err="1"/>
              <a:t>Lunak</a:t>
            </a:r>
            <a:endParaRPr lang="en-US" sz="1700" b="1" dirty="0"/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Orang-orang di </a:t>
            </a:r>
            <a:r>
              <a:rPr lang="en-US" sz="1700" dirty="0" err="1"/>
              <a:t>luar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> TI </a:t>
            </a:r>
            <a:r>
              <a:rPr lang="en-US" sz="1700" dirty="0" err="1"/>
              <a:t>berpikir</a:t>
            </a:r>
            <a:r>
              <a:rPr lang="en-US" sz="1700" dirty="0"/>
              <a:t> dan </a:t>
            </a:r>
            <a:r>
              <a:rPr lang="en-US" sz="1700" dirty="0" err="1"/>
              <a:t>bahkan</a:t>
            </a:r>
            <a:r>
              <a:rPr lang="en-US" sz="1700" dirty="0"/>
              <a:t> </a:t>
            </a:r>
            <a:r>
              <a:rPr lang="en-US" sz="1700" dirty="0" err="1"/>
              <a:t>percaya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siapa</a:t>
            </a:r>
            <a:r>
              <a:rPr lang="en-US" sz="1700" dirty="0"/>
              <a:t> pun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menguji</a:t>
            </a:r>
            <a:r>
              <a:rPr lang="en-US" sz="1700" dirty="0"/>
              <a:t> software and testing </a:t>
            </a:r>
            <a:r>
              <a:rPr lang="en-US" sz="1700" dirty="0" err="1"/>
              <a:t>bukanlah</a:t>
            </a:r>
            <a:r>
              <a:rPr lang="en-US" sz="1700" dirty="0"/>
              <a:t> </a:t>
            </a:r>
            <a:r>
              <a:rPr lang="en-US" sz="1700" dirty="0" err="1"/>
              <a:t>pekerjaan</a:t>
            </a:r>
            <a:r>
              <a:rPr lang="en-US" sz="1700" dirty="0"/>
              <a:t> </a:t>
            </a:r>
            <a:r>
              <a:rPr lang="en-US" sz="1700" dirty="0" err="1"/>
              <a:t>kreatif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 err="1"/>
              <a:t>Namun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 </a:t>
            </a:r>
            <a:r>
              <a:rPr lang="en-US" sz="1700" dirty="0" err="1"/>
              <a:t>tahu</a:t>
            </a:r>
            <a:r>
              <a:rPr lang="en-US" sz="1700" dirty="0"/>
              <a:t> </a:t>
            </a:r>
            <a:r>
              <a:rPr lang="en-US" sz="1700" dirty="0" err="1"/>
              <a:t>betul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mitos</a:t>
            </a:r>
            <a:r>
              <a:rPr lang="en-US" sz="1700" dirty="0"/>
              <a:t>. </a:t>
            </a:r>
            <a:r>
              <a:rPr lang="en-US" sz="1700" dirty="0" err="1"/>
              <a:t>Berpikir</a:t>
            </a:r>
            <a:r>
              <a:rPr lang="en-US" sz="1700" dirty="0"/>
              <a:t> </a:t>
            </a:r>
            <a:r>
              <a:rPr lang="en-US" sz="1700" dirty="0" err="1"/>
              <a:t>skenario</a:t>
            </a:r>
            <a:r>
              <a:rPr lang="en-US" sz="1700" dirty="0"/>
              <a:t> </a:t>
            </a:r>
            <a:r>
              <a:rPr lang="en-US" sz="1700" dirty="0" err="1"/>
              <a:t>alternatif</a:t>
            </a:r>
            <a:r>
              <a:rPr lang="en-US" sz="1700" dirty="0"/>
              <a:t>, try to crash a software with the intent to explore potential bugs is not possible for the person who developed it.</a:t>
            </a:r>
          </a:p>
        </p:txBody>
      </p:sp>
    </p:spTree>
    <p:extLst>
      <p:ext uri="{BB962C8B-B14F-4D97-AF65-F5344CB8AC3E}">
        <p14:creationId xmlns:p14="http://schemas.microsoft.com/office/powerpoint/2010/main" val="374412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995C-4BB0-4348-837B-3DB66684D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700" b="1" dirty="0"/>
              <a:t>Myth 10: A Tester's only Task is to Find Bugs / Satu-</a:t>
            </a:r>
            <a:r>
              <a:rPr lang="en-US" sz="1700" b="1" dirty="0" err="1"/>
              <a:t>satunya</a:t>
            </a:r>
            <a:r>
              <a:rPr lang="en-US" sz="1700" b="1" dirty="0"/>
              <a:t> </a:t>
            </a:r>
            <a:r>
              <a:rPr lang="en-US" sz="1700" b="1" dirty="0" err="1"/>
              <a:t>Tugas</a:t>
            </a:r>
            <a:r>
              <a:rPr lang="en-US" sz="1700" b="1" dirty="0"/>
              <a:t> </a:t>
            </a:r>
            <a:r>
              <a:rPr lang="en-US" sz="1700" b="1" dirty="0" err="1"/>
              <a:t>Penguji</a:t>
            </a:r>
            <a:r>
              <a:rPr lang="en-US" sz="1700" b="1" dirty="0"/>
              <a:t> </a:t>
            </a:r>
            <a:r>
              <a:rPr lang="en-US" sz="1700" b="1" dirty="0" err="1"/>
              <a:t>adalah</a:t>
            </a:r>
            <a:r>
              <a:rPr lang="en-US" sz="1700" b="1" dirty="0"/>
              <a:t> </a:t>
            </a:r>
            <a:r>
              <a:rPr lang="en-US" sz="1700" b="1" dirty="0" err="1"/>
              <a:t>Menemukan</a:t>
            </a:r>
            <a:r>
              <a:rPr lang="en-US" sz="1700" b="1" dirty="0"/>
              <a:t> Bug</a:t>
            </a:r>
          </a:p>
          <a:p>
            <a:pPr marL="0" indent="0" algn="just">
              <a:buNone/>
            </a:pPr>
            <a:r>
              <a:rPr lang="en-US" sz="1700" dirty="0" err="1"/>
              <a:t>Realitas</a:t>
            </a:r>
            <a:r>
              <a:rPr lang="en-US" sz="1700" dirty="0"/>
              <a:t> - </a:t>
            </a:r>
            <a:r>
              <a:rPr lang="en-US" sz="1700" dirty="0" err="1"/>
              <a:t>Menemukan</a:t>
            </a:r>
            <a:r>
              <a:rPr lang="en-US" sz="1700" dirty="0"/>
              <a:t> bug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tugas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, </a:t>
            </a:r>
            <a:r>
              <a:rPr lang="en-US" sz="1700" dirty="0" err="1"/>
              <a:t>tetapi</a:t>
            </a:r>
            <a:r>
              <a:rPr lang="en-US" sz="1700" dirty="0"/>
              <a:t> pada </a:t>
            </a:r>
            <a:r>
              <a:rPr lang="en-US" sz="1700" dirty="0" err="1"/>
              <a:t>saat</a:t>
            </a:r>
            <a:r>
              <a:rPr lang="en-US" sz="1700" dirty="0"/>
              <a:t> yang </a:t>
            </a:r>
            <a:r>
              <a:rPr lang="en-US" sz="1700" dirty="0" err="1"/>
              <a:t>sama</a:t>
            </a:r>
            <a:r>
              <a:rPr lang="en-US" sz="1700" dirty="0"/>
              <a:t>,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pakar</a:t>
            </a:r>
            <a:r>
              <a:rPr lang="en-US" sz="1700" dirty="0"/>
              <a:t> domain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. </a:t>
            </a:r>
          </a:p>
          <a:p>
            <a:pPr marL="0" indent="0" algn="just">
              <a:buNone/>
            </a:pPr>
            <a:r>
              <a:rPr lang="en-US" sz="1700" dirty="0"/>
              <a:t>Developers </a:t>
            </a:r>
            <a:r>
              <a:rPr lang="en-US" sz="1700" dirty="0" err="1"/>
              <a:t>hanya</a:t>
            </a:r>
            <a:r>
              <a:rPr lang="en-US" sz="1700" dirty="0"/>
              <a:t> </a:t>
            </a:r>
            <a:r>
              <a:rPr lang="en-US" sz="1700" dirty="0" err="1"/>
              <a:t>bertanggung</a:t>
            </a:r>
            <a:r>
              <a:rPr lang="en-US" sz="1700" dirty="0"/>
              <a:t> </a:t>
            </a:r>
            <a:r>
              <a:rPr lang="en-US" sz="1700" dirty="0" err="1"/>
              <a:t>jawab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komponen</a:t>
            </a:r>
            <a:r>
              <a:rPr lang="en-US" sz="1700" dirty="0"/>
              <a:t> </a:t>
            </a:r>
            <a:r>
              <a:rPr lang="en-US" sz="1700" dirty="0" err="1"/>
              <a:t>atau</a:t>
            </a:r>
            <a:r>
              <a:rPr lang="en-US" sz="1700" dirty="0"/>
              <a:t> area </a:t>
            </a:r>
            <a:r>
              <a:rPr lang="en-US" sz="1700" dirty="0" err="1"/>
              <a:t>spesifik</a:t>
            </a:r>
            <a:r>
              <a:rPr lang="en-US" sz="1700" dirty="0"/>
              <a:t> yang </a:t>
            </a:r>
            <a:r>
              <a:rPr lang="en-US" sz="1700" dirty="0" err="1"/>
              <a:t>ditugaskan</a:t>
            </a:r>
            <a:r>
              <a:rPr lang="en-US" sz="1700" dirty="0"/>
              <a:t> </a:t>
            </a:r>
            <a:r>
              <a:rPr lang="en-US" sz="1700" dirty="0" err="1"/>
              <a:t>kepada</a:t>
            </a:r>
            <a:r>
              <a:rPr lang="en-US" sz="1700" dirty="0"/>
              <a:t> </a:t>
            </a:r>
            <a:r>
              <a:rPr lang="en-US" sz="1700" dirty="0" err="1"/>
              <a:t>mereka</a:t>
            </a:r>
            <a:r>
              <a:rPr lang="en-US" sz="1700" dirty="0"/>
              <a:t>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penguji</a:t>
            </a:r>
            <a:r>
              <a:rPr lang="en-US" sz="1700" dirty="0"/>
              <a:t> </a:t>
            </a:r>
            <a:r>
              <a:rPr lang="en-US" sz="1700" dirty="0" err="1"/>
              <a:t>memahami</a:t>
            </a:r>
            <a:r>
              <a:rPr lang="en-US" sz="1700" dirty="0"/>
              <a:t> </a:t>
            </a:r>
            <a:r>
              <a:rPr lang="en-US" sz="1700" dirty="0" err="1"/>
              <a:t>keseluruhan</a:t>
            </a:r>
            <a:r>
              <a:rPr lang="en-US" sz="1700" dirty="0"/>
              <a:t> </a:t>
            </a:r>
            <a:r>
              <a:rPr lang="en-US" sz="1700" dirty="0" err="1"/>
              <a:t>kerja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, </a:t>
            </a:r>
            <a:r>
              <a:rPr lang="en-US" sz="1700" dirty="0" err="1"/>
              <a:t>apa</a:t>
            </a:r>
            <a:r>
              <a:rPr lang="en-US" sz="1700" dirty="0"/>
              <a:t> </a:t>
            </a:r>
            <a:r>
              <a:rPr lang="en-US" sz="1700" dirty="0" err="1"/>
              <a:t>dependensi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, dan </a:t>
            </a:r>
            <a:r>
              <a:rPr lang="en-US" sz="1700" dirty="0" err="1"/>
              <a:t>dampak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satu</a:t>
            </a:r>
            <a:r>
              <a:rPr lang="en-US" sz="1700" dirty="0"/>
              <a:t> </a:t>
            </a:r>
            <a:r>
              <a:rPr lang="en-US" sz="1700" dirty="0" err="1"/>
              <a:t>modul</a:t>
            </a:r>
            <a:r>
              <a:rPr lang="en-US" sz="1700" dirty="0"/>
              <a:t> pada </a:t>
            </a:r>
            <a:r>
              <a:rPr lang="en-US" sz="1700" dirty="0" err="1"/>
              <a:t>modul</a:t>
            </a:r>
            <a:r>
              <a:rPr lang="en-US" sz="1700" dirty="0"/>
              <a:t> lain.</a:t>
            </a:r>
          </a:p>
          <a:p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35479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333-09C6-43D7-9908-D9A9589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01A-0676-4805-B643-C67D4F83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dirty="0"/>
              <a:t>	Source : https://www.tutorialspoint.com/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29846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{C2108341-38AD-46C7-A654-3F98549E6BBD}tf56160789</Template>
  <TotalTime>0</TotalTime>
  <Words>762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1_RetrospectVTI</vt:lpstr>
      <vt:lpstr>Software Testing 2</vt:lpstr>
      <vt:lpstr>Your best quote that reflects your approach… “It’s one small step for man, one giant leap for mankind.”</vt:lpstr>
      <vt:lpstr>Myths about software testing / Mitos</vt:lpstr>
      <vt:lpstr>PowerPoint Presentation</vt:lpstr>
      <vt:lpstr>PowerPoint Presentation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2020-02-12T08:36:46Z</dcterms:created>
  <dcterms:modified xsi:type="dcterms:W3CDTF">2020-02-13T09:46:50Z</dcterms:modified>
</cp:coreProperties>
</file>