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Muntasa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04934"/>
            <a:ext cx="7010400" cy="471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loud 4"/>
          <p:cNvSpPr/>
          <p:nvPr/>
        </p:nvSpPr>
        <p:spPr>
          <a:xfrm>
            <a:off x="304800" y="5257800"/>
            <a:ext cx="2286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Induk</a:t>
            </a:r>
            <a:endParaRPr lang="en-US" sz="2800" b="1" dirty="0"/>
          </a:p>
        </p:txBody>
      </p:sp>
      <p:sp>
        <p:nvSpPr>
          <p:cNvPr id="6" name="Cloud 5"/>
          <p:cNvSpPr/>
          <p:nvPr/>
        </p:nvSpPr>
        <p:spPr>
          <a:xfrm>
            <a:off x="5791200" y="4953000"/>
            <a:ext cx="25146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Anak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propinsi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LEFT OUTER JOIN </a:t>
            </a:r>
            <a:r>
              <a:rPr lang="en-US" dirty="0" err="1" smtClean="0"/>
              <a:t>kabupaten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ON </a:t>
            </a:r>
            <a:r>
              <a:rPr lang="en-US" dirty="0" err="1" smtClean="0"/>
              <a:t>propinsi.KodeProp</a:t>
            </a:r>
            <a:r>
              <a:rPr lang="en-US" dirty="0" smtClean="0"/>
              <a:t>=</a:t>
            </a:r>
            <a:r>
              <a:rPr lang="en-US" dirty="0" err="1" smtClean="0"/>
              <a:t>kabupaten.KodeProp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05200" y="1828800"/>
            <a:ext cx="20574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Induk</a:t>
            </a:r>
            <a:endParaRPr lang="en-US" sz="2400" b="1" dirty="0"/>
          </a:p>
        </p:txBody>
      </p:sp>
      <p:sp>
        <p:nvSpPr>
          <p:cNvPr id="5" name="Cloud 4"/>
          <p:cNvSpPr/>
          <p:nvPr/>
        </p:nvSpPr>
        <p:spPr>
          <a:xfrm>
            <a:off x="5715000" y="2514600"/>
            <a:ext cx="24384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Anak</a:t>
            </a:r>
            <a:endParaRPr lang="en-US" sz="2800" b="1" dirty="0"/>
          </a:p>
        </p:txBody>
      </p:sp>
      <p:sp>
        <p:nvSpPr>
          <p:cNvPr id="6" name="Cloud 5"/>
          <p:cNvSpPr/>
          <p:nvPr/>
        </p:nvSpPr>
        <p:spPr>
          <a:xfrm>
            <a:off x="457200" y="4038600"/>
            <a:ext cx="8686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LEFT OUTER JOIN on </a:t>
            </a:r>
            <a:r>
              <a:rPr lang="en-US" sz="4000" b="1" dirty="0" err="1" smtClean="0"/>
              <a:t>Anak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PK </a:t>
            </a:r>
            <a:r>
              <a:rPr lang="en-US" sz="4000" b="1" dirty="0" err="1" smtClean="0"/>
              <a:t>Induk</a:t>
            </a:r>
            <a:r>
              <a:rPr lang="en-US" sz="4000" b="1" dirty="0" smtClean="0"/>
              <a:t> = FK </a:t>
            </a:r>
            <a:r>
              <a:rPr lang="en-US" sz="4000" b="1" dirty="0" err="1" smtClean="0"/>
              <a:t>Anak</a:t>
            </a:r>
            <a:endParaRPr lang="en-US" sz="4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 RESULTS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23524"/>
            <a:ext cx="8253046" cy="437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3"/>
          <p:cNvSpPr/>
          <p:nvPr/>
        </p:nvSpPr>
        <p:spPr>
          <a:xfrm>
            <a:off x="1295400" y="5943600"/>
            <a:ext cx="22860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Induk</a:t>
            </a:r>
            <a:endParaRPr lang="en-US" sz="2800" b="1" dirty="0"/>
          </a:p>
        </p:txBody>
      </p:sp>
      <p:sp>
        <p:nvSpPr>
          <p:cNvPr id="5" name="Cloud 4"/>
          <p:cNvSpPr/>
          <p:nvPr/>
        </p:nvSpPr>
        <p:spPr>
          <a:xfrm>
            <a:off x="6477000" y="5791200"/>
            <a:ext cx="24384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Anak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5867400" cy="406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3"/>
          <p:cNvSpPr/>
          <p:nvPr/>
        </p:nvSpPr>
        <p:spPr>
          <a:xfrm>
            <a:off x="0" y="2743200"/>
            <a:ext cx="2286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Induk</a:t>
            </a:r>
            <a:endParaRPr lang="en-US" sz="2800" b="1" dirty="0"/>
          </a:p>
        </p:txBody>
      </p:sp>
      <p:sp>
        <p:nvSpPr>
          <p:cNvPr id="5" name="Cloud 4"/>
          <p:cNvSpPr/>
          <p:nvPr/>
        </p:nvSpPr>
        <p:spPr>
          <a:xfrm>
            <a:off x="6248400" y="2514600"/>
            <a:ext cx="25146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Anak</a:t>
            </a:r>
            <a:endParaRPr lang="en-US" sz="2800" b="1" dirty="0"/>
          </a:p>
        </p:txBody>
      </p:sp>
      <p:sp>
        <p:nvSpPr>
          <p:cNvPr id="7" name="Cloud 6"/>
          <p:cNvSpPr/>
          <p:nvPr/>
        </p:nvSpPr>
        <p:spPr>
          <a:xfrm>
            <a:off x="0" y="4876800"/>
            <a:ext cx="99822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RIGHT OUTER JOIN on </a:t>
            </a:r>
            <a:r>
              <a:rPr lang="en-US" sz="4000" b="1" dirty="0" err="1" smtClean="0"/>
              <a:t>Anak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PK </a:t>
            </a:r>
            <a:r>
              <a:rPr lang="en-US" sz="4000" b="1" dirty="0" err="1" smtClean="0"/>
              <a:t>Induk</a:t>
            </a:r>
            <a:r>
              <a:rPr lang="en-US" sz="4000" b="1" dirty="0" smtClean="0"/>
              <a:t> = FK </a:t>
            </a:r>
            <a:r>
              <a:rPr lang="en-US" sz="4000" b="1" dirty="0" err="1" smtClean="0"/>
              <a:t>Anak</a:t>
            </a:r>
            <a:endParaRPr lang="en-US" sz="4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propinsi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RIGHT OUTER JOIN </a:t>
            </a:r>
            <a:r>
              <a:rPr lang="en-US" dirty="0" err="1" smtClean="0"/>
              <a:t>kabupaten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</a:t>
            </a:r>
            <a:r>
              <a:rPr lang="en-US" dirty="0" err="1" smtClean="0"/>
              <a:t>propinsi.KodeProp</a:t>
            </a:r>
            <a:r>
              <a:rPr lang="en-US" dirty="0" smtClean="0"/>
              <a:t>=</a:t>
            </a:r>
            <a:r>
              <a:rPr lang="en-US" dirty="0" err="1" smtClean="0"/>
              <a:t>kabupaten.KodeProp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895600" y="1600200"/>
            <a:ext cx="22860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Induk</a:t>
            </a:r>
            <a:endParaRPr lang="en-US" sz="2800" b="1" dirty="0"/>
          </a:p>
        </p:txBody>
      </p:sp>
      <p:sp>
        <p:nvSpPr>
          <p:cNvPr id="6" name="Cloud 5"/>
          <p:cNvSpPr/>
          <p:nvPr/>
        </p:nvSpPr>
        <p:spPr>
          <a:xfrm>
            <a:off x="-381000" y="4038600"/>
            <a:ext cx="99822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RIGHT OUTER JOIN on </a:t>
            </a:r>
            <a:r>
              <a:rPr lang="en-US" sz="4000" b="1" dirty="0" err="1" smtClean="0"/>
              <a:t>Anak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PK </a:t>
            </a:r>
            <a:r>
              <a:rPr lang="en-US" sz="4000" b="1" dirty="0" err="1" smtClean="0"/>
              <a:t>Induk</a:t>
            </a:r>
            <a:r>
              <a:rPr lang="en-US" sz="4000" b="1" dirty="0" smtClean="0"/>
              <a:t> = FK </a:t>
            </a:r>
            <a:r>
              <a:rPr lang="en-US" sz="4000" b="1" dirty="0" err="1" smtClean="0"/>
              <a:t>Anak</a:t>
            </a:r>
            <a:endParaRPr lang="en-US" sz="4000" b="1" dirty="0"/>
          </a:p>
        </p:txBody>
      </p:sp>
      <p:sp>
        <p:nvSpPr>
          <p:cNvPr id="7" name="Cloud 6"/>
          <p:cNvSpPr/>
          <p:nvPr/>
        </p:nvSpPr>
        <p:spPr>
          <a:xfrm>
            <a:off x="5867400" y="2362200"/>
            <a:ext cx="24384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Anak</a:t>
            </a:r>
            <a:endParaRPr 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RIGHT OUTER RESULTS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9047" y="2286000"/>
            <a:ext cx="80010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3"/>
          <p:cNvSpPr/>
          <p:nvPr/>
        </p:nvSpPr>
        <p:spPr>
          <a:xfrm>
            <a:off x="457200" y="5562600"/>
            <a:ext cx="79248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Hanya</a:t>
            </a:r>
            <a:r>
              <a:rPr lang="en-US" sz="2800" b="1" dirty="0" smtClean="0"/>
              <a:t> yang match, record </a:t>
            </a:r>
            <a:r>
              <a:rPr lang="en-US" sz="2800" b="1" dirty="0" err="1" smtClean="0"/>
              <a:t>induk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ditampilkan</a:t>
            </a:r>
            <a:endParaRPr 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391400" cy="464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3"/>
          <p:cNvSpPr/>
          <p:nvPr/>
        </p:nvSpPr>
        <p:spPr>
          <a:xfrm>
            <a:off x="304800" y="1905000"/>
            <a:ext cx="22860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Induk</a:t>
            </a:r>
            <a:endParaRPr lang="en-US" sz="2800" b="1" dirty="0"/>
          </a:p>
        </p:txBody>
      </p:sp>
      <p:sp>
        <p:nvSpPr>
          <p:cNvPr id="5" name="Cloud 4"/>
          <p:cNvSpPr/>
          <p:nvPr/>
        </p:nvSpPr>
        <p:spPr>
          <a:xfrm>
            <a:off x="6629400" y="1676400"/>
            <a:ext cx="25146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Anak</a:t>
            </a:r>
            <a:endParaRPr lang="en-US" sz="2800" b="1" dirty="0"/>
          </a:p>
        </p:txBody>
      </p:sp>
      <p:sp>
        <p:nvSpPr>
          <p:cNvPr id="6" name="Cloud 5"/>
          <p:cNvSpPr/>
          <p:nvPr/>
        </p:nvSpPr>
        <p:spPr>
          <a:xfrm>
            <a:off x="0" y="5105400"/>
            <a:ext cx="99822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RIGHT OUTER JOIN on </a:t>
            </a:r>
            <a:r>
              <a:rPr lang="en-US" sz="4000" b="1" dirty="0" err="1" smtClean="0"/>
              <a:t>Anak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PK </a:t>
            </a:r>
            <a:r>
              <a:rPr lang="en-US" sz="4000" b="1" dirty="0" err="1" smtClean="0"/>
              <a:t>Induk</a:t>
            </a:r>
            <a:r>
              <a:rPr lang="en-US" sz="4000" b="1" dirty="0" smtClean="0"/>
              <a:t> = FK </a:t>
            </a:r>
            <a:r>
              <a:rPr lang="en-US" sz="4000" b="1" dirty="0" err="1" smtClean="0"/>
              <a:t>Anak</a:t>
            </a:r>
            <a:endParaRPr lang="en-US" sz="4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don’t have FULL OUTER JOIN</a:t>
            </a:r>
          </a:p>
          <a:p>
            <a:r>
              <a:rPr lang="en-US" dirty="0" smtClean="0"/>
              <a:t>It can be obtained by UNION “LEFT” and “RIGHT” OUTER JOIN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 *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propinsi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LEFT OUTER JOIN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kabupaten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ON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propinsi.KodeProp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kabupaten.KodeProp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UNION</a:t>
            </a:r>
          </a:p>
          <a:p>
            <a:pPr>
              <a:buNone/>
            </a:pPr>
            <a:r>
              <a:rPr lang="en-US" dirty="0" smtClean="0"/>
              <a:t>	SELECT *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FROM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propinsi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RIGHT OUTER JOIN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kabupaten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ON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propinsi.KodeProp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kabupaten.KodeProp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EXLUDING INNER JOIN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6400800" cy="439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3"/>
          <p:cNvSpPr/>
          <p:nvPr/>
        </p:nvSpPr>
        <p:spPr>
          <a:xfrm>
            <a:off x="2590800" y="5562600"/>
            <a:ext cx="46482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,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MODELS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Join</a:t>
            </a:r>
          </a:p>
          <a:p>
            <a:r>
              <a:rPr lang="en-US" dirty="0" smtClean="0"/>
              <a:t>Natural Join</a:t>
            </a:r>
          </a:p>
          <a:p>
            <a:r>
              <a:rPr lang="en-US" dirty="0" smtClean="0"/>
              <a:t>Left (Outer) Join</a:t>
            </a:r>
          </a:p>
          <a:p>
            <a:r>
              <a:rPr lang="en-US" dirty="0" smtClean="0"/>
              <a:t>Right (Outer) Join</a:t>
            </a:r>
          </a:p>
          <a:p>
            <a:r>
              <a:rPr lang="en-US" dirty="0" smtClean="0"/>
              <a:t>(Full) Outer Join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 JOIN </a:t>
            </a:r>
            <a:br>
              <a:rPr lang="en-US" dirty="0" smtClean="0"/>
            </a:br>
            <a:r>
              <a:rPr lang="en-US" dirty="0" smtClean="0"/>
              <a:t>EXLUDING INNER JOIN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propinsi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LEFT OUTER JOIN </a:t>
            </a:r>
            <a:r>
              <a:rPr lang="en-US" dirty="0" err="1" smtClean="0"/>
              <a:t>kabupaten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</a:t>
            </a:r>
            <a:r>
              <a:rPr lang="en-US" dirty="0" err="1" smtClean="0"/>
              <a:t>propinsi.KodeProp</a:t>
            </a:r>
            <a:r>
              <a:rPr lang="en-US" dirty="0" smtClean="0"/>
              <a:t>=</a:t>
            </a:r>
            <a:r>
              <a:rPr lang="en-US" dirty="0" err="1" smtClean="0"/>
              <a:t>kabupaten.KodeProp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kabupaten.KodeProp</a:t>
            </a:r>
            <a:r>
              <a:rPr lang="en-US" dirty="0" smtClean="0"/>
              <a:t> IS NULL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2000" y="4876800"/>
            <a:ext cx="7696200" cy="167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Dimiliki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Oleh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Induk</a:t>
            </a:r>
            <a:r>
              <a:rPr lang="en-US" sz="3600" b="1" dirty="0" smtClean="0"/>
              <a:t>, </a:t>
            </a:r>
          </a:p>
          <a:p>
            <a:pPr algn="ctr"/>
            <a:r>
              <a:rPr lang="en-US" sz="3600" b="1" dirty="0" err="1" smtClean="0"/>
              <a:t>Anak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punya</a:t>
            </a:r>
            <a:endParaRPr lang="en-US" sz="3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 JOIN </a:t>
            </a:r>
            <a:br>
              <a:rPr lang="en-US" dirty="0" smtClean="0"/>
            </a:br>
            <a:r>
              <a:rPr lang="en-US" dirty="0" smtClean="0"/>
              <a:t>EXLUDING INNER JOIN RESULTS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83219" cy="178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3"/>
          <p:cNvSpPr/>
          <p:nvPr/>
        </p:nvSpPr>
        <p:spPr>
          <a:xfrm>
            <a:off x="762000" y="4419600"/>
            <a:ext cx="7696200" cy="167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Dimiliki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Oleh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Induk</a:t>
            </a:r>
            <a:r>
              <a:rPr lang="en-US" sz="3600" b="1" dirty="0" smtClean="0"/>
              <a:t>, </a:t>
            </a:r>
          </a:p>
          <a:p>
            <a:pPr algn="ctr"/>
            <a:r>
              <a:rPr lang="en-US" sz="3600" b="1" dirty="0" err="1" smtClean="0"/>
              <a:t>Anak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punya</a:t>
            </a:r>
            <a:endParaRPr lang="en-US"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 EXLUDING INNER JOIN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5181600" cy="322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3"/>
          <p:cNvSpPr/>
          <p:nvPr/>
        </p:nvSpPr>
        <p:spPr>
          <a:xfrm>
            <a:off x="2209800" y="5105400"/>
            <a:ext cx="46482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Dimiliki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Anak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Induk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punya</a:t>
            </a:r>
            <a:endParaRPr 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JOIN </a:t>
            </a:r>
            <a:br>
              <a:rPr lang="en-US" dirty="0" smtClean="0"/>
            </a:br>
            <a:r>
              <a:rPr lang="en-US" dirty="0" smtClean="0"/>
              <a:t>EXLUDING INNER JOIN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propinsi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RIGHT OUTER </a:t>
            </a:r>
            <a:r>
              <a:rPr lang="en-US" dirty="0" smtClean="0"/>
              <a:t>JOIN </a:t>
            </a:r>
            <a:r>
              <a:rPr lang="en-US" dirty="0" err="1" smtClean="0"/>
              <a:t>kabupaten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</a:t>
            </a:r>
            <a:r>
              <a:rPr lang="en-US" dirty="0" err="1" smtClean="0"/>
              <a:t>propinsi.KodeProp</a:t>
            </a:r>
            <a:r>
              <a:rPr lang="en-US" dirty="0" smtClean="0"/>
              <a:t>=</a:t>
            </a:r>
            <a:r>
              <a:rPr lang="en-US" dirty="0" err="1" smtClean="0"/>
              <a:t>kabupaten.KodeProp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propinsi.KodeProp</a:t>
            </a:r>
            <a:r>
              <a:rPr lang="en-US" dirty="0" smtClean="0"/>
              <a:t> IS NULL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600200" y="5029200"/>
            <a:ext cx="46482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Dimiliki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Anak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Induk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punya</a:t>
            </a:r>
            <a:endParaRPr 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JOIN </a:t>
            </a:r>
            <a:br>
              <a:rPr lang="en-US" dirty="0" smtClean="0"/>
            </a:br>
            <a:r>
              <a:rPr lang="en-US" dirty="0" smtClean="0"/>
              <a:t>EXLUDING INNER JOIN RESULTS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2593" y="2362200"/>
            <a:ext cx="80966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OUTER</a:t>
            </a:r>
            <a:br>
              <a:rPr lang="en-US" dirty="0" smtClean="0"/>
            </a:br>
            <a:r>
              <a:rPr lang="en-US" dirty="0" smtClean="0"/>
              <a:t>EXLUDING INNER JOIN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371600"/>
            <a:ext cx="5410200" cy="345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loud 3"/>
          <p:cNvSpPr/>
          <p:nvPr/>
        </p:nvSpPr>
        <p:spPr>
          <a:xfrm>
            <a:off x="609600" y="4800600"/>
            <a:ext cx="33528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LEFT JOIN EXLUDING INNER JOIN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486400" y="4724400"/>
            <a:ext cx="33528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RIGT JOIN EXLUDING INNER JOIN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OUTER</a:t>
            </a:r>
            <a:br>
              <a:rPr lang="en-US" dirty="0" smtClean="0"/>
            </a:br>
            <a:r>
              <a:rPr lang="en-US" dirty="0" smtClean="0"/>
              <a:t>EXLUDING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LEFT JOIN EXLUDING INNER JOIN </a:t>
            </a:r>
          </a:p>
          <a:p>
            <a:pPr>
              <a:buNone/>
            </a:pPr>
            <a:r>
              <a:rPr lang="en-US" dirty="0" smtClean="0"/>
              <a:t>	union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RIGHT JOIN EXLUDING INNER JOIN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OUTER</a:t>
            </a:r>
            <a:br>
              <a:rPr lang="en-US" dirty="0" smtClean="0"/>
            </a:br>
            <a:r>
              <a:rPr lang="en-US" dirty="0" smtClean="0"/>
              <a:t>EXLUDING INNER JOIN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SELECT * 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propinsi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LEFT OUTER JOIN </a:t>
            </a:r>
            <a:r>
              <a:rPr lang="en-US" dirty="0" err="1" smtClean="0"/>
              <a:t>kabupaten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propinsi.KodeProp</a:t>
            </a:r>
            <a:r>
              <a:rPr lang="en-US" dirty="0" smtClean="0"/>
              <a:t>=</a:t>
            </a:r>
            <a:r>
              <a:rPr lang="en-US" dirty="0" err="1" smtClean="0"/>
              <a:t>kabupaten.KodeProp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kabupaten.KodeProp</a:t>
            </a:r>
            <a:r>
              <a:rPr lang="en-US" dirty="0" smtClean="0"/>
              <a:t> IS NULL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UNION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SELECT * 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propinsi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LEFT OUTER JOIN </a:t>
            </a:r>
            <a:r>
              <a:rPr lang="en-US" dirty="0" err="1" smtClean="0"/>
              <a:t>kabupaten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propinsi.KodeProp</a:t>
            </a:r>
            <a:r>
              <a:rPr lang="en-US" dirty="0" smtClean="0"/>
              <a:t>=</a:t>
            </a:r>
            <a:r>
              <a:rPr lang="en-US" dirty="0" err="1" smtClean="0"/>
              <a:t>kabupaten.KodeProp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propinsi.KodeProp</a:t>
            </a:r>
            <a:r>
              <a:rPr lang="en-US" dirty="0" smtClean="0"/>
              <a:t> IS NULL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486400" y="1447800"/>
            <a:ext cx="33528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LEFT JOIN EXLUDING INNER JOIN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486400" y="4267200"/>
            <a:ext cx="33528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RIGT JOIN EXLUDING INNER JOIN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OUTER</a:t>
            </a:r>
            <a:br>
              <a:rPr lang="en-US" dirty="0" smtClean="0"/>
            </a:br>
            <a:r>
              <a:rPr lang="en-US" dirty="0" smtClean="0"/>
              <a:t>EXLUDING INNER JOIN RESULTS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77771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cross join can be defined every record in Table A combined with every record in Table 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MODELS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(Outer) Join Excluding Inner Join</a:t>
            </a:r>
          </a:p>
          <a:p>
            <a:r>
              <a:rPr lang="en-US" dirty="0" smtClean="0"/>
              <a:t>Right (Outer) Join Excluding Inner Join</a:t>
            </a:r>
          </a:p>
          <a:p>
            <a:r>
              <a:rPr lang="en-US" dirty="0" smtClean="0"/>
              <a:t>(Full) Outer Join Excluding Inner Join</a:t>
            </a:r>
          </a:p>
          <a:p>
            <a:r>
              <a:rPr lang="en-US" dirty="0" smtClean="0"/>
              <a:t>Cross Join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propinsi</a:t>
            </a:r>
            <a:r>
              <a:rPr lang="en-US" dirty="0" smtClean="0"/>
              <a:t> CROSS JOIN </a:t>
            </a:r>
            <a:r>
              <a:rPr lang="en-US" dirty="0" err="1" smtClean="0"/>
              <a:t>kabupaten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PROPINSI </a:t>
            </a:r>
            <a:r>
              <a:rPr lang="en-US" b="1" dirty="0" smtClean="0"/>
              <a:t>CROSS JOIN</a:t>
            </a:r>
            <a:r>
              <a:rPr lang="en-US" dirty="0" smtClean="0"/>
              <a:t> KABUPATEN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2975" y="1781969"/>
            <a:ext cx="7258050" cy="454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Induk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Propinsi</a:t>
            </a:r>
            <a:r>
              <a:rPr lang="en-US" dirty="0" smtClean="0"/>
              <a:t> </a:t>
            </a:r>
            <a:r>
              <a:rPr lang="en-US" dirty="0" smtClean="0"/>
              <a:t>has 5 records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538288"/>
            <a:ext cx="79914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Anak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Kabupaten</a:t>
            </a:r>
            <a:r>
              <a:rPr lang="en-US" dirty="0" smtClean="0"/>
              <a:t> has </a:t>
            </a:r>
            <a:r>
              <a:rPr lang="en-US" dirty="0" smtClean="0"/>
              <a:t>9 records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991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77383"/>
            <a:ext cx="6629400" cy="471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propinsi.*, kabupaten.* 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propinsi</a:t>
            </a:r>
            <a:r>
              <a:rPr lang="en-US" dirty="0" smtClean="0"/>
              <a:t> INNER JOIN </a:t>
            </a:r>
            <a:r>
              <a:rPr lang="en-US" dirty="0" err="1" smtClean="0"/>
              <a:t>kabupaten</a:t>
            </a:r>
            <a:r>
              <a:rPr lang="en-US" dirty="0" smtClean="0"/>
              <a:t> ON </a:t>
            </a:r>
            <a:r>
              <a:rPr lang="en-US" dirty="0" err="1" smtClean="0"/>
              <a:t>propinsi.KodeProp</a:t>
            </a:r>
            <a:r>
              <a:rPr lang="en-US" dirty="0" smtClean="0"/>
              <a:t>=</a:t>
            </a:r>
            <a:r>
              <a:rPr lang="en-US" dirty="0" err="1" smtClean="0"/>
              <a:t>kabupaten.KodeProp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Propinsi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induk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Kabupaten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tablel</a:t>
            </a:r>
            <a:r>
              <a:rPr lang="en-US" b="1" dirty="0" smtClean="0"/>
              <a:t> </a:t>
            </a:r>
            <a:r>
              <a:rPr lang="en-US" b="1" dirty="0" err="1" smtClean="0"/>
              <a:t>anak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RESULTS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9447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= 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SELECT propinsi.*, kabupaten.* </a:t>
            </a:r>
          </a:p>
          <a:p>
            <a:pPr>
              <a:buNone/>
            </a:pPr>
            <a:r>
              <a:rPr lang="en-US" sz="3000" dirty="0" smtClean="0"/>
              <a:t>	FROM </a:t>
            </a:r>
            <a:r>
              <a:rPr lang="en-US" sz="3000" b="1" dirty="0" err="1" smtClean="0"/>
              <a:t>propinsi</a:t>
            </a:r>
            <a:r>
              <a:rPr lang="en-US" sz="3000" dirty="0" smtClean="0"/>
              <a:t>, </a:t>
            </a:r>
            <a:r>
              <a:rPr lang="en-US" sz="3000" b="1" dirty="0" err="1" smtClean="0"/>
              <a:t>kabupaten</a:t>
            </a:r>
            <a:r>
              <a:rPr lang="en-US" sz="3000" b="1" dirty="0" smtClean="0"/>
              <a:t> </a:t>
            </a:r>
          </a:p>
          <a:p>
            <a:pPr>
              <a:buNone/>
            </a:pPr>
            <a:r>
              <a:rPr lang="en-US" sz="3000" dirty="0" smtClean="0"/>
              <a:t>	WHERE </a:t>
            </a:r>
            <a:r>
              <a:rPr lang="en-US" sz="3000" dirty="0" err="1" smtClean="0"/>
              <a:t>propinsi.KodeProp</a:t>
            </a:r>
            <a:r>
              <a:rPr lang="en-US" sz="3000" dirty="0" smtClean="0"/>
              <a:t>=</a:t>
            </a:r>
            <a:r>
              <a:rPr lang="en-US" sz="3000" dirty="0" err="1" smtClean="0"/>
              <a:t>kabupaten.KodeProp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352</Words>
  <Application>Microsoft Office PowerPoint</Application>
  <PresentationFormat>On-screen Show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JOIN</vt:lpstr>
      <vt:lpstr>JOIN MODELS (1)</vt:lpstr>
      <vt:lpstr>JOIN MODELS (2)</vt:lpstr>
      <vt:lpstr>Tabel Induk Propinsi has 5 records</vt:lpstr>
      <vt:lpstr>Tabel Anak Kabupaten has 9 records</vt:lpstr>
      <vt:lpstr>INNER JOIN</vt:lpstr>
      <vt:lpstr>INNER JOIN SCRIPT</vt:lpstr>
      <vt:lpstr>INNER JOIN RESULTS</vt:lpstr>
      <vt:lpstr>INNER JOIN = NATURAL JOIN</vt:lpstr>
      <vt:lpstr>LEFT OUTER JOIN</vt:lpstr>
      <vt:lpstr>LEFT OUTER JOIN SCRIPT</vt:lpstr>
      <vt:lpstr>LEFT OUTER JOIN RESULTS</vt:lpstr>
      <vt:lpstr>RIGHT OUTER JOIN</vt:lpstr>
      <vt:lpstr>RIGHT OUTER SCRIPT</vt:lpstr>
      <vt:lpstr>RIGHT OUTER RESULTS</vt:lpstr>
      <vt:lpstr>FULL OUTER JOIN</vt:lpstr>
      <vt:lpstr>FULL OUTER JOIN</vt:lpstr>
      <vt:lpstr>FULL OUTER JOIN SCRIPT</vt:lpstr>
      <vt:lpstr>LEFT JOIN EXLUDING INNER JOIN</vt:lpstr>
      <vt:lpstr>LEFT JOIN  EXLUDING INNER JOIN SCRIPT</vt:lpstr>
      <vt:lpstr>LEFT JOIN  EXLUDING INNER JOIN RESULTS</vt:lpstr>
      <vt:lpstr>RIGHT JOIN EXLUDING INNER JOIN</vt:lpstr>
      <vt:lpstr>RIGHT JOIN  EXLUDING INNER JOIN SCRIPT</vt:lpstr>
      <vt:lpstr>RIGHT JOIN  EXLUDING INNER JOIN RESULTS</vt:lpstr>
      <vt:lpstr>FULL OUTER EXLUDING INNER JOIN</vt:lpstr>
      <vt:lpstr>FULL OUTER EXLUDING INNER JOIN</vt:lpstr>
      <vt:lpstr>FULL OUTER EXLUDING INNER JOIN SCRIPT</vt:lpstr>
      <vt:lpstr>FULL OUTER EXLUDING INNER JOIN RESULTS</vt:lpstr>
      <vt:lpstr>CROSS JOIN</vt:lpstr>
      <vt:lpstr>CROSS JOIN SCRIPT</vt:lpstr>
      <vt:lpstr>PROPINSI CROSS JOIN KABUPATEN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23</cp:revision>
  <dcterms:created xsi:type="dcterms:W3CDTF">2006-08-16T00:00:00Z</dcterms:created>
  <dcterms:modified xsi:type="dcterms:W3CDTF">2014-10-30T04:25:39Z</dcterms:modified>
</cp:coreProperties>
</file>