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30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37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990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176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466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00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6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783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681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677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B72A-B206-4BEF-BA3F-7672268731E4}" type="datetimeFigureOut">
              <a:rPr lang="id-ID" smtClean="0"/>
              <a:t>14/05/2020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EB03-3856-4153-A553-D554DEDBFA0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22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SOAL &amp; JAWABAN UAS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170411100097 – MOCHAMAD SALIM UBAIDILLAH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725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Deni</a:t>
            </a:r>
            <a:r>
              <a:rPr lang="en-US" dirty="0"/>
              <a:t>, </a:t>
            </a:r>
            <a:r>
              <a:rPr lang="en-US" dirty="0" err="1"/>
              <a:t>id_anggota</a:t>
            </a:r>
            <a:r>
              <a:rPr lang="en-US" dirty="0"/>
              <a:t>= A-004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CALL cetakStruk ('A-004','Deni</a:t>
            </a:r>
            <a:r>
              <a:rPr lang="id-ID" dirty="0" smtClean="0">
                <a:solidFill>
                  <a:srgbClr val="00B050"/>
                </a:solidFill>
              </a:rPr>
              <a:t>');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6638"/>
            <a:ext cx="7846251" cy="441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Husni</a:t>
            </a:r>
            <a:r>
              <a:rPr lang="en-US" dirty="0"/>
              <a:t>, </a:t>
            </a:r>
            <a:r>
              <a:rPr lang="en-US" dirty="0" err="1"/>
              <a:t>id_anggota</a:t>
            </a:r>
            <a:r>
              <a:rPr lang="en-US" dirty="0"/>
              <a:t>= A-025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CALL cetakDenda ('A-025','husni</a:t>
            </a:r>
            <a:r>
              <a:rPr lang="id-ID" dirty="0" smtClean="0">
                <a:solidFill>
                  <a:srgbClr val="00B050"/>
                </a:solidFill>
              </a:rPr>
              <a:t>')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077"/>
            <a:ext cx="7106999" cy="39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dibayar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Zainal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id_anggota</a:t>
            </a:r>
            <a:r>
              <a:rPr lang="en-US" dirty="0" smtClean="0"/>
              <a:t>=A-012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CALL </a:t>
            </a:r>
            <a:r>
              <a:rPr lang="en-US" dirty="0" err="1">
                <a:solidFill>
                  <a:srgbClr val="00B050"/>
                </a:solidFill>
              </a:rPr>
              <a:t>cetakDenda</a:t>
            </a:r>
            <a:r>
              <a:rPr lang="en-US" dirty="0">
                <a:solidFill>
                  <a:srgbClr val="00B050"/>
                </a:solidFill>
              </a:rPr>
              <a:t> ('A-012','zainal')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0394"/>
            <a:ext cx="7567613" cy="42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apasajakah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id_anggota</a:t>
            </a:r>
            <a:r>
              <a:rPr lang="en-US" dirty="0"/>
              <a:t>= A-021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fahrul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id-ID" dirty="0">
                <a:solidFill>
                  <a:srgbClr val="00B050"/>
                </a:solidFill>
              </a:rPr>
              <a:t>CALL cetakStruk (</a:t>
            </a:r>
            <a:r>
              <a:rPr lang="id-ID" dirty="0" smtClean="0">
                <a:solidFill>
                  <a:srgbClr val="00B050"/>
                </a:solidFill>
              </a:rPr>
              <a:t>'A-0</a:t>
            </a:r>
            <a:r>
              <a:rPr lang="en-US" dirty="0" smtClean="0">
                <a:solidFill>
                  <a:srgbClr val="00B050"/>
                </a:solidFill>
              </a:rPr>
              <a:t>21</a:t>
            </a:r>
            <a:r>
              <a:rPr lang="id-ID" dirty="0">
                <a:solidFill>
                  <a:srgbClr val="00B050"/>
                </a:solidFill>
              </a:rPr>
              <a:t>', '</a:t>
            </a:r>
            <a:r>
              <a:rPr lang="en-US" dirty="0" err="1" smtClean="0">
                <a:solidFill>
                  <a:srgbClr val="00B050"/>
                </a:solidFill>
              </a:rPr>
              <a:t>fahrul</a:t>
            </a:r>
            <a:r>
              <a:rPr lang="id-ID" dirty="0" smtClean="0">
                <a:solidFill>
                  <a:srgbClr val="00B050"/>
                </a:solidFill>
              </a:rPr>
              <a:t>');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id-ID" dirty="0">
              <a:solidFill>
                <a:srgbClr val="00B05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778"/>
            <a:ext cx="7922483" cy="445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a. Case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smtClean="0"/>
              <a:t>if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/</a:t>
            </a:r>
            <a:r>
              <a:rPr lang="en-US" dirty="0" err="1"/>
              <a:t>denda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(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30 </a:t>
            </a:r>
            <a:r>
              <a:rPr lang="en-US" dirty="0" err="1" smtClean="0"/>
              <a:t>hari</a:t>
            </a:r>
            <a:r>
              <a:rPr lang="en-US" dirty="0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5287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tanggungan</a:t>
            </a:r>
            <a:r>
              <a:rPr lang="en-US" dirty="0" smtClean="0"/>
              <a:t>/</a:t>
            </a:r>
            <a:r>
              <a:rPr lang="en-US" dirty="0" err="1" smtClean="0"/>
              <a:t>denda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#---CARA 1---</a:t>
            </a:r>
          </a:p>
          <a:p>
            <a:pPr marL="0" indent="0">
              <a:buNone/>
            </a:pPr>
            <a:r>
              <a:rPr lang="en-US" dirty="0"/>
              <a:t>SELECT NAMA_ANGGOTA, DENDA,</a:t>
            </a:r>
          </a:p>
          <a:p>
            <a:pPr marL="0" indent="0">
              <a:buNone/>
            </a:pPr>
            <a:r>
              <a:rPr lang="en-US" dirty="0"/>
              <a:t>   IF(DENDA=0 ,'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0','Anda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) AS KETERANGAN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mengembalikan</a:t>
            </a:r>
            <a:r>
              <a:rPr lang="en-US" dirty="0"/>
              <a:t>, </a:t>
            </a:r>
            <a:r>
              <a:rPr lang="en-US" dirty="0" err="1"/>
              <a:t>detil_mengembalikan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anggota</a:t>
            </a:r>
            <a:r>
              <a:rPr lang="en-US" dirty="0"/>
              <a:t>.`ID_ANGGOTA`=detil_</a:t>
            </a:r>
            <a:r>
              <a:rPr lang="en-US" dirty="0" err="1"/>
              <a:t>mengembalikan</a:t>
            </a:r>
            <a:r>
              <a:rPr lang="en-US" dirty="0"/>
              <a:t>.`ID_ANGGOTA` AND </a:t>
            </a:r>
            <a:r>
              <a:rPr lang="en-US" dirty="0" err="1"/>
              <a:t>mengembalikan</a:t>
            </a:r>
            <a:r>
              <a:rPr lang="en-US" dirty="0"/>
              <a:t>.`ID_ANGGOTA`=</a:t>
            </a:r>
            <a:r>
              <a:rPr lang="en-US" dirty="0" err="1"/>
              <a:t>anggota</a:t>
            </a:r>
            <a:r>
              <a:rPr lang="en-US" dirty="0"/>
              <a:t>.`ID_ANGGOTA`;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#---CARA 2---</a:t>
            </a:r>
          </a:p>
          <a:p>
            <a:pPr marL="0" indent="0">
              <a:buNone/>
            </a:pPr>
            <a:r>
              <a:rPr lang="en-US" dirty="0"/>
              <a:t>SELECT NAMA_ANGGOTA, DENDA,</a:t>
            </a:r>
          </a:p>
          <a:p>
            <a:pPr marL="0" indent="0">
              <a:buNone/>
            </a:pPr>
            <a:r>
              <a:rPr lang="en-US" dirty="0"/>
              <a:t>	CASE </a:t>
            </a:r>
          </a:p>
          <a:p>
            <a:pPr marL="0" indent="0">
              <a:buNone/>
            </a:pPr>
            <a:r>
              <a:rPr lang="en-US" dirty="0"/>
              <a:t>           WHEN DENDA=0 THEN '</a:t>
            </a:r>
            <a:r>
              <a:rPr lang="en-US" dirty="0" err="1"/>
              <a:t>Tanggungan</a:t>
            </a:r>
            <a:r>
              <a:rPr lang="en-US" dirty="0"/>
              <a:t> </a:t>
            </a:r>
            <a:r>
              <a:rPr lang="en-US" dirty="0" err="1"/>
              <a:t>Rp</a:t>
            </a:r>
            <a:r>
              <a:rPr lang="en-US" dirty="0"/>
              <a:t> 0'</a:t>
            </a:r>
          </a:p>
          <a:p>
            <a:pPr marL="0" indent="0">
              <a:buNone/>
            </a:pPr>
            <a:r>
              <a:rPr lang="en-US" dirty="0"/>
              <a:t>           ELSE '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tanggungan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        END AS 'KETERANGAN'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anggota</a:t>
            </a:r>
            <a:r>
              <a:rPr lang="en-US" dirty="0"/>
              <a:t>, </a:t>
            </a:r>
            <a:r>
              <a:rPr lang="en-US" dirty="0" err="1"/>
              <a:t>mengembalikan</a:t>
            </a:r>
            <a:r>
              <a:rPr lang="en-US" dirty="0"/>
              <a:t>, </a:t>
            </a:r>
            <a:r>
              <a:rPr lang="en-US" dirty="0" err="1"/>
              <a:t>detil_mengembalikan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anggota</a:t>
            </a:r>
            <a:r>
              <a:rPr lang="en-US" dirty="0"/>
              <a:t>.`ID_ANGGOTA`=detil_</a:t>
            </a:r>
            <a:r>
              <a:rPr lang="en-US" dirty="0" err="1"/>
              <a:t>mengembalikan</a:t>
            </a:r>
            <a:r>
              <a:rPr lang="en-US" dirty="0"/>
              <a:t>.`ID_ANGGOTA` AND </a:t>
            </a:r>
            <a:r>
              <a:rPr lang="en-US" dirty="0" err="1"/>
              <a:t>mengembalikan</a:t>
            </a:r>
            <a:r>
              <a:rPr lang="en-US" dirty="0"/>
              <a:t>.`ID_ANGGOTA`=</a:t>
            </a:r>
            <a:r>
              <a:rPr lang="en-US" dirty="0" err="1"/>
              <a:t>anggota</a:t>
            </a:r>
            <a:r>
              <a:rPr lang="en-US" dirty="0"/>
              <a:t>.`ID_ANGGOTA`;</a:t>
            </a:r>
          </a:p>
        </p:txBody>
      </p:sp>
    </p:spTree>
    <p:extLst>
      <p:ext uri="{BB962C8B-B14F-4D97-AF65-F5344CB8AC3E}">
        <p14:creationId xmlns:p14="http://schemas.microsoft.com/office/powerpoint/2010/main" val="13362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yang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tersedia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d-ID" dirty="0"/>
              <a:t>#---CARA 1---</a:t>
            </a:r>
          </a:p>
          <a:p>
            <a:pPr marL="0" indent="0">
              <a:buNone/>
            </a:pPr>
            <a:r>
              <a:rPr lang="id-ID" dirty="0"/>
              <a:t>SELECT JUDUL_BUKU,</a:t>
            </a:r>
          </a:p>
          <a:p>
            <a:pPr marL="0" indent="0">
              <a:buNone/>
            </a:pPr>
            <a:r>
              <a:rPr lang="id-ID" dirty="0"/>
              <a:t>   IF((JUMLAH_BUKU-JML_BUKU=0),'semua buku telah dipinjam',</a:t>
            </a:r>
          </a:p>
          <a:p>
            <a:pPr marL="0" indent="0">
              <a:buNone/>
            </a:pPr>
            <a:r>
              <a:rPr lang="id-ID" dirty="0"/>
              <a:t>   IF((JUMLAH_BUKU-JML_BUKU=1),'buku tersisa 1','persediaan buku masih ada'</a:t>
            </a:r>
          </a:p>
          <a:p>
            <a:pPr marL="0" indent="0">
              <a:buNone/>
            </a:pPr>
            <a:r>
              <a:rPr lang="id-ID" dirty="0"/>
              <a:t>        )) AS 'Ketersediaan_buku'</a:t>
            </a:r>
          </a:p>
          <a:p>
            <a:pPr marL="0" indent="0">
              <a:buNone/>
            </a:pPr>
            <a:r>
              <a:rPr lang="id-ID" dirty="0"/>
              <a:t>FROM buku, meminjam, detil_meminjam</a:t>
            </a:r>
          </a:p>
          <a:p>
            <a:pPr marL="0" indent="0">
              <a:buNone/>
            </a:pPr>
            <a:r>
              <a:rPr lang="id-ID" dirty="0"/>
              <a:t>WHERE buku.`KODE_BUKU`=detil_meminjam.`KODE_BUKU` AND buku.`KODE_BUKU`=meminjam.`KODE_BUKU`</a:t>
            </a:r>
          </a:p>
          <a:p>
            <a:pPr marL="0" indent="0">
              <a:buNone/>
            </a:pPr>
            <a:r>
              <a:rPr lang="id-ID" dirty="0"/>
              <a:t>GROUP BY JUDUL_BUKU;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#---CARA 2---</a:t>
            </a:r>
          </a:p>
          <a:p>
            <a:pPr marL="0" indent="0">
              <a:buNone/>
            </a:pPr>
            <a:r>
              <a:rPr lang="id-ID" dirty="0"/>
              <a:t>SELECT JUDUL_BUKU,</a:t>
            </a:r>
          </a:p>
          <a:p>
            <a:pPr marL="0" indent="0">
              <a:buNone/>
            </a:pPr>
            <a:r>
              <a:rPr lang="id-ID" dirty="0"/>
              <a:t>	CASE </a:t>
            </a:r>
          </a:p>
          <a:p>
            <a:pPr marL="0" indent="0">
              <a:buNone/>
            </a:pPr>
            <a:r>
              <a:rPr lang="id-ID" dirty="0"/>
              <a:t>           WHEN (JUMLAH_BUKU-JML_BUKU) =0 THEN 'semua buku telah dipinjam'</a:t>
            </a:r>
          </a:p>
          <a:p>
            <a:pPr marL="0" indent="0">
              <a:buNone/>
            </a:pPr>
            <a:r>
              <a:rPr lang="id-ID" dirty="0"/>
              <a:t>           WHEN (JUMLAH_BUKU-JML_BUKU) =1 THEN 'buku tersisa 1'</a:t>
            </a:r>
          </a:p>
          <a:p>
            <a:pPr marL="0" indent="0">
              <a:buNone/>
            </a:pPr>
            <a:r>
              <a:rPr lang="id-ID" dirty="0"/>
              <a:t>           ELSE 'persediaan buku masih ada'</a:t>
            </a:r>
          </a:p>
          <a:p>
            <a:pPr marL="0" indent="0">
              <a:buNone/>
            </a:pPr>
            <a:r>
              <a:rPr lang="id-ID" dirty="0"/>
              <a:t>        END AS 'Ketersediaan_buku'</a:t>
            </a:r>
          </a:p>
          <a:p>
            <a:pPr marL="0" indent="0">
              <a:buNone/>
            </a:pPr>
            <a:r>
              <a:rPr lang="id-ID" dirty="0"/>
              <a:t>FROM buku, meminjam, detil_meminjam</a:t>
            </a:r>
          </a:p>
          <a:p>
            <a:pPr marL="0" indent="0">
              <a:buNone/>
            </a:pPr>
            <a:r>
              <a:rPr lang="id-ID" dirty="0"/>
              <a:t>WHERE buku.`KODE_BUKU`=detil_meminjam.`KODE_BUKU` AND buku.`KODE_BUKU`=meminjam.`KODE_BUKU`</a:t>
            </a:r>
          </a:p>
          <a:p>
            <a:pPr marL="0" indent="0">
              <a:buNone/>
            </a:pPr>
            <a:r>
              <a:rPr lang="id-ID" dirty="0"/>
              <a:t>GROUP BY JUDUL_BUKU;</a:t>
            </a:r>
          </a:p>
        </p:txBody>
      </p:sp>
    </p:spTree>
    <p:extLst>
      <p:ext uri="{BB962C8B-B14F-4D97-AF65-F5344CB8AC3E}">
        <p14:creationId xmlns:p14="http://schemas.microsoft.com/office/powerpoint/2010/main" val="80141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Tampilkan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siapa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belum</a:t>
            </a:r>
            <a:r>
              <a:rPr lang="en-US" sz="3200" dirty="0" smtClean="0"/>
              <a:t> </a:t>
            </a:r>
            <a:r>
              <a:rPr lang="en-US" sz="3200" dirty="0" err="1" smtClean="0"/>
              <a:t>boleh</a:t>
            </a:r>
            <a:r>
              <a:rPr lang="en-US" sz="3200" dirty="0" smtClean="0"/>
              <a:t> </a:t>
            </a:r>
            <a:r>
              <a:rPr lang="en-US" sz="3200" dirty="0" err="1" smtClean="0"/>
              <a:t>meminjam</a:t>
            </a:r>
            <a:r>
              <a:rPr lang="en-US" sz="3200" dirty="0" smtClean="0"/>
              <a:t> </a:t>
            </a:r>
            <a:r>
              <a:rPr lang="en-US" sz="3200" dirty="0" err="1" smtClean="0"/>
              <a:t>buku</a:t>
            </a:r>
            <a:r>
              <a:rPr lang="en-US" sz="3200" dirty="0" smtClean="0"/>
              <a:t> (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/>
              <a:t>melebihi</a:t>
            </a:r>
            <a:r>
              <a:rPr lang="en-US" sz="3200" dirty="0" smtClean="0"/>
              <a:t> </a:t>
            </a:r>
            <a:r>
              <a:rPr lang="en-US" sz="3200" dirty="0" err="1" smtClean="0"/>
              <a:t>batas</a:t>
            </a:r>
            <a:r>
              <a:rPr lang="en-US" sz="3200" dirty="0" smtClean="0"/>
              <a:t> 30 </a:t>
            </a:r>
            <a:r>
              <a:rPr lang="en-US" sz="3200" dirty="0" err="1" smtClean="0"/>
              <a:t>hari</a:t>
            </a:r>
            <a:r>
              <a:rPr lang="en-US" sz="3200" dirty="0" smtClean="0"/>
              <a:t>) *</a:t>
            </a:r>
            <a:r>
              <a:rPr lang="en-US" sz="3200" dirty="0" err="1" smtClean="0"/>
              <a:t>catatan</a:t>
            </a:r>
            <a:r>
              <a:rPr lang="en-US" sz="3200" dirty="0"/>
              <a:t>: DENDA=</a:t>
            </a:r>
            <a:r>
              <a:rPr lang="en-US" sz="3200" dirty="0" err="1"/>
              <a:t>Rp</a:t>
            </a:r>
            <a:r>
              <a:rPr lang="en-US" sz="3200" dirty="0"/>
              <a:t> 1000/</a:t>
            </a:r>
            <a:r>
              <a:rPr lang="en-US" sz="3200" dirty="0" err="1"/>
              <a:t>hari</a:t>
            </a:r>
            <a:r>
              <a:rPr lang="en-US" sz="3200" dirty="0"/>
              <a:t>, </a:t>
            </a:r>
            <a:r>
              <a:rPr lang="en-US" sz="3200" dirty="0" smtClean="0"/>
              <a:t>MAX BATAS </a:t>
            </a:r>
            <a:r>
              <a:rPr lang="en-US" sz="3200" dirty="0"/>
              <a:t>PINJAM 7 </a:t>
            </a:r>
            <a:r>
              <a:rPr lang="en-US" sz="3200" dirty="0" smtClean="0"/>
              <a:t>HARI (</a:t>
            </a:r>
            <a:r>
              <a:rPr lang="en-US" sz="3200" dirty="0" err="1" smtClean="0"/>
              <a:t>semua</a:t>
            </a:r>
            <a:r>
              <a:rPr lang="en-US" sz="3200" dirty="0" smtClean="0"/>
              <a:t> </a:t>
            </a:r>
            <a:r>
              <a:rPr lang="en-US" sz="3200" dirty="0" err="1" smtClean="0"/>
              <a:t>buku</a:t>
            </a:r>
            <a:r>
              <a:rPr lang="en-US" sz="3200" dirty="0" smtClean="0"/>
              <a:t>)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id-ID" dirty="0"/>
              <a:t>#---CARA 1---</a:t>
            </a:r>
          </a:p>
          <a:p>
            <a:pPr marL="0" indent="0">
              <a:buNone/>
            </a:pPr>
            <a:r>
              <a:rPr lang="id-ID" dirty="0"/>
              <a:t>SELECT NAMA_ANGGOTA, DENDA,</a:t>
            </a:r>
          </a:p>
          <a:p>
            <a:pPr marL="0" indent="0">
              <a:buNone/>
            </a:pPr>
            <a:r>
              <a:rPr lang="id-ID" dirty="0"/>
              <a:t>   IF(DENDA=30000 ,'Hari ini, hari terakhir anda sebelum masuk blacklist',</a:t>
            </a:r>
          </a:p>
          <a:p>
            <a:pPr marL="0" indent="0">
              <a:buNone/>
            </a:pPr>
            <a:r>
              <a:rPr lang="id-ID" dirty="0"/>
              <a:t>   IF(DENDA&gt;30000 ,'Anda harus membayar denda dan mengembalikan buku dulu',</a:t>
            </a:r>
          </a:p>
          <a:p>
            <a:pPr marL="0" indent="0">
              <a:buNone/>
            </a:pPr>
            <a:r>
              <a:rPr lang="id-ID" dirty="0"/>
              <a:t>   IF(DENDA=0 ,'Tanggungan Rp 0' ,'Anda memiliki tanggungan'</a:t>
            </a:r>
          </a:p>
          <a:p>
            <a:pPr marL="0" indent="0">
              <a:buNone/>
            </a:pPr>
            <a:r>
              <a:rPr lang="id-ID" dirty="0"/>
              <a:t>   ))) AS KETERANGAN</a:t>
            </a:r>
          </a:p>
          <a:p>
            <a:pPr marL="0" indent="0">
              <a:buNone/>
            </a:pPr>
            <a:r>
              <a:rPr lang="id-ID" dirty="0"/>
              <a:t>FROM anggota, mengembalikan, detil_mengembalikan</a:t>
            </a:r>
          </a:p>
          <a:p>
            <a:pPr marL="0" indent="0">
              <a:buNone/>
            </a:pPr>
            <a:r>
              <a:rPr lang="id-ID" dirty="0"/>
              <a:t>WHERE anggota.`ID_ANGGOTA`=detil_mengembalikan.`ID_ANGGOTA` AND anggota.`ID_ANGGOTA`=mengembalikan.`ID_ANGGOTA`</a:t>
            </a:r>
          </a:p>
          <a:p>
            <a:pPr marL="0" indent="0">
              <a:buNone/>
            </a:pPr>
            <a:r>
              <a:rPr lang="id-ID" dirty="0"/>
              <a:t>ORDER BY DENDA DESC;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#---CARA 2---</a:t>
            </a:r>
          </a:p>
          <a:p>
            <a:pPr marL="0" indent="0">
              <a:buNone/>
            </a:pPr>
            <a:r>
              <a:rPr lang="id-ID" dirty="0"/>
              <a:t>SELECT NAMA_ANGGOTA, DENDA,</a:t>
            </a:r>
          </a:p>
          <a:p>
            <a:pPr marL="0" indent="0">
              <a:buNone/>
            </a:pPr>
            <a:r>
              <a:rPr lang="id-ID" dirty="0"/>
              <a:t>	CASE </a:t>
            </a:r>
          </a:p>
          <a:p>
            <a:pPr marL="0" indent="0">
              <a:buNone/>
            </a:pPr>
            <a:r>
              <a:rPr lang="id-ID" dirty="0"/>
              <a:t>           WHEN DENDA=30000 THEN 'Hari ini, hari terakhir anda sebelum masuk blacklist'</a:t>
            </a:r>
          </a:p>
          <a:p>
            <a:pPr marL="0" indent="0">
              <a:buNone/>
            </a:pPr>
            <a:r>
              <a:rPr lang="id-ID" dirty="0"/>
              <a:t>           WHEN DENDA&gt;30000 THEN 'Anda harus membayar denda dan mengembalikan buku dulu'</a:t>
            </a:r>
          </a:p>
          <a:p>
            <a:pPr marL="0" indent="0">
              <a:buNone/>
            </a:pPr>
            <a:r>
              <a:rPr lang="id-ID" dirty="0"/>
              <a:t>           WHEN DENDA=0 THEN 'Tanggungan Rp 0'</a:t>
            </a:r>
          </a:p>
          <a:p>
            <a:pPr marL="0" indent="0">
              <a:buNone/>
            </a:pPr>
            <a:r>
              <a:rPr lang="id-ID" dirty="0"/>
              <a:t>           ELSE 'Anda memiliki tanggungan'</a:t>
            </a:r>
          </a:p>
          <a:p>
            <a:pPr marL="0" indent="0">
              <a:buNone/>
            </a:pPr>
            <a:r>
              <a:rPr lang="id-ID" dirty="0"/>
              <a:t>        END AS 'KETERANGAN'</a:t>
            </a:r>
          </a:p>
          <a:p>
            <a:pPr marL="0" indent="0">
              <a:buNone/>
            </a:pPr>
            <a:r>
              <a:rPr lang="id-ID" dirty="0"/>
              <a:t>FROM anggota, mengembalikan, detil_mengembalikan</a:t>
            </a:r>
          </a:p>
          <a:p>
            <a:pPr marL="0" indent="0">
              <a:buNone/>
            </a:pPr>
            <a:r>
              <a:rPr lang="id-ID" dirty="0"/>
              <a:t>WHERE anggota.`ID_ANGGOTA`=detil_mengembalikan.`ID_ANGGOTA` AND anggota.`ID_ANGGOTA`=mengembalikan.`ID_ANGGOTA`</a:t>
            </a:r>
          </a:p>
          <a:p>
            <a:pPr marL="0" indent="0">
              <a:buNone/>
            </a:pPr>
            <a:r>
              <a:rPr lang="id-ID" dirty="0"/>
              <a:t>ORDER BY DENDA DESC;</a:t>
            </a:r>
          </a:p>
        </p:txBody>
      </p:sp>
    </p:spTree>
    <p:extLst>
      <p:ext uri="{BB962C8B-B14F-4D97-AF65-F5344CB8AC3E}">
        <p14:creationId xmlns:p14="http://schemas.microsoft.com/office/powerpoint/2010/main" val="4132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6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. Store procedure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706" y="1554163"/>
            <a:ext cx="10034588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Deni</a:t>
            </a:r>
            <a:r>
              <a:rPr lang="en-US" dirty="0" smtClean="0"/>
              <a:t>, </a:t>
            </a:r>
            <a:r>
              <a:rPr lang="en-US" dirty="0" err="1" smtClean="0"/>
              <a:t>id_anggota</a:t>
            </a:r>
            <a:r>
              <a:rPr lang="en-US" dirty="0" smtClean="0"/>
              <a:t>= A-004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denda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Husni</a:t>
            </a:r>
            <a:r>
              <a:rPr lang="en-US" dirty="0" smtClean="0"/>
              <a:t>, </a:t>
            </a:r>
            <a:r>
              <a:rPr lang="en-US" dirty="0" err="1" smtClean="0"/>
              <a:t>id_anggota</a:t>
            </a:r>
            <a:r>
              <a:rPr lang="en-US" dirty="0" smtClean="0"/>
              <a:t>= A-025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dibayar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Zainal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id_anggota</a:t>
            </a:r>
            <a:r>
              <a:rPr lang="en-US" dirty="0" smtClean="0"/>
              <a:t>=A-012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apasajakah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dipinjam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id_anggota</a:t>
            </a:r>
            <a:r>
              <a:rPr lang="en-US" dirty="0"/>
              <a:t>= A-021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fahrul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225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433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SOAL &amp; JAWABAN UAS</vt:lpstr>
      <vt:lpstr>a. Case dan if</vt:lpstr>
      <vt:lpstr>Tampilkan siapa saja anggota yang masih memiliki dan tidak memiliki tanggungan/denda</vt:lpstr>
      <vt:lpstr>PowerPoint Presentation</vt:lpstr>
      <vt:lpstr>Tampilkan buku apa saja yang masih tersedia saat ini</vt:lpstr>
      <vt:lpstr>PowerPoint Presentation</vt:lpstr>
      <vt:lpstr>Tampilkan siapa saja yang belum boleh meminjam buku (karena melebihi batas 30 hari) *catatan: DENDA=Rp 1000/hari, MAX BATAS PINJAM 7 HARI (semua buku)</vt:lpstr>
      <vt:lpstr>PowerPoint Presentation</vt:lpstr>
      <vt:lpstr>b. Store procedure</vt:lpstr>
      <vt:lpstr>Tampilkan buku yang dipinjam oleh Deni, id_anggota= A-004</vt:lpstr>
      <vt:lpstr>Tampilkan denda anggota bernama Husni, id_anggota= A-025</vt:lpstr>
      <vt:lpstr>Berapa denda yang harus dibayar oleh Zainal dengan id_anggota=A-012</vt:lpstr>
      <vt:lpstr>Buku apasajakah yg dipinjam oleh anggota yang memiliki id_anggota= A-021 atas nama fahrul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&amp; JAWABAN UAS</dc:title>
  <dc:creator>salimubet</dc:creator>
  <cp:lastModifiedBy>salimubet</cp:lastModifiedBy>
  <cp:revision>20</cp:revision>
  <dcterms:created xsi:type="dcterms:W3CDTF">2020-05-13T03:22:09Z</dcterms:created>
  <dcterms:modified xsi:type="dcterms:W3CDTF">2020-05-14T02:25:19Z</dcterms:modified>
</cp:coreProperties>
</file>