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44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76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735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73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47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602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656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01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5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35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325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EB775-6665-4CD5-9370-241F783724E1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8DBE-3CD5-4CDB-BDF3-11CE6B3008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97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REVISI</a:t>
            </a:r>
            <a:br>
              <a:rPr lang="en-US" dirty="0" smtClean="0"/>
            </a:br>
            <a:r>
              <a:rPr lang="en-US" dirty="0" smtClean="0"/>
              <a:t>SOAL &amp; JAWABAN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170411100097 – MOCHAMAD SALIM UBAIDILLAH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7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4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dipinjam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 smtClean="0"/>
              <a:t>cara 1;</a:t>
            </a:r>
          </a:p>
          <a:p>
            <a:pPr marL="0" indent="0">
              <a:buNone/>
            </a:pPr>
            <a:r>
              <a:rPr lang="id-ID" dirty="0" smtClean="0"/>
              <a:t>SELECT DISTINCT JUDUL_BUKU, PENGARANG_BUKU</a:t>
            </a:r>
          </a:p>
          <a:p>
            <a:pPr marL="0" indent="0">
              <a:buNone/>
            </a:pPr>
            <a:r>
              <a:rPr lang="id-ID" dirty="0" smtClean="0"/>
              <a:t>FROM buku a, meminjam b, detil_meminjam c</a:t>
            </a:r>
          </a:p>
          <a:p>
            <a:pPr marL="0" indent="0">
              <a:buNone/>
            </a:pPr>
            <a:r>
              <a:rPr lang="id-ID" dirty="0" smtClean="0"/>
              <a:t>WHERE a.KODE_BUKU = b.KODE_BUKU AND b.KODE_BUKU = c.KODE_BUKU AND JML_BUKU &gt; 1;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cara 2;</a:t>
            </a:r>
          </a:p>
          <a:p>
            <a:pPr marL="0" indent="0">
              <a:buNone/>
            </a:pPr>
            <a:r>
              <a:rPr lang="id-ID" dirty="0" smtClean="0"/>
              <a:t>SELECT JUDUL_BUKU, PENGARANG_BUKU</a:t>
            </a:r>
          </a:p>
          <a:p>
            <a:pPr marL="0" indent="0">
              <a:buNone/>
            </a:pPr>
            <a:r>
              <a:rPr lang="id-ID" dirty="0" smtClean="0"/>
              <a:t>FROM buku</a:t>
            </a:r>
          </a:p>
          <a:p>
            <a:pPr marL="0" indent="0">
              <a:buNone/>
            </a:pPr>
            <a:r>
              <a:rPr lang="id-ID" dirty="0" smtClean="0"/>
              <a:t>WHERE KODE_BUKU IN (SELECT KODE_BUKU FROM meminjam</a:t>
            </a:r>
          </a:p>
          <a:p>
            <a:pPr marL="0" indent="0">
              <a:buNone/>
            </a:pPr>
            <a:r>
              <a:rPr lang="id-ID" dirty="0" smtClean="0"/>
              <a:t>			WHERE KODE_BUKU IN (SELECT KODE_BUKU</a:t>
            </a:r>
          </a:p>
          <a:p>
            <a:pPr marL="0" indent="0">
              <a:buNone/>
            </a:pPr>
            <a:r>
              <a:rPr lang="id-ID" dirty="0" smtClean="0"/>
              <a:t>				FROM detil_meminjam WHERE JML_BUKU &gt; 1));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07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pengarang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penerbit</a:t>
            </a:r>
            <a:r>
              <a:rPr lang="en-US" dirty="0" smtClean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dipinjam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Surabaya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 smtClean="0"/>
              <a:t>cara 1;</a:t>
            </a:r>
          </a:p>
          <a:p>
            <a:pPr marL="0" indent="0">
              <a:buNone/>
            </a:pPr>
            <a:r>
              <a:rPr lang="id-ID" dirty="0" smtClean="0"/>
              <a:t>SELECT DISTINCT JUDUL_BUKU, PENGARANG_BUKU, PENERBIT_BUKU</a:t>
            </a:r>
          </a:p>
          <a:p>
            <a:pPr marL="0" indent="0">
              <a:buNone/>
            </a:pPr>
            <a:r>
              <a:rPr lang="id-ID" dirty="0" smtClean="0"/>
              <a:t>FROM buku a, meminjam b, anggota c</a:t>
            </a:r>
          </a:p>
          <a:p>
            <a:pPr marL="0" indent="0">
              <a:buNone/>
            </a:pPr>
            <a:r>
              <a:rPr lang="id-ID" dirty="0" smtClean="0"/>
              <a:t>WHERE a.KODE_BUKU = b.KODE_BUKU AND b.ID_ANGGOTA = c.ID_ANGGOTA AND c.ALAMAT_ANGGOTA NOT LIKE </a:t>
            </a:r>
            <a:r>
              <a:rPr lang="id-ID" dirty="0" smtClean="0"/>
              <a:t>'%</a:t>
            </a:r>
            <a:r>
              <a:rPr lang="en-US" dirty="0" smtClean="0"/>
              <a:t>Surabaya</a:t>
            </a:r>
            <a:r>
              <a:rPr lang="id-ID" dirty="0" smtClean="0"/>
              <a:t>%';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cara 2;</a:t>
            </a:r>
          </a:p>
          <a:p>
            <a:pPr marL="0" indent="0">
              <a:buNone/>
            </a:pPr>
            <a:r>
              <a:rPr lang="id-ID" dirty="0" smtClean="0"/>
              <a:t>SELECT JUDUL_BUKU, PENGARANG_BUKU, PENERBIT_BUKU</a:t>
            </a:r>
          </a:p>
          <a:p>
            <a:pPr marL="0" indent="0">
              <a:buNone/>
            </a:pPr>
            <a:r>
              <a:rPr lang="id-ID" dirty="0" smtClean="0"/>
              <a:t>FROM buku</a:t>
            </a:r>
          </a:p>
          <a:p>
            <a:pPr marL="0" indent="0">
              <a:buNone/>
            </a:pPr>
            <a:r>
              <a:rPr lang="id-ID" dirty="0" smtClean="0"/>
              <a:t>WHERE buku.KODE_BUKU IN (SELECT KODE_BUKU FROM meminjam</a:t>
            </a:r>
          </a:p>
          <a:p>
            <a:pPr marL="0" indent="0">
              <a:buNone/>
            </a:pPr>
            <a:r>
              <a:rPr lang="id-ID" dirty="0" smtClean="0"/>
              <a:t>				WHERE meminjam.ID_ANGGOTA IN (SELECT ID_ANGGOTA</a:t>
            </a:r>
          </a:p>
          <a:p>
            <a:pPr marL="0" indent="0">
              <a:buNone/>
            </a:pPr>
            <a:r>
              <a:rPr lang="id-ID" dirty="0" smtClean="0"/>
              <a:t>					FROM anggota WHERE ALAMAT_ANGGOTA NOT LIKE </a:t>
            </a:r>
            <a:r>
              <a:rPr lang="id-ID" dirty="0" smtClean="0"/>
              <a:t>'%</a:t>
            </a:r>
            <a:r>
              <a:rPr lang="en-US" dirty="0" smtClean="0"/>
              <a:t>Surabaya</a:t>
            </a:r>
            <a:r>
              <a:rPr lang="id-ID" dirty="0" smtClean="0"/>
              <a:t>%'));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564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3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5929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denda</a:t>
            </a:r>
            <a:r>
              <a:rPr lang="en-US" dirty="0"/>
              <a:t> yang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Lamongan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/>
              <a:t>cara 1;</a:t>
            </a:r>
          </a:p>
          <a:p>
            <a:pPr marL="0" indent="0">
              <a:buNone/>
            </a:pPr>
            <a:r>
              <a:rPr lang="id-ID" dirty="0"/>
              <a:t>SELECT DISTINCT SUM(DENDA), a.KODE_BUKU</a:t>
            </a:r>
          </a:p>
          <a:p>
            <a:pPr marL="0" indent="0">
              <a:buNone/>
            </a:pPr>
            <a:r>
              <a:rPr lang="id-ID" dirty="0"/>
              <a:t>FROM detil_mengembalikan a, mengembalikan b, anggota c</a:t>
            </a:r>
          </a:p>
          <a:p>
            <a:pPr marL="0" indent="0">
              <a:buNone/>
            </a:pPr>
            <a:r>
              <a:rPr lang="id-ID" dirty="0"/>
              <a:t>WHERE a.KODE_BUKU = b.KODE_BUKU AND b.ID_ANGGOTA = c.ID_ANGGOTA AND c.ALAMAT_ANGGOTA LIKE </a:t>
            </a:r>
            <a:r>
              <a:rPr lang="id-ID" dirty="0" smtClean="0"/>
              <a:t>'%</a:t>
            </a:r>
            <a:r>
              <a:rPr lang="en-US" dirty="0" err="1" smtClean="0"/>
              <a:t>lamongan</a:t>
            </a:r>
            <a:r>
              <a:rPr lang="id-ID" dirty="0" smtClean="0"/>
              <a:t>%'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GROUP BY a.KODE_BUKU;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cara 2;</a:t>
            </a:r>
          </a:p>
          <a:p>
            <a:pPr marL="0" indent="0">
              <a:buNone/>
            </a:pPr>
            <a:r>
              <a:rPr lang="id-ID" dirty="0"/>
              <a:t>SELECT DISTINCT SUM(DENDA), KODE_BUKU</a:t>
            </a:r>
          </a:p>
          <a:p>
            <a:pPr marL="0" indent="0">
              <a:buNone/>
            </a:pPr>
            <a:r>
              <a:rPr lang="id-ID" dirty="0"/>
              <a:t>FROM detil_mengembalikan</a:t>
            </a:r>
          </a:p>
          <a:p>
            <a:pPr marL="0" indent="0">
              <a:buNone/>
            </a:pPr>
            <a:r>
              <a:rPr lang="id-ID" dirty="0"/>
              <a:t>WHERE KODE_BUKU IN (SELECT KODE_BUKU FROM mengembalikan</a:t>
            </a:r>
          </a:p>
          <a:p>
            <a:pPr marL="0" indent="0">
              <a:buNone/>
            </a:pPr>
            <a:r>
              <a:rPr lang="id-ID" dirty="0"/>
              <a:t>			WHERE mengembalikan.ID_ANGGOTA IN (SELECT ID_ANGGOTA</a:t>
            </a:r>
          </a:p>
          <a:p>
            <a:pPr marL="0" indent="0">
              <a:buNone/>
            </a:pPr>
            <a:r>
              <a:rPr lang="id-ID" dirty="0"/>
              <a:t>				FROM anggota WHERE ALAMAT_ANGGOTA LIKE </a:t>
            </a:r>
            <a:r>
              <a:rPr lang="id-ID" dirty="0" smtClean="0"/>
              <a:t>'%</a:t>
            </a:r>
            <a:r>
              <a:rPr lang="en-US" dirty="0" err="1" smtClean="0"/>
              <a:t>lamongan</a:t>
            </a:r>
            <a:r>
              <a:rPr lang="id-ID" dirty="0" smtClean="0"/>
              <a:t>%'))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				GROUP BY KODE_BUKU;</a:t>
            </a:r>
          </a:p>
        </p:txBody>
      </p:sp>
    </p:spTree>
    <p:extLst>
      <p:ext uri="{BB962C8B-B14F-4D97-AF65-F5344CB8AC3E}">
        <p14:creationId xmlns:p14="http://schemas.microsoft.com/office/powerpoint/2010/main" val="206287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 yang </a:t>
            </a:r>
            <a:r>
              <a:rPr lang="en-US" dirty="0" err="1"/>
              <a:t>beralamat</a:t>
            </a:r>
            <a:r>
              <a:rPr lang="en-US" dirty="0"/>
              <a:t> di </a:t>
            </a:r>
            <a:r>
              <a:rPr lang="en-US" dirty="0" smtClean="0"/>
              <a:t>‘</a:t>
            </a:r>
            <a:r>
              <a:rPr lang="en-US" dirty="0" err="1" smtClean="0"/>
              <a:t>Lamongan</a:t>
            </a:r>
            <a:r>
              <a:rPr lang="en-US" dirty="0" smtClean="0"/>
              <a:t>’</a:t>
            </a:r>
            <a:endParaRPr lang="en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 yang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Januari</a:t>
            </a:r>
            <a:r>
              <a:rPr lang="en-US" dirty="0" smtClean="0"/>
              <a:t> 2019</a:t>
            </a:r>
            <a:endParaRPr lang="en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smtClean="0"/>
              <a:t>‘%</a:t>
            </a:r>
            <a:r>
              <a:rPr lang="en-US" dirty="0" err="1" smtClean="0"/>
              <a:t>pemrograman</a:t>
            </a:r>
            <a:r>
              <a:rPr lang="en-US" dirty="0" smtClean="0"/>
              <a:t>%’</a:t>
            </a:r>
            <a:endParaRPr lang="en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penerbitnya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‘</a:t>
            </a:r>
            <a:r>
              <a:rPr lang="en-US" dirty="0" err="1" smtClean="0"/>
              <a:t>Bangkalan</a:t>
            </a:r>
            <a:r>
              <a:rPr lang="en-US" dirty="0" smtClean="0"/>
              <a:t>’</a:t>
            </a:r>
            <a:endParaRPr lang="en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dipinjam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</a:t>
            </a:r>
            <a:endParaRPr lang="en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pengarang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penerbit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dipinjam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smtClean="0"/>
              <a:t>Surabaya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denda</a:t>
            </a:r>
            <a:r>
              <a:rPr lang="en-US" dirty="0"/>
              <a:t> yang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 smtClean="0"/>
              <a:t>Lamongan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263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 yang </a:t>
            </a:r>
            <a:r>
              <a:rPr lang="en-US" dirty="0" err="1"/>
              <a:t>beralamat</a:t>
            </a:r>
            <a:r>
              <a:rPr lang="en-US" dirty="0"/>
              <a:t> di ‘</a:t>
            </a:r>
            <a:r>
              <a:rPr lang="en-US" dirty="0" err="1"/>
              <a:t>Lamongan</a:t>
            </a:r>
            <a:r>
              <a:rPr lang="en-US" dirty="0"/>
              <a:t>’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/>
              <a:t>cara 1;</a:t>
            </a:r>
          </a:p>
          <a:p>
            <a:pPr marL="0" indent="0">
              <a:buNone/>
            </a:pPr>
            <a:r>
              <a:rPr lang="id-ID" dirty="0"/>
              <a:t>SELECT DISTINCT NAMA_ANGGOTA, ALAMAT_ANGGOTA</a:t>
            </a:r>
          </a:p>
          <a:p>
            <a:pPr marL="0" indent="0">
              <a:buNone/>
            </a:pPr>
            <a:r>
              <a:rPr lang="id-ID" dirty="0"/>
              <a:t>FROM anggota a, meminjam b, detil_meminjam c</a:t>
            </a:r>
          </a:p>
          <a:p>
            <a:pPr marL="0" indent="0">
              <a:buNone/>
            </a:pPr>
            <a:r>
              <a:rPr lang="id-ID" dirty="0"/>
              <a:t>WHERE a.ID_ANGGOTA = b.ID_ANGGOTA AND b.ID_ANGGOTA=c.ID_ANGGOTA</a:t>
            </a:r>
          </a:p>
          <a:p>
            <a:pPr marL="0" indent="0">
              <a:buNone/>
            </a:pPr>
            <a:r>
              <a:rPr lang="id-ID" dirty="0"/>
              <a:t>	AND ALAMAT_ANGGOTA LIKE 'lamongan';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cara 2;</a:t>
            </a:r>
          </a:p>
          <a:p>
            <a:pPr marL="0" indent="0">
              <a:buNone/>
            </a:pPr>
            <a:r>
              <a:rPr lang="id-ID" dirty="0"/>
              <a:t>SELECT NAMA_ANGGOTA, ALAMAT_ANGGOTA</a:t>
            </a:r>
          </a:p>
          <a:p>
            <a:pPr marL="0" indent="0">
              <a:buNone/>
            </a:pPr>
            <a:r>
              <a:rPr lang="id-ID" dirty="0"/>
              <a:t>FROM anggota</a:t>
            </a:r>
          </a:p>
          <a:p>
            <a:pPr marL="0" indent="0">
              <a:buNone/>
            </a:pPr>
            <a:r>
              <a:rPr lang="id-ID" dirty="0"/>
              <a:t>WHERE ID_ANGGOTA IN </a:t>
            </a:r>
          </a:p>
          <a:p>
            <a:pPr marL="0" indent="0">
              <a:buNone/>
            </a:pPr>
            <a:r>
              <a:rPr lang="id-ID" dirty="0"/>
              <a:t>	(SELECT ID_ANGGOTA FROM meminjam </a:t>
            </a:r>
          </a:p>
          <a:p>
            <a:pPr marL="0" indent="0">
              <a:buNone/>
            </a:pPr>
            <a:r>
              <a:rPr lang="id-ID" dirty="0"/>
              <a:t>	WHERE ID_ANGGOTA IN (SELECT ID_ANGGOTA </a:t>
            </a:r>
          </a:p>
          <a:p>
            <a:pPr marL="0" indent="0">
              <a:buNone/>
            </a:pPr>
            <a:r>
              <a:rPr lang="id-ID" dirty="0"/>
              <a:t>		FROM detil_meminjam WHERE ALAMAT_ANGGOTA LIKE 'lamongan'));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4494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alamatnya</a:t>
            </a:r>
            <a:r>
              <a:rPr lang="en-US" dirty="0" smtClean="0"/>
              <a:t>  </a:t>
            </a:r>
            <a:r>
              <a:rPr lang="en-US" dirty="0"/>
              <a:t>yang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2019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/>
              <a:t>cara 1;</a:t>
            </a:r>
          </a:p>
          <a:p>
            <a:pPr marL="0" indent="0">
              <a:buNone/>
            </a:pPr>
            <a:r>
              <a:rPr lang="id-ID" dirty="0"/>
              <a:t>SELECT DISTINCT NAMA_PETUGAS, ALAMAT_PETUGAS</a:t>
            </a:r>
          </a:p>
          <a:p>
            <a:pPr marL="0" indent="0">
              <a:buNone/>
            </a:pPr>
            <a:r>
              <a:rPr lang="id-ID" dirty="0"/>
              <a:t>FROM anggota a, petugas b, meminjam c</a:t>
            </a:r>
          </a:p>
          <a:p>
            <a:pPr marL="0" indent="0">
              <a:buNone/>
            </a:pPr>
            <a:r>
              <a:rPr lang="id-ID" dirty="0"/>
              <a:t>WHERE a.ID_ANGGOTA=c.ID_ANGGOTA AND a.ID_PETUGAS=b.ID_PETUGAS AND TGL_PINJAM LIKE '2019-01%';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cara 2;</a:t>
            </a:r>
          </a:p>
          <a:p>
            <a:pPr marL="0" indent="0">
              <a:buNone/>
            </a:pPr>
            <a:r>
              <a:rPr lang="id-ID" dirty="0"/>
              <a:t>SELECT NAMA_PETUGAS, ALAMAT_PETUGAS</a:t>
            </a:r>
          </a:p>
          <a:p>
            <a:pPr marL="0" indent="0">
              <a:buNone/>
            </a:pPr>
            <a:r>
              <a:rPr lang="id-ID" dirty="0"/>
              <a:t>FROM petugas a</a:t>
            </a:r>
          </a:p>
          <a:p>
            <a:pPr marL="0" indent="0">
              <a:buNone/>
            </a:pPr>
            <a:r>
              <a:rPr lang="id-ID" dirty="0"/>
              <a:t>WHERE a.ID_PETUGAS IN (SELECT b.ID_PETUGAS FROM anggota b</a:t>
            </a:r>
          </a:p>
          <a:p>
            <a:pPr marL="0" indent="0">
              <a:buNone/>
            </a:pPr>
            <a:r>
              <a:rPr lang="id-ID" dirty="0"/>
              <a:t>			WHERE b.ID_ANGGOTA IN (SELECT c.ID_ANGGOTA</a:t>
            </a:r>
          </a:p>
          <a:p>
            <a:pPr marL="0" indent="0">
              <a:buNone/>
            </a:pPr>
            <a:r>
              <a:rPr lang="id-ID" dirty="0"/>
              <a:t>				FROM meminjam c WHERE c.TGL_PINJAM LIKE '2019-01%'));</a:t>
            </a:r>
          </a:p>
        </p:txBody>
      </p:sp>
    </p:spTree>
    <p:extLst>
      <p:ext uri="{BB962C8B-B14F-4D97-AF65-F5344CB8AC3E}">
        <p14:creationId xmlns:p14="http://schemas.microsoft.com/office/powerpoint/2010/main" val="317534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alamatnya</a:t>
            </a:r>
            <a:r>
              <a:rPr lang="en-US" dirty="0" smtClean="0"/>
              <a:t> yang </a:t>
            </a:r>
            <a:r>
              <a:rPr lang="en-US" dirty="0" err="1" smtClean="0"/>
              <a:t>meminjam</a:t>
            </a:r>
            <a:r>
              <a:rPr lang="en-US" dirty="0" smtClean="0"/>
              <a:t> </a:t>
            </a:r>
            <a:r>
              <a:rPr lang="en-US" dirty="0" err="1"/>
              <a:t>Buku</a:t>
            </a:r>
            <a:r>
              <a:rPr lang="en-US" dirty="0"/>
              <a:t> ‘%</a:t>
            </a:r>
            <a:r>
              <a:rPr lang="en-US" dirty="0" err="1"/>
              <a:t>pemrograman</a:t>
            </a:r>
            <a:r>
              <a:rPr lang="en-US" dirty="0"/>
              <a:t>%’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/>
              <a:t>cara 1;</a:t>
            </a:r>
          </a:p>
          <a:p>
            <a:pPr marL="0" indent="0">
              <a:buNone/>
            </a:pPr>
            <a:r>
              <a:rPr lang="id-ID" dirty="0"/>
              <a:t>SELECT c.NAMA_ANGGOTA, c.ALAMAT_ANGGOTA</a:t>
            </a:r>
          </a:p>
          <a:p>
            <a:pPr marL="0" indent="0">
              <a:buNone/>
            </a:pPr>
            <a:r>
              <a:rPr lang="id-ID" dirty="0"/>
              <a:t>FROM buku a, meminjam b, anggota c</a:t>
            </a:r>
          </a:p>
          <a:p>
            <a:pPr marL="0" indent="0">
              <a:buNone/>
            </a:pPr>
            <a:r>
              <a:rPr lang="id-ID" dirty="0"/>
              <a:t>WHERE a.KODE_BUKU = b.KODE_BUKU AND b.ID_ANGGOTA = c.ID_ANGGOTA AND a.JUDUL_BUKU LIKE '%pemrograman%';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cara 2;</a:t>
            </a:r>
          </a:p>
          <a:p>
            <a:pPr marL="0" indent="0">
              <a:buNone/>
            </a:pPr>
            <a:r>
              <a:rPr lang="id-ID" dirty="0"/>
              <a:t>SELECT NAMA_ANGGOTA, ALAMAT_ANGGOTA</a:t>
            </a:r>
          </a:p>
          <a:p>
            <a:pPr marL="0" indent="0">
              <a:buNone/>
            </a:pPr>
            <a:r>
              <a:rPr lang="id-ID" dirty="0"/>
              <a:t>FROM anggota</a:t>
            </a:r>
          </a:p>
          <a:p>
            <a:pPr marL="0" indent="0">
              <a:buNone/>
            </a:pPr>
            <a:r>
              <a:rPr lang="id-ID" dirty="0"/>
              <a:t>WHERE anggota.ID_ANGGOTA IN (SELECT ID_ANGGOTA FROM meminjam</a:t>
            </a:r>
          </a:p>
          <a:p>
            <a:pPr marL="0" indent="0">
              <a:buNone/>
            </a:pPr>
            <a:r>
              <a:rPr lang="id-ID" dirty="0"/>
              <a:t>				WHERE meminjam.KODE_BUKU IN ( SELECT KODE_BUKU</a:t>
            </a:r>
          </a:p>
          <a:p>
            <a:pPr marL="0" indent="0">
              <a:buNone/>
            </a:pPr>
            <a:r>
              <a:rPr lang="id-ID" dirty="0"/>
              <a:t>					FROM buku WHERE buku.JUDUL_BUKU LIKE '%pemrograman%'));</a:t>
            </a:r>
          </a:p>
        </p:txBody>
      </p:sp>
    </p:spTree>
    <p:extLst>
      <p:ext uri="{BB962C8B-B14F-4D97-AF65-F5344CB8AC3E}">
        <p14:creationId xmlns:p14="http://schemas.microsoft.com/office/powerpoint/2010/main" val="149178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6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penerbitnya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‘</a:t>
            </a:r>
            <a:r>
              <a:rPr lang="en-US" dirty="0" err="1"/>
              <a:t>Bangkalan</a:t>
            </a:r>
            <a:r>
              <a:rPr lang="en-US" dirty="0"/>
              <a:t>’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/>
              <a:t>cara 1;</a:t>
            </a:r>
          </a:p>
          <a:p>
            <a:pPr marL="0" indent="0">
              <a:buNone/>
            </a:pPr>
            <a:r>
              <a:rPr lang="id-ID" dirty="0"/>
              <a:t>SELECT JUDUL_BUKU, PENGARANG_BUKU, PENERBIT_BUKU</a:t>
            </a:r>
          </a:p>
          <a:p>
            <a:pPr marL="0" indent="0">
              <a:buNone/>
            </a:pPr>
            <a:r>
              <a:rPr lang="id-ID" dirty="0"/>
              <a:t>FROM buku a, mengembalikan b, anggota c</a:t>
            </a:r>
          </a:p>
          <a:p>
            <a:pPr marL="0" indent="0">
              <a:buNone/>
            </a:pPr>
            <a:r>
              <a:rPr lang="id-ID" dirty="0"/>
              <a:t>WHERE a.KODE_BUKU = b.KODE_BUKU AND b.ID_ANGGOTA = c.ID_ANGGOTA AND c.ALAMAT_ANGGOTA LIKE '%bangkalan%';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cara 2;</a:t>
            </a:r>
          </a:p>
          <a:p>
            <a:pPr marL="0" indent="0">
              <a:buNone/>
            </a:pPr>
            <a:r>
              <a:rPr lang="id-ID" dirty="0"/>
              <a:t>SELECT JUDUL_BUKU, PENGARANG_BUKU, PENERBIT_BUKU</a:t>
            </a:r>
          </a:p>
          <a:p>
            <a:pPr marL="0" indent="0">
              <a:buNone/>
            </a:pPr>
            <a:r>
              <a:rPr lang="id-ID" dirty="0"/>
              <a:t>FROM buku</a:t>
            </a:r>
          </a:p>
          <a:p>
            <a:pPr marL="0" indent="0">
              <a:buNone/>
            </a:pPr>
            <a:r>
              <a:rPr lang="id-ID" dirty="0"/>
              <a:t>WHERE buku.KODE_BUKU IN (SELECT KODE_BUKU FROM mengembalikan</a:t>
            </a:r>
          </a:p>
          <a:p>
            <a:pPr marL="0" indent="0">
              <a:buNone/>
            </a:pPr>
            <a:r>
              <a:rPr lang="id-ID" dirty="0"/>
              <a:t>				WHERE mengembalikan.ID_ANGGOTA IN (SELECT ID_ANGGOTA</a:t>
            </a:r>
          </a:p>
          <a:p>
            <a:pPr marL="0" indent="0">
              <a:buNone/>
            </a:pPr>
            <a:r>
              <a:rPr lang="id-ID" dirty="0"/>
              <a:t>					FROM anggota WHERE ALAMAT_ANGGOTA LIKE '%bangkalan%'));</a:t>
            </a:r>
          </a:p>
        </p:txBody>
      </p:sp>
    </p:spTree>
    <p:extLst>
      <p:ext uri="{BB962C8B-B14F-4D97-AF65-F5344CB8AC3E}">
        <p14:creationId xmlns:p14="http://schemas.microsoft.com/office/powerpoint/2010/main" val="385823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500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REVISI SOAL &amp; JAWABAN</vt:lpstr>
      <vt:lpstr>SOAL</vt:lpstr>
      <vt:lpstr>Tampilkan Nama Anggota  yang beralamat di ‘Lamongan’</vt:lpstr>
      <vt:lpstr>PowerPoint Presentation</vt:lpstr>
      <vt:lpstr>Tampilkan nama petugas dan alamatnya  yang melayani peminjaman selama bulan Januari 2019</vt:lpstr>
      <vt:lpstr>PowerPoint Presentation</vt:lpstr>
      <vt:lpstr>Tampilkan nama anggota dan alamatnya yang meminjam Buku ‘%pemrograman%’</vt:lpstr>
      <vt:lpstr>PowerPoint Presentation</vt:lpstr>
      <vt:lpstr>Tampilkan judul buku, nama pengarang buku dan penerbitnya dari anggota yang berasal dari ‘Bangkalan’</vt:lpstr>
      <vt:lpstr>PowerPoint Presentation</vt:lpstr>
      <vt:lpstr>Tampilkan Judul, dan pengarang buku yang dipinjam lebih dari 1</vt:lpstr>
      <vt:lpstr>PowerPoint Presentation</vt:lpstr>
      <vt:lpstr>Tampilkan Judul, pengarang, dan penerbit buku yang tidak pernah dipinjam anggota asal Surabaya</vt:lpstr>
      <vt:lpstr>PowerPoint Presentation</vt:lpstr>
      <vt:lpstr>Tampilkan buku yang pernah dikembalikan, dan jumlah denda yang dibayar anggota asal Lamongan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 SOAL &amp; JAWABAN</dc:title>
  <dc:creator>salimubet</dc:creator>
  <cp:lastModifiedBy>salimubet</cp:lastModifiedBy>
  <cp:revision>13</cp:revision>
  <dcterms:created xsi:type="dcterms:W3CDTF">2020-05-08T01:17:46Z</dcterms:created>
  <dcterms:modified xsi:type="dcterms:W3CDTF">2020-05-08T09:02:12Z</dcterms:modified>
</cp:coreProperties>
</file>