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680" y="96"/>
      </p:cViewPr>
      <p:guideLst>
        <p:guide orient="horz" pos="329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661F-21D1-694D-A648-8D88F35CEBC5}" type="datetimeFigureOut">
              <a:rPr lang="en-US" smtClean="0"/>
              <a:t>22/06/20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036E-51E3-5443-8B08-FF882591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the DataPower </a:t>
            </a:r>
            <a:r>
              <a:rPr lang="en-US" dirty="0" smtClean="0"/>
              <a:t>Course</a:t>
            </a:r>
            <a:br>
              <a:rPr lang="en-US" dirty="0" smtClean="0"/>
            </a:br>
            <a:r>
              <a:rPr lang="en-US" sz="3600" dirty="0" smtClean="0"/>
              <a:t>Instructor: Steve Edwards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While you’re waiting, do some preparation to allow the course to run more smoothly for you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Booklets – Make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1"/>
            <a:ext cx="8229600" cy="4995342"/>
          </a:xfrm>
        </p:spPr>
        <p:txBody>
          <a:bodyPr>
            <a:noAutofit/>
          </a:bodyPr>
          <a:lstStyle/>
          <a:p>
            <a:r>
              <a:rPr lang="en-US" sz="2800" dirty="0" smtClean="0"/>
              <a:t>Ensure you already have these available, either</a:t>
            </a:r>
            <a:br>
              <a:rPr lang="en-US" sz="2800" dirty="0" smtClean="0"/>
            </a:br>
            <a:r>
              <a:rPr lang="en-US" sz="2800" dirty="0" smtClean="0"/>
              <a:t>as hard-copy or eBook</a:t>
            </a:r>
          </a:p>
          <a:p>
            <a:r>
              <a:rPr lang="en-US" sz="2800" dirty="0" smtClean="0"/>
              <a:t>If you do </a:t>
            </a:r>
            <a:r>
              <a:rPr lang="en-US" sz="2800" b="1" dirty="0" smtClean="0"/>
              <a:t>not</a:t>
            </a:r>
            <a:r>
              <a:rPr lang="en-US" sz="2800" dirty="0" smtClean="0"/>
              <a:t> have these:</a:t>
            </a:r>
          </a:p>
          <a:p>
            <a:pPr lvl="1"/>
            <a:r>
              <a:rPr lang="en-US" sz="2400" dirty="0" smtClean="0"/>
              <a:t>if hard-</a:t>
            </a:r>
            <a:r>
              <a:rPr lang="en-US" sz="2400" dirty="0" smtClean="0"/>
              <a:t>copy:	</a:t>
            </a:r>
            <a:r>
              <a:rPr lang="en-US" sz="2000" dirty="0" smtClean="0"/>
              <a:t>contact </a:t>
            </a:r>
            <a:r>
              <a:rPr lang="en-US" sz="2000" dirty="0" smtClean="0"/>
              <a:t>your own local coordinator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 smtClean="0"/>
              <a:t>eBook:		</a:t>
            </a:r>
            <a:r>
              <a:rPr lang="en-US" sz="2000" dirty="0" smtClean="0"/>
              <a:t>contact </a:t>
            </a:r>
            <a:r>
              <a:rPr lang="en-US" sz="2000" dirty="0" smtClean="0"/>
              <a:t>Technical Support guy (James)</a:t>
            </a:r>
          </a:p>
          <a:p>
            <a:r>
              <a:rPr lang="en-US" sz="2800" dirty="0" smtClean="0"/>
              <a:t>Bookmark (as appropriate):</a:t>
            </a:r>
          </a:p>
          <a:p>
            <a:pPr lvl="1"/>
            <a:r>
              <a:rPr lang="en-US" sz="2400" dirty="0" smtClean="0"/>
              <a:t>Course Guide /  Unit 1.</a:t>
            </a:r>
          </a:p>
          <a:p>
            <a:pPr lvl="1"/>
            <a:r>
              <a:rPr lang="en-US" sz="2400" dirty="0" smtClean="0"/>
              <a:t>Course Exercises Guide / Exercise 1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If eBook being used, a single document will have:</a:t>
            </a:r>
          </a:p>
          <a:p>
            <a:pPr lvl="1"/>
            <a:r>
              <a:rPr lang="en-US" sz="2400" i="1" dirty="0"/>
              <a:t>Course </a:t>
            </a:r>
            <a:r>
              <a:rPr lang="en-US" sz="2400" i="1" dirty="0" smtClean="0"/>
              <a:t>Guide</a:t>
            </a:r>
            <a:r>
              <a:rPr lang="en-US" sz="2400" dirty="0" smtClean="0"/>
              <a:t>				at the front</a:t>
            </a:r>
          </a:p>
          <a:p>
            <a:pPr lvl="1"/>
            <a:r>
              <a:rPr lang="en-US" sz="2400" i="1" dirty="0" smtClean="0"/>
              <a:t>Course </a:t>
            </a:r>
            <a:r>
              <a:rPr lang="en-US" sz="2400" i="1" dirty="0"/>
              <a:t>Exercises </a:t>
            </a:r>
            <a:r>
              <a:rPr lang="en-US" sz="2400" i="1" dirty="0" smtClean="0"/>
              <a:t>Guide</a:t>
            </a:r>
            <a:r>
              <a:rPr lang="en-US" sz="2400" dirty="0" smtClean="0"/>
              <a:t>		at the 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3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6-21 at 11.3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2" y="102194"/>
            <a:ext cx="6452441" cy="320613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 descr="Screen Shot 2020-06-21 at 11.37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12" y="3402512"/>
            <a:ext cx="6364851" cy="326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1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Support - </a:t>
            </a:r>
            <a:r>
              <a:rPr lang="en-US" b="1" dirty="0" smtClean="0">
                <a:solidFill>
                  <a:srgbClr val="FF0000"/>
                </a:solidFill>
              </a:rPr>
              <a:t>Bookmarks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557" cy="435629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steve</a:t>
            </a:r>
            <a:r>
              <a:rPr lang="en-US" dirty="0" smtClean="0"/>
              <a:t>-a-</a:t>
            </a:r>
            <a:r>
              <a:rPr lang="en-US" dirty="0" err="1" smtClean="0"/>
              <a:t>edwards</a:t>
            </a:r>
            <a:r>
              <a:rPr lang="en-US" dirty="0" smtClean="0"/>
              <a:t>/course-support</a:t>
            </a:r>
          </a:p>
          <a:p>
            <a:pPr lvl="1"/>
            <a:r>
              <a:rPr lang="en-US" dirty="0" smtClean="0"/>
              <a:t>entry point to course support pages</a:t>
            </a:r>
          </a:p>
          <a:p>
            <a:r>
              <a:rPr lang="en-US" dirty="0" err="1" smtClean="0"/>
              <a:t>datapower.md</a:t>
            </a:r>
            <a:endParaRPr lang="en-US" dirty="0" smtClean="0"/>
          </a:p>
          <a:p>
            <a:pPr lvl="1"/>
            <a:r>
              <a:rPr lang="en-US" dirty="0" smtClean="0"/>
              <a:t>has links to information needed for this course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bookmark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page</a:t>
            </a:r>
          </a:p>
          <a:p>
            <a:r>
              <a:rPr lang="en-US" i="1" dirty="0" smtClean="0"/>
              <a:t>A </a:t>
            </a:r>
            <a:r>
              <a:rPr lang="en-US" i="1" dirty="0"/>
              <a:t>- WE751 student remote lab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find lab link in this page and </a:t>
            </a:r>
            <a:r>
              <a:rPr lang="en-US" b="1" dirty="0" smtClean="0">
                <a:solidFill>
                  <a:srgbClr val="FF0000"/>
                </a:solidFill>
              </a:rPr>
              <a:t>bookmark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yours</a:t>
            </a:r>
          </a:p>
          <a:p>
            <a:r>
              <a:rPr lang="en-US" i="1" dirty="0"/>
              <a:t>B - Variables, Ports, Users, </a:t>
            </a:r>
            <a:r>
              <a:rPr lang="en-US" i="1" dirty="0" smtClean="0"/>
              <a:t>Passwords</a:t>
            </a:r>
            <a:endParaRPr lang="en-US" dirty="0" smtClean="0"/>
          </a:p>
          <a:p>
            <a:pPr lvl="1"/>
            <a:r>
              <a:rPr lang="en-US" dirty="0" smtClean="0"/>
              <a:t>open this page and </a:t>
            </a:r>
            <a:r>
              <a:rPr lang="en-US" b="1" dirty="0" smtClean="0">
                <a:solidFill>
                  <a:srgbClr val="FF0000"/>
                </a:solidFill>
              </a:rPr>
              <a:t>bookmark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13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github.com</a:t>
            </a:r>
            <a:r>
              <a:rPr lang="en-US" sz="3200" dirty="0" smtClean="0"/>
              <a:t>/</a:t>
            </a:r>
            <a:r>
              <a:rPr lang="en-US" sz="3200" dirty="0" err="1" smtClean="0"/>
              <a:t>steve</a:t>
            </a:r>
            <a:r>
              <a:rPr lang="en-US" sz="3200" dirty="0" smtClean="0"/>
              <a:t>-a-</a:t>
            </a:r>
            <a:r>
              <a:rPr lang="en-US" sz="3200" dirty="0" err="1" smtClean="0"/>
              <a:t>edwards</a:t>
            </a:r>
            <a:r>
              <a:rPr lang="en-US" sz="3200" dirty="0" smtClean="0"/>
              <a:t>/course-support</a:t>
            </a:r>
            <a:endParaRPr lang="en-US" sz="3200" dirty="0"/>
          </a:p>
        </p:txBody>
      </p:sp>
      <p:pic>
        <p:nvPicPr>
          <p:cNvPr id="4" name="Picture 3" descr="Screen Shot 2020-06-21 at 16.3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03" y="656966"/>
            <a:ext cx="6791660" cy="649666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75178" y="6321478"/>
            <a:ext cx="17371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2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33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datapower.md</a:t>
            </a:r>
            <a:endParaRPr lang="en-US" sz="3200" dirty="0"/>
          </a:p>
        </p:txBody>
      </p:sp>
      <p:pic>
        <p:nvPicPr>
          <p:cNvPr id="3" name="Picture 2" descr="Screen Shot 2020-06-21 at 16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" y="563871"/>
            <a:ext cx="8686800" cy="67090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192946" y="5178430"/>
            <a:ext cx="1022521" cy="384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5467" y="5392215"/>
            <a:ext cx="249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 and bookmark this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3928" y="4410037"/>
            <a:ext cx="271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Open, find link to your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remote lab, bookmark that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201408" y="4733203"/>
            <a:ext cx="1022520" cy="38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Remote Lab notification IBM Remote Lab Platform</a:t>
            </a:r>
            <a:endParaRPr lang="en-US" dirty="0"/>
          </a:p>
        </p:txBody>
      </p:sp>
      <p:pic>
        <p:nvPicPr>
          <p:cNvPr id="4" name="Picture 3" descr="Screen Shot 2020-06-21 at 16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84" y="1563633"/>
            <a:ext cx="7200869" cy="5561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792" y="2686264"/>
            <a:ext cx="21167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Within this page</a:t>
            </a:r>
          </a:p>
          <a:p>
            <a:r>
              <a:rPr lang="en-US" sz="2200" dirty="0" smtClean="0"/>
              <a:t>you will find a</a:t>
            </a:r>
          </a:p>
          <a:p>
            <a:r>
              <a:rPr lang="en-US" sz="2200" dirty="0" smtClean="0"/>
              <a:t>link to your labs,</a:t>
            </a:r>
          </a:p>
          <a:p>
            <a:r>
              <a:rPr lang="en-US" sz="2200" dirty="0" smtClean="0"/>
              <a:t>find this and </a:t>
            </a:r>
            <a:r>
              <a:rPr lang="en-US" sz="2200" b="1" dirty="0" smtClean="0">
                <a:solidFill>
                  <a:srgbClr val="FF0000"/>
                </a:solidFill>
              </a:rPr>
              <a:t>bookmark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5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xmlns:p14="http://schemas.microsoft.com/office/powerpoint/2010/main" spd="slow" advTm="10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152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 to the DataPower Course Instructor: Steve Edwards</vt:lpstr>
      <vt:lpstr>Course Booklets – Make Ready</vt:lpstr>
      <vt:lpstr>PowerPoint Presentation</vt:lpstr>
      <vt:lpstr>Course Support - Bookmarks</vt:lpstr>
      <vt:lpstr>github.com/steve-a-edwards/course-support</vt:lpstr>
      <vt:lpstr>datapower.md</vt:lpstr>
      <vt:lpstr>IBM Remote Lab notification IBM Remote Lab Platform</vt:lpstr>
    </vt:vector>
  </TitlesOfParts>
  <Company>Escala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DataPower Course</dc:title>
  <dc:creator>Steve Edwards</dc:creator>
  <cp:lastModifiedBy>Steve Edwards</cp:lastModifiedBy>
  <cp:revision>16</cp:revision>
  <cp:lastPrinted>2020-06-22T17:10:53Z</cp:lastPrinted>
  <dcterms:created xsi:type="dcterms:W3CDTF">2020-06-21T10:24:22Z</dcterms:created>
  <dcterms:modified xsi:type="dcterms:W3CDTF">2020-06-22T17:13:28Z</dcterms:modified>
</cp:coreProperties>
</file>