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DEBF3-72FE-43B4-81A7-9FFEE9B299C9}" v="571" dt="2018-08-26T21:50:39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ston Westmoreland" userId="b89a4e4142236e84" providerId="LiveId" clId="{7A9DEBF3-72FE-43B4-81A7-9FFEE9B299C9}"/>
    <pc:docChg chg="undo custSel mod addSld delSld modSld sldOrd delMainMaster">
      <pc:chgData name="Preston Westmoreland" userId="b89a4e4142236e84" providerId="LiveId" clId="{7A9DEBF3-72FE-43B4-81A7-9FFEE9B299C9}" dt="2018-08-26T21:50:39.150" v="569" actId="26606"/>
      <pc:docMkLst>
        <pc:docMk/>
      </pc:docMkLst>
      <pc:sldChg chg="del">
        <pc:chgData name="Preston Westmoreland" userId="b89a4e4142236e84" providerId="LiveId" clId="{7A9DEBF3-72FE-43B4-81A7-9FFEE9B299C9}" dt="2018-08-26T21:48:55.910" v="520" actId="2696"/>
        <pc:sldMkLst>
          <pc:docMk/>
          <pc:sldMk cId="3748667521" sldId="256"/>
        </pc:sldMkLst>
      </pc:sldChg>
      <pc:sldChg chg="del">
        <pc:chgData name="Preston Westmoreland" userId="b89a4e4142236e84" providerId="LiveId" clId="{7A9DEBF3-72FE-43B4-81A7-9FFEE9B299C9}" dt="2018-08-26T21:48:48.826" v="519" actId="2696"/>
        <pc:sldMkLst>
          <pc:docMk/>
          <pc:sldMk cId="1683866232" sldId="257"/>
        </pc:sldMkLst>
      </pc:sldChg>
      <pc:sldChg chg="addSp delSp modSp mod setBg">
        <pc:chgData name="Preston Westmoreland" userId="b89a4e4142236e84" providerId="LiveId" clId="{7A9DEBF3-72FE-43B4-81A7-9FFEE9B299C9}" dt="2018-08-26T21:49:04.370" v="523" actId="26606"/>
        <pc:sldMkLst>
          <pc:docMk/>
          <pc:sldMk cId="1187506958" sldId="258"/>
        </pc:sldMkLst>
        <pc:spChg chg="mod ord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2" creationId="{00000000-0000-0000-0000-000000000000}"/>
          </ac:spMkLst>
        </pc:spChg>
        <pc:spChg chg="mod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3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9" creationId="{B5F9E98A-4FF4-43D6-9C48-6DF0E7F2D272}"/>
          </ac:spMkLst>
        </pc:spChg>
        <pc:spChg chg="del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11" creationId="{D207A636-DC99-4588-80C4-9E069B97C3FD}"/>
          </ac:spMkLst>
        </pc:spChg>
        <pc:spChg chg="add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22" creationId="{18B71113-ED1E-4689-96FF-620B290351F0}"/>
          </ac:spMkLst>
        </pc:spChg>
        <pc:spChg chg="add">
          <ac:chgData name="Preston Westmoreland" userId="b89a4e4142236e84" providerId="LiveId" clId="{7A9DEBF3-72FE-43B4-81A7-9FFEE9B299C9}" dt="2018-08-26T21:49:04.370" v="523" actId="26606"/>
          <ac:spMkLst>
            <pc:docMk/>
            <pc:sldMk cId="1187506958" sldId="258"/>
            <ac:spMk id="24" creationId="{84252525-B2F1-43A9-8DDF-5F476C864C46}"/>
          </ac:spMkLst>
        </pc:spChg>
        <pc:picChg chg="del">
          <ac:chgData name="Preston Westmoreland" userId="b89a4e4142236e84" providerId="LiveId" clId="{7A9DEBF3-72FE-43B4-81A7-9FFEE9B299C9}" dt="2018-08-26T21:49:04.370" v="523" actId="26606"/>
          <ac:picMkLst>
            <pc:docMk/>
            <pc:sldMk cId="1187506958" sldId="258"/>
            <ac:picMk id="15" creationId="{D4ED6A5F-3B06-48C5-850F-8045C4DF69AE}"/>
          </ac:picMkLst>
        </pc:picChg>
        <pc:cxnChg chg="del">
          <ac:chgData name="Preston Westmoreland" userId="b89a4e4142236e84" providerId="LiveId" clId="{7A9DEBF3-72FE-43B4-81A7-9FFEE9B299C9}" dt="2018-08-26T21:49:04.370" v="523" actId="26606"/>
          <ac:cxnSpMkLst>
            <pc:docMk/>
            <pc:sldMk cId="1187506958" sldId="258"/>
            <ac:cxnSpMk id="13" creationId="{0F2BAA51-3181-4303-929A-FCD9C33F8900}"/>
          </ac:cxnSpMkLst>
        </pc:cxnChg>
        <pc:cxnChg chg="del">
          <ac:chgData name="Preston Westmoreland" userId="b89a4e4142236e84" providerId="LiveId" clId="{7A9DEBF3-72FE-43B4-81A7-9FFEE9B299C9}" dt="2018-08-26T21:49:04.370" v="523" actId="26606"/>
          <ac:cxnSpMkLst>
            <pc:docMk/>
            <pc:sldMk cId="1187506958" sldId="258"/>
            <ac:cxnSpMk id="17" creationId="{C9A60B9D-8DAC-4DA9-88DE-9911621A2B96}"/>
          </ac:cxnSpMkLst>
        </pc:cxnChg>
      </pc:sldChg>
      <pc:sldChg chg="addSp delSp modSp mod setBg setClrOvrMap">
        <pc:chgData name="Preston Westmoreland" userId="b89a4e4142236e84" providerId="LiveId" clId="{7A9DEBF3-72FE-43B4-81A7-9FFEE9B299C9}" dt="2018-08-26T21:49:44.414" v="568" actId="20577"/>
        <pc:sldMkLst>
          <pc:docMk/>
          <pc:sldMk cId="1277857940" sldId="259"/>
        </pc:sldMkLst>
        <pc:spChg chg="mo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2" creationId="{00000000-0000-0000-0000-000000000000}"/>
          </ac:spMkLst>
        </pc:spChg>
        <pc:spChg chg="mod">
          <ac:chgData name="Preston Westmoreland" userId="b89a4e4142236e84" providerId="LiveId" clId="{7A9DEBF3-72FE-43B4-81A7-9FFEE9B299C9}" dt="2018-08-26T21:49:44.414" v="568" actId="20577"/>
          <ac:spMkLst>
            <pc:docMk/>
            <pc:sldMk cId="1277857940" sldId="259"/>
            <ac:spMk id="3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9" creationId="{29C51009-A09A-4689-8E6C-F8FC99E6A840}"/>
          </ac:spMkLst>
        </pc:spChg>
        <pc:spChg chg="ad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16" creationId="{C6870151-9189-4C3A-8379-EF3D95827A0A}"/>
          </ac:spMkLst>
        </pc:spChg>
        <pc:spChg chg="ad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18" creationId="{123EA69C-102A-4DD0-9547-05DCD271D159}"/>
          </ac:spMkLst>
        </pc:spChg>
        <pc:spChg chg="ad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20" creationId="{6A862265-5CA3-4C40-8582-7534C3B03C2A}"/>
          </ac:spMkLst>
        </pc:spChg>
        <pc:spChg chg="ad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22" creationId="{600EF80B-0391-4082-9AF5-F15B091B4CE9}"/>
          </ac:spMkLst>
        </pc:spChg>
        <pc:spChg chg="add">
          <ac:chgData name="Preston Westmoreland" userId="b89a4e4142236e84" providerId="LiveId" clId="{7A9DEBF3-72FE-43B4-81A7-9FFEE9B299C9}" dt="2018-08-26T21:23:40.981" v="5" actId="26606"/>
          <ac:spMkLst>
            <pc:docMk/>
            <pc:sldMk cId="1277857940" sldId="259"/>
            <ac:spMk id="26" creationId="{3FBF03E8-C602-4192-9C52-F84B29FDCC88}"/>
          </ac:spMkLst>
        </pc:spChg>
        <pc:picChg chg="add mod ord">
          <ac:chgData name="Preston Westmoreland" userId="b89a4e4142236e84" providerId="LiveId" clId="{7A9DEBF3-72FE-43B4-81A7-9FFEE9B299C9}" dt="2018-08-26T21:23:40.981" v="5" actId="26606"/>
          <ac:picMkLst>
            <pc:docMk/>
            <pc:sldMk cId="1277857940" sldId="259"/>
            <ac:picMk id="5" creationId="{9B57C0EA-0852-470E-97BE-B020BE514089}"/>
          </ac:picMkLst>
        </pc:picChg>
        <pc:cxnChg chg="del">
          <ac:chgData name="Preston Westmoreland" userId="b89a4e4142236e84" providerId="LiveId" clId="{7A9DEBF3-72FE-43B4-81A7-9FFEE9B299C9}" dt="2018-08-26T21:23:40.981" v="5" actId="26606"/>
          <ac:cxnSpMkLst>
            <pc:docMk/>
            <pc:sldMk cId="1277857940" sldId="259"/>
            <ac:cxnSpMk id="11" creationId="{9EC65442-F244-409C-BF44-C5D6472E810A}"/>
          </ac:cxnSpMkLst>
        </pc:cxnChg>
        <pc:cxnChg chg="add">
          <ac:chgData name="Preston Westmoreland" userId="b89a4e4142236e84" providerId="LiveId" clId="{7A9DEBF3-72FE-43B4-81A7-9FFEE9B299C9}" dt="2018-08-26T21:23:40.981" v="5" actId="26606"/>
          <ac:cxnSpMkLst>
            <pc:docMk/>
            <pc:sldMk cId="1277857940" sldId="259"/>
            <ac:cxnSpMk id="24" creationId="{D33AC32D-5F44-45F7-A0BD-7C11A86BED57}"/>
          </ac:cxnSpMkLst>
        </pc:cxnChg>
      </pc:sldChg>
      <pc:sldChg chg="addSp delSp modSp mod setBg">
        <pc:chgData name="Preston Westmoreland" userId="b89a4e4142236e84" providerId="LiveId" clId="{7A9DEBF3-72FE-43B4-81A7-9FFEE9B299C9}" dt="2018-08-26T21:38:21.406" v="162" actId="20577"/>
        <pc:sldMkLst>
          <pc:docMk/>
          <pc:sldMk cId="2245466215" sldId="260"/>
        </pc:sldMkLst>
        <pc:spChg chg="mod">
          <ac:chgData name="Preston Westmoreland" userId="b89a4e4142236e84" providerId="LiveId" clId="{7A9DEBF3-72FE-43B4-81A7-9FFEE9B299C9}" dt="2018-08-26T21:37:03.494" v="143" actId="26606"/>
          <ac:spMkLst>
            <pc:docMk/>
            <pc:sldMk cId="2245466215" sldId="260"/>
            <ac:spMk id="2" creationId="{00000000-0000-0000-0000-000000000000}"/>
          </ac:spMkLst>
        </pc:spChg>
        <pc:spChg chg="del mod">
          <ac:chgData name="Preston Westmoreland" userId="b89a4e4142236e84" providerId="LiveId" clId="{7A9DEBF3-72FE-43B4-81A7-9FFEE9B299C9}" dt="2018-08-26T21:37:03.494" v="143" actId="26606"/>
          <ac:spMkLst>
            <pc:docMk/>
            <pc:sldMk cId="2245466215" sldId="260"/>
            <ac:spMk id="3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37:03.494" v="143" actId="26606"/>
          <ac:spMkLst>
            <pc:docMk/>
            <pc:sldMk cId="2245466215" sldId="260"/>
            <ac:spMk id="9" creationId="{29C51009-A09A-4689-8E6C-F8FC99E6A840}"/>
          </ac:spMkLst>
        </pc:spChg>
        <pc:graphicFrameChg chg="add mod">
          <ac:chgData name="Preston Westmoreland" userId="b89a4e4142236e84" providerId="LiveId" clId="{7A9DEBF3-72FE-43B4-81A7-9FFEE9B299C9}" dt="2018-08-26T21:38:21.406" v="162" actId="20577"/>
          <ac:graphicFrameMkLst>
            <pc:docMk/>
            <pc:sldMk cId="2245466215" sldId="260"/>
            <ac:graphicFrameMk id="13" creationId="{DCF9B4CF-F697-4758-AEE1-498C6DD18891}"/>
          </ac:graphicFrameMkLst>
        </pc:graphicFrameChg>
        <pc:cxnChg chg="del">
          <ac:chgData name="Preston Westmoreland" userId="b89a4e4142236e84" providerId="LiveId" clId="{7A9DEBF3-72FE-43B4-81A7-9FFEE9B299C9}" dt="2018-08-26T21:37:03.494" v="143" actId="26606"/>
          <ac:cxnSpMkLst>
            <pc:docMk/>
            <pc:sldMk cId="2245466215" sldId="260"/>
            <ac:cxnSpMk id="11" creationId="{9EC65442-F244-409C-BF44-C5D6472E810A}"/>
          </ac:cxnSpMkLst>
        </pc:cxnChg>
      </pc:sldChg>
      <pc:sldChg chg="addSp delSp modSp mod setBg">
        <pc:chgData name="Preston Westmoreland" userId="b89a4e4142236e84" providerId="LiveId" clId="{7A9DEBF3-72FE-43B4-81A7-9FFEE9B299C9}" dt="2018-08-26T21:50:39.150" v="569" actId="26606"/>
        <pc:sldMkLst>
          <pc:docMk/>
          <pc:sldMk cId="1920509822" sldId="262"/>
        </pc:sldMkLst>
        <pc:spChg chg="mod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2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34:05.283" v="103" actId="931"/>
          <ac:spMkLst>
            <pc:docMk/>
            <pc:sldMk cId="1920509822" sldId="262"/>
            <ac:spMk id="3" creationId="{00000000-0000-0000-0000-000000000000}"/>
          </ac:spMkLst>
        </pc:spChg>
        <pc:spChg chg="add del">
          <ac:chgData name="Preston Westmoreland" userId="b89a4e4142236e84" providerId="LiveId" clId="{7A9DEBF3-72FE-43B4-81A7-9FFEE9B299C9}" dt="2018-08-26T21:35:03.906" v="110" actId="26606"/>
          <ac:spMkLst>
            <pc:docMk/>
            <pc:sldMk cId="1920509822" sldId="262"/>
            <ac:spMk id="9" creationId="{29C51009-A09A-4689-8E6C-F8FC99E6A840}"/>
          </ac:spMkLst>
        </pc:spChg>
        <pc:spChg chg="add del">
          <ac:chgData name="Preston Westmoreland" userId="b89a4e4142236e84" providerId="LiveId" clId="{7A9DEBF3-72FE-43B4-81A7-9FFEE9B299C9}" dt="2018-08-26T21:34:57.231" v="107" actId="26606"/>
          <ac:spMkLst>
            <pc:docMk/>
            <pc:sldMk cId="1920509822" sldId="262"/>
            <ac:spMk id="16" creationId="{F42175A3-EFA7-4FC2-A378-4E2474B0528F}"/>
          </ac:spMkLst>
        </pc:spChg>
        <pc:spChg chg="add del">
          <ac:chgData name="Preston Westmoreland" userId="b89a4e4142236e84" providerId="LiveId" clId="{7A9DEBF3-72FE-43B4-81A7-9FFEE9B299C9}" dt="2018-08-26T21:34:57.231" v="107" actId="26606"/>
          <ac:spMkLst>
            <pc:docMk/>
            <pc:sldMk cId="1920509822" sldId="262"/>
            <ac:spMk id="19" creationId="{1669046F-5838-4C7A-BBE8-A77F40FD9C7F}"/>
          </ac:spMkLst>
        </pc:spChg>
        <pc:spChg chg="add del">
          <ac:chgData name="Preston Westmoreland" userId="b89a4e4142236e84" providerId="LiveId" clId="{7A9DEBF3-72FE-43B4-81A7-9FFEE9B299C9}" dt="2018-08-26T21:34:57.231" v="107" actId="26606"/>
          <ac:spMkLst>
            <pc:docMk/>
            <pc:sldMk cId="1920509822" sldId="262"/>
            <ac:spMk id="21" creationId="{2D5E6CDB-92ED-43A1-9491-C46E2C8E9956}"/>
          </ac:spMkLst>
        </pc:spChg>
        <pc:spChg chg="add del">
          <ac:chgData name="Preston Westmoreland" userId="b89a4e4142236e84" providerId="LiveId" clId="{7A9DEBF3-72FE-43B4-81A7-9FFEE9B299C9}" dt="2018-08-26T21:34:57.231" v="107" actId="26606"/>
          <ac:spMkLst>
            <pc:docMk/>
            <pc:sldMk cId="1920509822" sldId="262"/>
            <ac:spMk id="27" creationId="{23B9DAF8-7DB4-40CB-85F8-7E02F95C6CA7}"/>
          </ac:spMkLst>
        </pc:spChg>
        <pc:spChg chg="add del">
          <ac:chgData name="Preston Westmoreland" userId="b89a4e4142236e84" providerId="LiveId" clId="{7A9DEBF3-72FE-43B4-81A7-9FFEE9B299C9}" dt="2018-08-26T21:35:03.742" v="109" actId="26606"/>
          <ac:spMkLst>
            <pc:docMk/>
            <pc:sldMk cId="1920509822" sldId="262"/>
            <ac:spMk id="35" creationId="{EFF3526E-C4BC-4F8D-BE14-383859A23CEC}"/>
          </ac:spMkLst>
        </pc:spChg>
        <pc:spChg chg="add del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38" creationId="{1669046F-5838-4C7A-BBE8-A77F40FD9C7F}"/>
          </ac:spMkLst>
        </pc:spChg>
        <pc:spChg chg="add del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39" creationId="{2D5E6CDB-92ED-43A1-9491-C46E2C8E9956}"/>
          </ac:spMkLst>
        </pc:spChg>
        <pc:spChg chg="add del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41" creationId="{23B9DAF8-7DB4-40CB-85F8-7E02F95C6CA7}"/>
          </ac:spMkLst>
        </pc:spChg>
        <pc:spChg chg="add mod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44" creationId="{F42175A3-EFA7-4FC2-A378-4E2474B0528F}"/>
          </ac:spMkLst>
        </pc:spChg>
        <pc:spChg chg="add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51" creationId="{3193BA5C-B8F3-4972-BA54-014C48FAFA42}"/>
          </ac:spMkLst>
        </pc:spChg>
        <pc:spChg chg="add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55" creationId="{05B93327-222A-4DAC-9163-371BF44CDB0C}"/>
          </ac:spMkLst>
        </pc:spChg>
        <pc:spChg chg="add">
          <ac:chgData name="Preston Westmoreland" userId="b89a4e4142236e84" providerId="LiveId" clId="{7A9DEBF3-72FE-43B4-81A7-9FFEE9B299C9}" dt="2018-08-26T21:50:39.150" v="569" actId="26606"/>
          <ac:spMkLst>
            <pc:docMk/>
            <pc:sldMk cId="1920509822" sldId="262"/>
            <ac:spMk id="61" creationId="{56388820-A63D-463C-9DBC-060A5ABE33B6}"/>
          </ac:spMkLst>
        </pc:spChg>
        <pc:grpChg chg="add del">
          <ac:chgData name="Preston Westmoreland" userId="b89a4e4142236e84" providerId="LiveId" clId="{7A9DEBF3-72FE-43B4-81A7-9FFEE9B299C9}" dt="2018-08-26T21:34:57.231" v="107" actId="26606"/>
          <ac:grpSpMkLst>
            <pc:docMk/>
            <pc:sldMk cId="1920509822" sldId="262"/>
            <ac:grpSpMk id="23" creationId="{EBB966BC-DC49-4138-8DEF-B1CD13033926}"/>
          </ac:grpSpMkLst>
        </pc:grpChg>
        <pc:grpChg chg="add del">
          <ac:chgData name="Preston Westmoreland" userId="b89a4e4142236e84" providerId="LiveId" clId="{7A9DEBF3-72FE-43B4-81A7-9FFEE9B299C9}" dt="2018-08-26T21:50:39.150" v="569" actId="26606"/>
          <ac:grpSpMkLst>
            <pc:docMk/>
            <pc:sldMk cId="1920509822" sldId="262"/>
            <ac:grpSpMk id="40" creationId="{EBB966BC-DC49-4138-8DEF-B1CD13033926}"/>
          </ac:grpSpMkLst>
        </pc:grpChg>
        <pc:grpChg chg="add">
          <ac:chgData name="Preston Westmoreland" userId="b89a4e4142236e84" providerId="LiveId" clId="{7A9DEBF3-72FE-43B4-81A7-9FFEE9B299C9}" dt="2018-08-26T21:50:39.150" v="569" actId="26606"/>
          <ac:grpSpMkLst>
            <pc:docMk/>
            <pc:sldMk cId="1920509822" sldId="262"/>
            <ac:grpSpMk id="57" creationId="{14EE34E3-F117-4487-8ACF-33DA65FA11B3}"/>
          </ac:grpSpMkLst>
        </pc:grpChg>
        <pc:picChg chg="add del mod">
          <ac:chgData name="Preston Westmoreland" userId="b89a4e4142236e84" providerId="LiveId" clId="{7A9DEBF3-72FE-43B4-81A7-9FFEE9B299C9}" dt="2018-08-26T21:35:03.906" v="110" actId="26606"/>
          <ac:picMkLst>
            <pc:docMk/>
            <pc:sldMk cId="1920509822" sldId="262"/>
            <ac:picMk id="5" creationId="{E8F5265E-6179-4FDB-A72F-38F666DB98C1}"/>
          </ac:picMkLst>
        </pc:picChg>
        <pc:picChg chg="add del">
          <ac:chgData name="Preston Westmoreland" userId="b89a4e4142236e84" providerId="LiveId" clId="{7A9DEBF3-72FE-43B4-81A7-9FFEE9B299C9}" dt="2018-08-26T21:34:57.231" v="107" actId="26606"/>
          <ac:picMkLst>
            <pc:docMk/>
            <pc:sldMk cId="1920509822" sldId="262"/>
            <ac:picMk id="14" creationId="{E8F5265E-6179-4FDB-A72F-38F666DB98C1}"/>
          </ac:picMkLst>
        </pc:picChg>
        <pc:picChg chg="add del">
          <ac:chgData name="Preston Westmoreland" userId="b89a4e4142236e84" providerId="LiveId" clId="{7A9DEBF3-72FE-43B4-81A7-9FFEE9B299C9}" dt="2018-08-26T21:34:57.231" v="107" actId="26606"/>
          <ac:picMkLst>
            <pc:docMk/>
            <pc:sldMk cId="1920509822" sldId="262"/>
            <ac:picMk id="31" creationId="{7EFCF05C-6070-460B-8E60-12BE3EFD19F0}"/>
          </ac:picMkLst>
        </pc:picChg>
        <pc:picChg chg="add del">
          <ac:chgData name="Preston Westmoreland" userId="b89a4e4142236e84" providerId="LiveId" clId="{7A9DEBF3-72FE-43B4-81A7-9FFEE9B299C9}" dt="2018-08-26T21:35:03.742" v="109" actId="26606"/>
          <ac:picMkLst>
            <pc:docMk/>
            <pc:sldMk cId="1920509822" sldId="262"/>
            <ac:picMk id="36" creationId="{E8F5265E-6179-4FDB-A72F-38F666DB98C1}"/>
          </ac:picMkLst>
        </pc:picChg>
        <pc:picChg chg="add mod ord">
          <ac:chgData name="Preston Westmoreland" userId="b89a4e4142236e84" providerId="LiveId" clId="{7A9DEBF3-72FE-43B4-81A7-9FFEE9B299C9}" dt="2018-08-26T21:50:39.150" v="569" actId="26606"/>
          <ac:picMkLst>
            <pc:docMk/>
            <pc:sldMk cId="1920509822" sldId="262"/>
            <ac:picMk id="43" creationId="{E8F5265E-6179-4FDB-A72F-38F666DB98C1}"/>
          </ac:picMkLst>
        </pc:picChg>
        <pc:picChg chg="add del">
          <ac:chgData name="Preston Westmoreland" userId="b89a4e4142236e84" providerId="LiveId" clId="{7A9DEBF3-72FE-43B4-81A7-9FFEE9B299C9}" dt="2018-08-26T21:50:39.150" v="569" actId="26606"/>
          <ac:picMkLst>
            <pc:docMk/>
            <pc:sldMk cId="1920509822" sldId="262"/>
            <ac:picMk id="45" creationId="{7EFCF05C-6070-460B-8E60-12BE3EFD19F0}"/>
          </ac:picMkLst>
        </pc:picChg>
        <pc:picChg chg="add">
          <ac:chgData name="Preston Westmoreland" userId="b89a4e4142236e84" providerId="LiveId" clId="{7A9DEBF3-72FE-43B4-81A7-9FFEE9B299C9}" dt="2018-08-26T21:50:39.150" v="569" actId="26606"/>
          <ac:picMkLst>
            <pc:docMk/>
            <pc:sldMk cId="1920509822" sldId="262"/>
            <ac:picMk id="63" creationId="{C04ED70F-D6FD-4EB1-A171-D30F885FE73E}"/>
          </ac:picMkLst>
        </pc:picChg>
        <pc:cxnChg chg="add del">
          <ac:chgData name="Preston Westmoreland" userId="b89a4e4142236e84" providerId="LiveId" clId="{7A9DEBF3-72FE-43B4-81A7-9FFEE9B299C9}" dt="2018-08-26T21:35:03.906" v="110" actId="26606"/>
          <ac:cxnSpMkLst>
            <pc:docMk/>
            <pc:sldMk cId="1920509822" sldId="262"/>
            <ac:cxnSpMk id="11" creationId="{9EC65442-F244-409C-BF44-C5D6472E810A}"/>
          </ac:cxnSpMkLst>
        </pc:cxnChg>
        <pc:cxnChg chg="add del">
          <ac:chgData name="Preston Westmoreland" userId="b89a4e4142236e84" providerId="LiveId" clId="{7A9DEBF3-72FE-43B4-81A7-9FFEE9B299C9}" dt="2018-08-26T21:34:57.231" v="107" actId="26606"/>
          <ac:cxnSpMkLst>
            <pc:docMk/>
            <pc:sldMk cId="1920509822" sldId="262"/>
            <ac:cxnSpMk id="29" creationId="{606AED2C-61BA-485C-9DD4-B23B6280F9D8}"/>
          </ac:cxnSpMkLst>
        </pc:cxnChg>
        <pc:cxnChg chg="add del">
          <ac:chgData name="Preston Westmoreland" userId="b89a4e4142236e84" providerId="LiveId" clId="{7A9DEBF3-72FE-43B4-81A7-9FFEE9B299C9}" dt="2018-08-26T21:34:57.231" v="107" actId="26606"/>
          <ac:cxnSpMkLst>
            <pc:docMk/>
            <pc:sldMk cId="1920509822" sldId="262"/>
            <ac:cxnSpMk id="33" creationId="{CFD731F1-726F-453E-9516-3058095DE995}"/>
          </ac:cxnSpMkLst>
        </pc:cxnChg>
        <pc:cxnChg chg="add del">
          <ac:chgData name="Preston Westmoreland" userId="b89a4e4142236e84" providerId="LiveId" clId="{7A9DEBF3-72FE-43B4-81A7-9FFEE9B299C9}" dt="2018-08-26T21:50:39.150" v="569" actId="26606"/>
          <ac:cxnSpMkLst>
            <pc:docMk/>
            <pc:sldMk cId="1920509822" sldId="262"/>
            <ac:cxnSpMk id="42" creationId="{606AED2C-61BA-485C-9DD4-B23B6280F9D8}"/>
          </ac:cxnSpMkLst>
        </pc:cxnChg>
        <pc:cxnChg chg="add del">
          <ac:chgData name="Preston Westmoreland" userId="b89a4e4142236e84" providerId="LiveId" clId="{7A9DEBF3-72FE-43B4-81A7-9FFEE9B299C9}" dt="2018-08-26T21:50:39.150" v="569" actId="26606"/>
          <ac:cxnSpMkLst>
            <pc:docMk/>
            <pc:sldMk cId="1920509822" sldId="262"/>
            <ac:cxnSpMk id="46" creationId="{CFD731F1-726F-453E-9516-3058095DE995}"/>
          </ac:cxnSpMkLst>
        </pc:cxnChg>
        <pc:cxnChg chg="add">
          <ac:chgData name="Preston Westmoreland" userId="b89a4e4142236e84" providerId="LiveId" clId="{7A9DEBF3-72FE-43B4-81A7-9FFEE9B299C9}" dt="2018-08-26T21:50:39.150" v="569" actId="26606"/>
          <ac:cxnSpMkLst>
            <pc:docMk/>
            <pc:sldMk cId="1920509822" sldId="262"/>
            <ac:cxnSpMk id="53" creationId="{D7162BAB-C25E-4CE9-B87C-F118DC7E7C22}"/>
          </ac:cxnSpMkLst>
        </pc:cxnChg>
        <pc:cxnChg chg="add">
          <ac:chgData name="Preston Westmoreland" userId="b89a4e4142236e84" providerId="LiveId" clId="{7A9DEBF3-72FE-43B4-81A7-9FFEE9B299C9}" dt="2018-08-26T21:50:39.150" v="569" actId="26606"/>
          <ac:cxnSpMkLst>
            <pc:docMk/>
            <pc:sldMk cId="1920509822" sldId="262"/>
            <ac:cxnSpMk id="65" creationId="{DA26CAE9-74C4-4EDD-8A80-77F79EAA86F4}"/>
          </ac:cxnSpMkLst>
        </pc:cxnChg>
      </pc:sldChg>
      <pc:sldChg chg="del">
        <pc:chgData name="Preston Westmoreland" userId="b89a4e4142236e84" providerId="LiveId" clId="{7A9DEBF3-72FE-43B4-81A7-9FFEE9B299C9}" dt="2018-08-26T21:39:40.510" v="163" actId="2696"/>
        <pc:sldMkLst>
          <pc:docMk/>
          <pc:sldMk cId="564585972" sldId="263"/>
        </pc:sldMkLst>
      </pc:sldChg>
      <pc:sldChg chg="addSp delSp modSp mod ord setBg">
        <pc:chgData name="Preston Westmoreland" userId="b89a4e4142236e84" providerId="LiveId" clId="{7A9DEBF3-72FE-43B4-81A7-9FFEE9B299C9}" dt="2018-08-26T21:22:44.812" v="1"/>
        <pc:sldMkLst>
          <pc:docMk/>
          <pc:sldMk cId="2373204618" sldId="264"/>
        </pc:sldMkLst>
        <pc:spChg chg="mod">
          <ac:chgData name="Preston Westmoreland" userId="b89a4e4142236e84" providerId="LiveId" clId="{7A9DEBF3-72FE-43B4-81A7-9FFEE9B299C9}" dt="2018-08-26T21:21:48.440" v="0" actId="26606"/>
          <ac:spMkLst>
            <pc:docMk/>
            <pc:sldMk cId="2373204618" sldId="264"/>
            <ac:spMk id="2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21:48.440" v="0" actId="26606"/>
          <ac:spMkLst>
            <pc:docMk/>
            <pc:sldMk cId="2373204618" sldId="264"/>
            <ac:spMk id="3" creationId="{00000000-0000-0000-0000-000000000000}"/>
          </ac:spMkLst>
        </pc:spChg>
        <pc:spChg chg="del">
          <ac:chgData name="Preston Westmoreland" userId="b89a4e4142236e84" providerId="LiveId" clId="{7A9DEBF3-72FE-43B4-81A7-9FFEE9B299C9}" dt="2018-08-26T21:21:48.440" v="0" actId="26606"/>
          <ac:spMkLst>
            <pc:docMk/>
            <pc:sldMk cId="2373204618" sldId="264"/>
            <ac:spMk id="9" creationId="{29C51009-A09A-4689-8E6C-F8FC99E6A840}"/>
          </ac:spMkLst>
        </pc:spChg>
        <pc:graphicFrameChg chg="add">
          <ac:chgData name="Preston Westmoreland" userId="b89a4e4142236e84" providerId="LiveId" clId="{7A9DEBF3-72FE-43B4-81A7-9FFEE9B299C9}" dt="2018-08-26T21:21:48.440" v="0" actId="26606"/>
          <ac:graphicFrameMkLst>
            <pc:docMk/>
            <pc:sldMk cId="2373204618" sldId="264"/>
            <ac:graphicFrameMk id="13" creationId="{BB2A09D6-C2A7-4959-8AFD-310300158BC2}"/>
          </ac:graphicFrameMkLst>
        </pc:graphicFrameChg>
        <pc:cxnChg chg="del">
          <ac:chgData name="Preston Westmoreland" userId="b89a4e4142236e84" providerId="LiveId" clId="{7A9DEBF3-72FE-43B4-81A7-9FFEE9B299C9}" dt="2018-08-26T21:21:48.440" v="0" actId="26606"/>
          <ac:cxnSpMkLst>
            <pc:docMk/>
            <pc:sldMk cId="2373204618" sldId="264"/>
            <ac:cxnSpMk id="11" creationId="{9EC65442-F244-409C-BF44-C5D6472E810A}"/>
          </ac:cxnSpMkLst>
        </pc:cxnChg>
      </pc:sldChg>
      <pc:sldChg chg="modSp">
        <pc:chgData name="Preston Westmoreland" userId="b89a4e4142236e84" providerId="LiveId" clId="{7A9DEBF3-72FE-43B4-81A7-9FFEE9B299C9}" dt="2018-08-26T21:40:18.497" v="216" actId="20577"/>
        <pc:sldMkLst>
          <pc:docMk/>
          <pc:sldMk cId="186913949" sldId="265"/>
        </pc:sldMkLst>
        <pc:spChg chg="mod">
          <ac:chgData name="Preston Westmoreland" userId="b89a4e4142236e84" providerId="LiveId" clId="{7A9DEBF3-72FE-43B4-81A7-9FFEE9B299C9}" dt="2018-08-26T21:39:49.115" v="166" actId="20577"/>
          <ac:spMkLst>
            <pc:docMk/>
            <pc:sldMk cId="186913949" sldId="265"/>
            <ac:spMk id="2" creationId="{00000000-0000-0000-0000-000000000000}"/>
          </ac:spMkLst>
        </pc:spChg>
        <pc:spChg chg="mod">
          <ac:chgData name="Preston Westmoreland" userId="b89a4e4142236e84" providerId="LiveId" clId="{7A9DEBF3-72FE-43B4-81A7-9FFEE9B299C9}" dt="2018-08-26T21:40:18.497" v="216" actId="20577"/>
          <ac:spMkLst>
            <pc:docMk/>
            <pc:sldMk cId="186913949" sldId="265"/>
            <ac:spMk id="3" creationId="{00000000-0000-0000-0000-000000000000}"/>
          </ac:spMkLst>
        </pc:spChg>
      </pc:sldChg>
      <pc:sldChg chg="addSp delSp modSp add mod setBg">
        <pc:chgData name="Preston Westmoreland" userId="b89a4e4142236e84" providerId="LiveId" clId="{7A9DEBF3-72FE-43B4-81A7-9FFEE9B299C9}" dt="2018-08-26T21:44:31.152" v="518" actId="20577"/>
        <pc:sldMkLst>
          <pc:docMk/>
          <pc:sldMk cId="2726725292" sldId="266"/>
        </pc:sldMkLst>
        <pc:spChg chg="mod">
          <ac:chgData name="Preston Westmoreland" userId="b89a4e4142236e84" providerId="LiveId" clId="{7A9DEBF3-72FE-43B4-81A7-9FFEE9B299C9}" dt="2018-08-26T21:41:31.198" v="275" actId="26606"/>
          <ac:spMkLst>
            <pc:docMk/>
            <pc:sldMk cId="2726725292" sldId="266"/>
            <ac:spMk id="2" creationId="{CB2C5DFB-00ED-4958-B1E5-A693E0010ECD}"/>
          </ac:spMkLst>
        </pc:spChg>
        <pc:spChg chg="del">
          <ac:chgData name="Preston Westmoreland" userId="b89a4e4142236e84" providerId="LiveId" clId="{7A9DEBF3-72FE-43B4-81A7-9FFEE9B299C9}" dt="2018-08-26T21:41:13.493" v="272" actId="931"/>
          <ac:spMkLst>
            <pc:docMk/>
            <pc:sldMk cId="2726725292" sldId="266"/>
            <ac:spMk id="3" creationId="{A7D649BC-DAA0-4002-967E-AC47ACF1A870}"/>
          </ac:spMkLst>
        </pc:spChg>
        <pc:spChg chg="add mod">
          <ac:chgData name="Preston Westmoreland" userId="b89a4e4142236e84" providerId="LiveId" clId="{7A9DEBF3-72FE-43B4-81A7-9FFEE9B299C9}" dt="2018-08-26T21:44:31.152" v="518" actId="20577"/>
          <ac:spMkLst>
            <pc:docMk/>
            <pc:sldMk cId="2726725292" sldId="266"/>
            <ac:spMk id="10" creationId="{4B353026-F5B4-41A4-86FE-C43A318932A8}"/>
          </ac:spMkLst>
        </pc:spChg>
        <pc:spChg chg="add">
          <ac:chgData name="Preston Westmoreland" userId="b89a4e4142236e84" providerId="LiveId" clId="{7A9DEBF3-72FE-43B4-81A7-9FFEE9B299C9}" dt="2018-08-26T21:41:31.198" v="275" actId="26606"/>
          <ac:spMkLst>
            <pc:docMk/>
            <pc:sldMk cId="2726725292" sldId="266"/>
            <ac:spMk id="13" creationId="{021A4066-B261-49FE-952E-A0FE3EE75CD2}"/>
          </ac:spMkLst>
        </pc:spChg>
        <pc:spChg chg="add">
          <ac:chgData name="Preston Westmoreland" userId="b89a4e4142236e84" providerId="LiveId" clId="{7A9DEBF3-72FE-43B4-81A7-9FFEE9B299C9}" dt="2018-08-26T21:41:31.198" v="275" actId="26606"/>
          <ac:spMkLst>
            <pc:docMk/>
            <pc:sldMk cId="2726725292" sldId="266"/>
            <ac:spMk id="17" creationId="{81958111-BC13-4D45-AB27-0C2C83F9BA64}"/>
          </ac:spMkLst>
        </pc:spChg>
        <pc:grpChg chg="add">
          <ac:chgData name="Preston Westmoreland" userId="b89a4e4142236e84" providerId="LiveId" clId="{7A9DEBF3-72FE-43B4-81A7-9FFEE9B299C9}" dt="2018-08-26T21:41:31.198" v="275" actId="26606"/>
          <ac:grpSpMkLst>
            <pc:docMk/>
            <pc:sldMk cId="2726725292" sldId="266"/>
            <ac:grpSpMk id="19" creationId="{82188758-E18A-4CE5-9D03-F4BF5D887C3F}"/>
          </ac:grpSpMkLst>
        </pc:grpChg>
        <pc:picChg chg="add del mod">
          <ac:chgData name="Preston Westmoreland" userId="b89a4e4142236e84" providerId="LiveId" clId="{7A9DEBF3-72FE-43B4-81A7-9FFEE9B299C9}" dt="2018-08-26T21:41:31.198" v="275" actId="26606"/>
          <ac:picMkLst>
            <pc:docMk/>
            <pc:sldMk cId="2726725292" sldId="266"/>
            <ac:picMk id="5" creationId="{4F922441-A50E-47B0-BDCC-7B7AEF7C5DB7}"/>
          </ac:picMkLst>
        </pc:picChg>
        <pc:picChg chg="add">
          <ac:chgData name="Preston Westmoreland" userId="b89a4e4142236e84" providerId="LiveId" clId="{7A9DEBF3-72FE-43B4-81A7-9FFEE9B299C9}" dt="2018-08-26T21:41:31.198" v="275" actId="26606"/>
          <ac:picMkLst>
            <pc:docMk/>
            <pc:sldMk cId="2726725292" sldId="266"/>
            <ac:picMk id="8" creationId="{4F922441-A50E-47B0-BDCC-7B7AEF7C5DB7}"/>
          </ac:picMkLst>
        </pc:picChg>
        <pc:picChg chg="add">
          <ac:chgData name="Preston Westmoreland" userId="b89a4e4142236e84" providerId="LiveId" clId="{7A9DEBF3-72FE-43B4-81A7-9FFEE9B299C9}" dt="2018-08-26T21:41:31.198" v="275" actId="26606"/>
          <ac:picMkLst>
            <pc:docMk/>
            <pc:sldMk cId="2726725292" sldId="266"/>
            <ac:picMk id="23" creationId="{D42F4933-2ECF-4EE5-BCE4-F19E3CA609FE}"/>
          </ac:picMkLst>
        </pc:picChg>
        <pc:cxnChg chg="add">
          <ac:chgData name="Preston Westmoreland" userId="b89a4e4142236e84" providerId="LiveId" clId="{7A9DEBF3-72FE-43B4-81A7-9FFEE9B299C9}" dt="2018-08-26T21:41:31.198" v="275" actId="26606"/>
          <ac:cxnSpMkLst>
            <pc:docMk/>
            <pc:sldMk cId="2726725292" sldId="266"/>
            <ac:cxnSpMk id="15" creationId="{381B4579-E2EA-4BD7-94FF-0A0BEE135C6B}"/>
          </ac:cxnSpMkLst>
        </pc:cxnChg>
        <pc:cxnChg chg="add">
          <ac:chgData name="Preston Westmoreland" userId="b89a4e4142236e84" providerId="LiveId" clId="{7A9DEBF3-72FE-43B4-81A7-9FFEE9B299C9}" dt="2018-08-26T21:41:31.198" v="275" actId="26606"/>
          <ac:cxnSpMkLst>
            <pc:docMk/>
            <pc:sldMk cId="2726725292" sldId="266"/>
            <ac:cxnSpMk id="25" creationId="{C6FAC23C-014D-4AC5-AD1B-36F7D0E7EF32}"/>
          </ac:cxnSpMkLst>
        </pc:cxnChg>
      </pc:sldChg>
      <pc:sldMasterChg chg="del delSldLayout">
        <pc:chgData name="Preston Westmoreland" userId="b89a4e4142236e84" providerId="LiveId" clId="{7A9DEBF3-72FE-43B4-81A7-9FFEE9B299C9}" dt="2018-08-26T21:48:55.923" v="522" actId="2696"/>
        <pc:sldMasterMkLst>
          <pc:docMk/>
          <pc:sldMasterMk cId="3184122265" sldId="2147483660"/>
        </pc:sldMasterMkLst>
        <pc:sldLayoutChg chg="del">
          <pc:chgData name="Preston Westmoreland" userId="b89a4e4142236e84" providerId="LiveId" clId="{7A9DEBF3-72FE-43B4-81A7-9FFEE9B299C9}" dt="2018-08-26T21:48:55.916" v="521" actId="2696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57A3-0BC6-4C06-B283-B3E61B6B0A27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7D2D6264-F756-416A-AAD1-862D60C0FE11}">
      <dgm:prSet/>
      <dgm:spPr/>
      <dgm:t>
        <a:bodyPr/>
        <a:lstStyle/>
        <a:p>
          <a:pPr>
            <a:defRPr cap="all"/>
          </a:pPr>
          <a:r>
            <a:rPr lang="en-US"/>
            <a:t>Become a mentor or sign up as a mentee.</a:t>
          </a:r>
        </a:p>
      </dgm:t>
    </dgm:pt>
    <dgm:pt modelId="{0592A593-6BE0-4445-A6F1-DCFEFFD07926}" type="parTrans" cxnId="{4088DF20-2702-4870-8A31-DBB2B0625B65}">
      <dgm:prSet/>
      <dgm:spPr/>
      <dgm:t>
        <a:bodyPr/>
        <a:lstStyle/>
        <a:p>
          <a:endParaRPr lang="en-US"/>
        </a:p>
      </dgm:t>
    </dgm:pt>
    <dgm:pt modelId="{1DC4235C-99CC-4403-A44A-58D2A96352F3}" type="sibTrans" cxnId="{4088DF20-2702-4870-8A31-DBB2B0625B65}">
      <dgm:prSet/>
      <dgm:spPr/>
      <dgm:t>
        <a:bodyPr/>
        <a:lstStyle/>
        <a:p>
          <a:endParaRPr lang="en-US"/>
        </a:p>
      </dgm:t>
    </dgm:pt>
    <dgm:pt modelId="{46A67C63-8CB3-4009-8358-48448299040B}">
      <dgm:prSet/>
      <dgm:spPr/>
      <dgm:t>
        <a:bodyPr/>
        <a:lstStyle/>
        <a:p>
          <a:pPr>
            <a:defRPr cap="all"/>
          </a:pPr>
          <a:r>
            <a:rPr lang="en-US"/>
            <a:t>Input current experiences, interests, and goals.</a:t>
          </a:r>
        </a:p>
      </dgm:t>
    </dgm:pt>
    <dgm:pt modelId="{124EF997-436A-4BB3-8ED3-5F92754699FF}" type="parTrans" cxnId="{74BB4E77-6C4E-4D01-A073-0201B2AC441E}">
      <dgm:prSet/>
      <dgm:spPr/>
      <dgm:t>
        <a:bodyPr/>
        <a:lstStyle/>
        <a:p>
          <a:endParaRPr lang="en-US"/>
        </a:p>
      </dgm:t>
    </dgm:pt>
    <dgm:pt modelId="{0577F481-AE66-4BAF-AD6B-62B1ED5E6382}" type="sibTrans" cxnId="{74BB4E77-6C4E-4D01-A073-0201B2AC441E}">
      <dgm:prSet/>
      <dgm:spPr/>
      <dgm:t>
        <a:bodyPr/>
        <a:lstStyle/>
        <a:p>
          <a:endParaRPr lang="en-US"/>
        </a:p>
      </dgm:t>
    </dgm:pt>
    <dgm:pt modelId="{36DC0ED9-27AC-440A-9F96-19017021CE65}">
      <dgm:prSet/>
      <dgm:spPr/>
      <dgm:t>
        <a:bodyPr/>
        <a:lstStyle/>
        <a:p>
          <a:pPr>
            <a:defRPr cap="all"/>
          </a:pPr>
          <a:r>
            <a:rPr lang="en-US"/>
            <a:t>Be placed into a directory database.</a:t>
          </a:r>
        </a:p>
      </dgm:t>
    </dgm:pt>
    <dgm:pt modelId="{6688B19D-9551-43FE-AF35-73406E023BBE}" type="parTrans" cxnId="{BCAA0332-E464-48FF-B589-D7B541FEACAB}">
      <dgm:prSet/>
      <dgm:spPr/>
      <dgm:t>
        <a:bodyPr/>
        <a:lstStyle/>
        <a:p>
          <a:endParaRPr lang="en-US"/>
        </a:p>
      </dgm:t>
    </dgm:pt>
    <dgm:pt modelId="{A0833876-2296-433B-8462-6E4E35AB3158}" type="sibTrans" cxnId="{BCAA0332-E464-48FF-B589-D7B541FEACAB}">
      <dgm:prSet/>
      <dgm:spPr/>
      <dgm:t>
        <a:bodyPr/>
        <a:lstStyle/>
        <a:p>
          <a:endParaRPr lang="en-US"/>
        </a:p>
      </dgm:t>
    </dgm:pt>
    <dgm:pt modelId="{0E859CBA-BF60-41BE-A186-AFBB8C0E9967}">
      <dgm:prSet/>
      <dgm:spPr/>
      <dgm:t>
        <a:bodyPr/>
        <a:lstStyle/>
        <a:p>
          <a:pPr>
            <a:defRPr cap="all"/>
          </a:pPr>
          <a:r>
            <a:rPr lang="en-US"/>
            <a:t>Matches mentees &amp; mentors based on industry or field.</a:t>
          </a:r>
        </a:p>
      </dgm:t>
    </dgm:pt>
    <dgm:pt modelId="{FA0785F4-C9D6-4684-98AF-3CF13A6139B7}" type="parTrans" cxnId="{232D482D-2394-4133-841A-5672ACF8B7DA}">
      <dgm:prSet/>
      <dgm:spPr/>
      <dgm:t>
        <a:bodyPr/>
        <a:lstStyle/>
        <a:p>
          <a:endParaRPr lang="en-US"/>
        </a:p>
      </dgm:t>
    </dgm:pt>
    <dgm:pt modelId="{71F051B6-49AB-4215-9132-2474B0D2162B}" type="sibTrans" cxnId="{232D482D-2394-4133-841A-5672ACF8B7DA}">
      <dgm:prSet/>
      <dgm:spPr/>
      <dgm:t>
        <a:bodyPr/>
        <a:lstStyle/>
        <a:p>
          <a:endParaRPr lang="en-US"/>
        </a:p>
      </dgm:t>
    </dgm:pt>
    <dgm:pt modelId="{1A2768D4-010E-4172-819E-5740CFFC350C}" type="pres">
      <dgm:prSet presAssocID="{76FE57A3-0BC6-4C06-B283-B3E61B6B0A27}" presName="root" presStyleCnt="0">
        <dgm:presLayoutVars>
          <dgm:dir/>
          <dgm:resizeHandles val="exact"/>
        </dgm:presLayoutVars>
      </dgm:prSet>
      <dgm:spPr/>
    </dgm:pt>
    <dgm:pt modelId="{4D3BBFDC-83EE-412D-A39A-191E9ED265E3}" type="pres">
      <dgm:prSet presAssocID="{7D2D6264-F756-416A-AAD1-862D60C0FE11}" presName="compNode" presStyleCnt="0"/>
      <dgm:spPr/>
    </dgm:pt>
    <dgm:pt modelId="{838F709D-70F4-4CF4-8294-191F03E5AED3}" type="pres">
      <dgm:prSet presAssocID="{7D2D6264-F756-416A-AAD1-862D60C0FE1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30365C-0752-4254-83C5-949E672EB4F5}" type="pres">
      <dgm:prSet presAssocID="{7D2D6264-F756-416A-AAD1-862D60C0FE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60B173A2-FFB0-4B3F-AD3D-CF2382EFD8C1}" type="pres">
      <dgm:prSet presAssocID="{7D2D6264-F756-416A-AAD1-862D60C0FE11}" presName="spaceRect" presStyleCnt="0"/>
      <dgm:spPr/>
    </dgm:pt>
    <dgm:pt modelId="{C581AF87-3982-4857-8D85-6E3DBC8862F5}" type="pres">
      <dgm:prSet presAssocID="{7D2D6264-F756-416A-AAD1-862D60C0FE11}" presName="textRect" presStyleLbl="revTx" presStyleIdx="0" presStyleCnt="4">
        <dgm:presLayoutVars>
          <dgm:chMax val="1"/>
          <dgm:chPref val="1"/>
        </dgm:presLayoutVars>
      </dgm:prSet>
      <dgm:spPr/>
    </dgm:pt>
    <dgm:pt modelId="{25837C8A-FDBE-482A-AD9D-3190DEF0DD36}" type="pres">
      <dgm:prSet presAssocID="{1DC4235C-99CC-4403-A44A-58D2A96352F3}" presName="sibTrans" presStyleCnt="0"/>
      <dgm:spPr/>
    </dgm:pt>
    <dgm:pt modelId="{0C38DF7F-7C37-4AF8-B66D-B56BAF886C86}" type="pres">
      <dgm:prSet presAssocID="{46A67C63-8CB3-4009-8358-48448299040B}" presName="compNode" presStyleCnt="0"/>
      <dgm:spPr/>
    </dgm:pt>
    <dgm:pt modelId="{BFCABFF3-0C0B-473F-A612-4C1FBD968DD4}" type="pres">
      <dgm:prSet presAssocID="{46A67C63-8CB3-4009-8358-48448299040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8CE0FB-9B6F-4ABE-A2B8-709871F5497D}" type="pres">
      <dgm:prSet presAssocID="{46A67C63-8CB3-4009-8358-4844829904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7D94B98A-3D51-4647-B7CD-44C25B92AA8F}" type="pres">
      <dgm:prSet presAssocID="{46A67C63-8CB3-4009-8358-48448299040B}" presName="spaceRect" presStyleCnt="0"/>
      <dgm:spPr/>
    </dgm:pt>
    <dgm:pt modelId="{92CC20BF-7267-452E-B75B-26FD31134017}" type="pres">
      <dgm:prSet presAssocID="{46A67C63-8CB3-4009-8358-48448299040B}" presName="textRect" presStyleLbl="revTx" presStyleIdx="1" presStyleCnt="4">
        <dgm:presLayoutVars>
          <dgm:chMax val="1"/>
          <dgm:chPref val="1"/>
        </dgm:presLayoutVars>
      </dgm:prSet>
      <dgm:spPr/>
    </dgm:pt>
    <dgm:pt modelId="{48526DD6-1E23-4FF2-8A05-51AAA9E37C16}" type="pres">
      <dgm:prSet presAssocID="{0577F481-AE66-4BAF-AD6B-62B1ED5E6382}" presName="sibTrans" presStyleCnt="0"/>
      <dgm:spPr/>
    </dgm:pt>
    <dgm:pt modelId="{41F13187-359F-44F3-91B8-233D497EC5D6}" type="pres">
      <dgm:prSet presAssocID="{36DC0ED9-27AC-440A-9F96-19017021CE65}" presName="compNode" presStyleCnt="0"/>
      <dgm:spPr/>
    </dgm:pt>
    <dgm:pt modelId="{1DCDBAA2-1E0D-4E0A-ABBF-3EEB69808574}" type="pres">
      <dgm:prSet presAssocID="{36DC0ED9-27AC-440A-9F96-19017021CE6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1C410-1F56-466F-9BA5-DBF45D421846}" type="pres">
      <dgm:prSet presAssocID="{36DC0ED9-27AC-440A-9F96-19017021CE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3427DF-BA9A-4EFB-80F3-F225FB055CF9}" type="pres">
      <dgm:prSet presAssocID="{36DC0ED9-27AC-440A-9F96-19017021CE65}" presName="spaceRect" presStyleCnt="0"/>
      <dgm:spPr/>
    </dgm:pt>
    <dgm:pt modelId="{3C6FA0C6-D5FE-4565-916F-F1C31169A8AB}" type="pres">
      <dgm:prSet presAssocID="{36DC0ED9-27AC-440A-9F96-19017021CE65}" presName="textRect" presStyleLbl="revTx" presStyleIdx="2" presStyleCnt="4">
        <dgm:presLayoutVars>
          <dgm:chMax val="1"/>
          <dgm:chPref val="1"/>
        </dgm:presLayoutVars>
      </dgm:prSet>
      <dgm:spPr/>
    </dgm:pt>
    <dgm:pt modelId="{A47C9C93-4191-4A69-848C-10AAF47EA887}" type="pres">
      <dgm:prSet presAssocID="{A0833876-2296-433B-8462-6E4E35AB3158}" presName="sibTrans" presStyleCnt="0"/>
      <dgm:spPr/>
    </dgm:pt>
    <dgm:pt modelId="{CE0A695B-5EE1-4DFB-85ED-3B4234AE0758}" type="pres">
      <dgm:prSet presAssocID="{0E859CBA-BF60-41BE-A186-AFBB8C0E9967}" presName="compNode" presStyleCnt="0"/>
      <dgm:spPr/>
    </dgm:pt>
    <dgm:pt modelId="{E1647570-199E-4667-8E99-9196C7745757}" type="pres">
      <dgm:prSet presAssocID="{0E859CBA-BF60-41BE-A186-AFBB8C0E996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2D1D76E-9E4D-4E4E-9F6E-D7B0EC5385A1}" type="pres">
      <dgm:prSet presAssocID="{0E859CBA-BF60-41BE-A186-AFBB8C0E99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3950B9-A511-4233-9ACD-EA13EA50C66B}" type="pres">
      <dgm:prSet presAssocID="{0E859CBA-BF60-41BE-A186-AFBB8C0E9967}" presName="spaceRect" presStyleCnt="0"/>
      <dgm:spPr/>
    </dgm:pt>
    <dgm:pt modelId="{C1CAC685-B73A-44BD-AEA6-ADDFF33A19F8}" type="pres">
      <dgm:prSet presAssocID="{0E859CBA-BF60-41BE-A186-AFBB8C0E99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A2F019-88C7-4CA8-8588-DE30FD7A16EE}" type="presOf" srcId="{36DC0ED9-27AC-440A-9F96-19017021CE65}" destId="{3C6FA0C6-D5FE-4565-916F-F1C31169A8AB}" srcOrd="0" destOrd="0" presId="urn:microsoft.com/office/officeart/2018/5/layout/IconLeafLabelList"/>
    <dgm:cxn modelId="{4088DF20-2702-4870-8A31-DBB2B0625B65}" srcId="{76FE57A3-0BC6-4C06-B283-B3E61B6B0A27}" destId="{7D2D6264-F756-416A-AAD1-862D60C0FE11}" srcOrd="0" destOrd="0" parTransId="{0592A593-6BE0-4445-A6F1-DCFEFFD07926}" sibTransId="{1DC4235C-99CC-4403-A44A-58D2A96352F3}"/>
    <dgm:cxn modelId="{232D482D-2394-4133-841A-5672ACF8B7DA}" srcId="{76FE57A3-0BC6-4C06-B283-B3E61B6B0A27}" destId="{0E859CBA-BF60-41BE-A186-AFBB8C0E9967}" srcOrd="3" destOrd="0" parTransId="{FA0785F4-C9D6-4684-98AF-3CF13A6139B7}" sibTransId="{71F051B6-49AB-4215-9132-2474B0D2162B}"/>
    <dgm:cxn modelId="{BCAA0332-E464-48FF-B589-D7B541FEACAB}" srcId="{76FE57A3-0BC6-4C06-B283-B3E61B6B0A27}" destId="{36DC0ED9-27AC-440A-9F96-19017021CE65}" srcOrd="2" destOrd="0" parTransId="{6688B19D-9551-43FE-AF35-73406E023BBE}" sibTransId="{A0833876-2296-433B-8462-6E4E35AB3158}"/>
    <dgm:cxn modelId="{74BB4E77-6C4E-4D01-A073-0201B2AC441E}" srcId="{76FE57A3-0BC6-4C06-B283-B3E61B6B0A27}" destId="{46A67C63-8CB3-4009-8358-48448299040B}" srcOrd="1" destOrd="0" parTransId="{124EF997-436A-4BB3-8ED3-5F92754699FF}" sibTransId="{0577F481-AE66-4BAF-AD6B-62B1ED5E6382}"/>
    <dgm:cxn modelId="{1DEE3086-F561-4B6E-8B8D-C3962FF4E5B0}" type="presOf" srcId="{46A67C63-8CB3-4009-8358-48448299040B}" destId="{92CC20BF-7267-452E-B75B-26FD31134017}" srcOrd="0" destOrd="0" presId="urn:microsoft.com/office/officeart/2018/5/layout/IconLeafLabelList"/>
    <dgm:cxn modelId="{CAF7F4A7-C222-425E-BC02-FEA46040FA46}" type="presOf" srcId="{0E859CBA-BF60-41BE-A186-AFBB8C0E9967}" destId="{C1CAC685-B73A-44BD-AEA6-ADDFF33A19F8}" srcOrd="0" destOrd="0" presId="urn:microsoft.com/office/officeart/2018/5/layout/IconLeafLabelList"/>
    <dgm:cxn modelId="{FB7991DF-4634-464A-BA0A-20D6E320C10D}" type="presOf" srcId="{7D2D6264-F756-416A-AAD1-862D60C0FE11}" destId="{C581AF87-3982-4857-8D85-6E3DBC8862F5}" srcOrd="0" destOrd="0" presId="urn:microsoft.com/office/officeart/2018/5/layout/IconLeafLabelList"/>
    <dgm:cxn modelId="{62C06AE4-7FFC-472F-BBA2-ECE43839B8B5}" type="presOf" srcId="{76FE57A3-0BC6-4C06-B283-B3E61B6B0A27}" destId="{1A2768D4-010E-4172-819E-5740CFFC350C}" srcOrd="0" destOrd="0" presId="urn:microsoft.com/office/officeart/2018/5/layout/IconLeafLabelList"/>
    <dgm:cxn modelId="{0C126B8B-C524-4544-8470-03B394E4381F}" type="presParOf" srcId="{1A2768D4-010E-4172-819E-5740CFFC350C}" destId="{4D3BBFDC-83EE-412D-A39A-191E9ED265E3}" srcOrd="0" destOrd="0" presId="urn:microsoft.com/office/officeart/2018/5/layout/IconLeafLabelList"/>
    <dgm:cxn modelId="{A30886C6-FEB9-43A4-BE4F-994FBE9E0FDC}" type="presParOf" srcId="{4D3BBFDC-83EE-412D-A39A-191E9ED265E3}" destId="{838F709D-70F4-4CF4-8294-191F03E5AED3}" srcOrd="0" destOrd="0" presId="urn:microsoft.com/office/officeart/2018/5/layout/IconLeafLabelList"/>
    <dgm:cxn modelId="{8E01C7E3-5556-4662-89FE-ADD15A4B56E4}" type="presParOf" srcId="{4D3BBFDC-83EE-412D-A39A-191E9ED265E3}" destId="{EE30365C-0752-4254-83C5-949E672EB4F5}" srcOrd="1" destOrd="0" presId="urn:microsoft.com/office/officeart/2018/5/layout/IconLeafLabelList"/>
    <dgm:cxn modelId="{B4478365-3A11-4CB3-877D-A52C38508866}" type="presParOf" srcId="{4D3BBFDC-83EE-412D-A39A-191E9ED265E3}" destId="{60B173A2-FFB0-4B3F-AD3D-CF2382EFD8C1}" srcOrd="2" destOrd="0" presId="urn:microsoft.com/office/officeart/2018/5/layout/IconLeafLabelList"/>
    <dgm:cxn modelId="{BC46A289-720B-48F1-AA07-DB1793B17782}" type="presParOf" srcId="{4D3BBFDC-83EE-412D-A39A-191E9ED265E3}" destId="{C581AF87-3982-4857-8D85-6E3DBC8862F5}" srcOrd="3" destOrd="0" presId="urn:microsoft.com/office/officeart/2018/5/layout/IconLeafLabelList"/>
    <dgm:cxn modelId="{A0880F3A-E09F-4992-BFC5-D93BF60D9D43}" type="presParOf" srcId="{1A2768D4-010E-4172-819E-5740CFFC350C}" destId="{25837C8A-FDBE-482A-AD9D-3190DEF0DD36}" srcOrd="1" destOrd="0" presId="urn:microsoft.com/office/officeart/2018/5/layout/IconLeafLabelList"/>
    <dgm:cxn modelId="{1F18E87D-1E68-4A24-9659-21B6095B9A3F}" type="presParOf" srcId="{1A2768D4-010E-4172-819E-5740CFFC350C}" destId="{0C38DF7F-7C37-4AF8-B66D-B56BAF886C86}" srcOrd="2" destOrd="0" presId="urn:microsoft.com/office/officeart/2018/5/layout/IconLeafLabelList"/>
    <dgm:cxn modelId="{F905CA10-E335-443F-97D2-C44778CC0639}" type="presParOf" srcId="{0C38DF7F-7C37-4AF8-B66D-B56BAF886C86}" destId="{BFCABFF3-0C0B-473F-A612-4C1FBD968DD4}" srcOrd="0" destOrd="0" presId="urn:microsoft.com/office/officeart/2018/5/layout/IconLeafLabelList"/>
    <dgm:cxn modelId="{D78541D0-F6B8-418F-8DEA-3472BE6986FC}" type="presParOf" srcId="{0C38DF7F-7C37-4AF8-B66D-B56BAF886C86}" destId="{4F8CE0FB-9B6F-4ABE-A2B8-709871F5497D}" srcOrd="1" destOrd="0" presId="urn:microsoft.com/office/officeart/2018/5/layout/IconLeafLabelList"/>
    <dgm:cxn modelId="{52BDC9B0-1D52-439E-ACAA-89CD9457CFA4}" type="presParOf" srcId="{0C38DF7F-7C37-4AF8-B66D-B56BAF886C86}" destId="{7D94B98A-3D51-4647-B7CD-44C25B92AA8F}" srcOrd="2" destOrd="0" presId="urn:microsoft.com/office/officeart/2018/5/layout/IconLeafLabelList"/>
    <dgm:cxn modelId="{51F467ED-F2BC-4F2C-8088-6E77A0C9347E}" type="presParOf" srcId="{0C38DF7F-7C37-4AF8-B66D-B56BAF886C86}" destId="{92CC20BF-7267-452E-B75B-26FD31134017}" srcOrd="3" destOrd="0" presId="urn:microsoft.com/office/officeart/2018/5/layout/IconLeafLabelList"/>
    <dgm:cxn modelId="{4D090BF5-AE8A-4C4C-981E-43C6361A2A6A}" type="presParOf" srcId="{1A2768D4-010E-4172-819E-5740CFFC350C}" destId="{48526DD6-1E23-4FF2-8A05-51AAA9E37C16}" srcOrd="3" destOrd="0" presId="urn:microsoft.com/office/officeart/2018/5/layout/IconLeafLabelList"/>
    <dgm:cxn modelId="{7C52197F-AA9C-4540-960D-4EE7F304891E}" type="presParOf" srcId="{1A2768D4-010E-4172-819E-5740CFFC350C}" destId="{41F13187-359F-44F3-91B8-233D497EC5D6}" srcOrd="4" destOrd="0" presId="urn:microsoft.com/office/officeart/2018/5/layout/IconLeafLabelList"/>
    <dgm:cxn modelId="{A0AD1888-7E97-46F1-87D3-3A3AAED83060}" type="presParOf" srcId="{41F13187-359F-44F3-91B8-233D497EC5D6}" destId="{1DCDBAA2-1E0D-4E0A-ABBF-3EEB69808574}" srcOrd="0" destOrd="0" presId="urn:microsoft.com/office/officeart/2018/5/layout/IconLeafLabelList"/>
    <dgm:cxn modelId="{DEFD6593-5ACB-4F04-891F-4BD0962C3DDB}" type="presParOf" srcId="{41F13187-359F-44F3-91B8-233D497EC5D6}" destId="{62C1C410-1F56-466F-9BA5-DBF45D421846}" srcOrd="1" destOrd="0" presId="urn:microsoft.com/office/officeart/2018/5/layout/IconLeafLabelList"/>
    <dgm:cxn modelId="{8D01E410-7D9C-4D74-B7F3-4096975A807C}" type="presParOf" srcId="{41F13187-359F-44F3-91B8-233D497EC5D6}" destId="{603427DF-BA9A-4EFB-80F3-F225FB055CF9}" srcOrd="2" destOrd="0" presId="urn:microsoft.com/office/officeart/2018/5/layout/IconLeafLabelList"/>
    <dgm:cxn modelId="{D3817E58-D7E4-4C76-B115-C7F2B848F177}" type="presParOf" srcId="{41F13187-359F-44F3-91B8-233D497EC5D6}" destId="{3C6FA0C6-D5FE-4565-916F-F1C31169A8AB}" srcOrd="3" destOrd="0" presId="urn:microsoft.com/office/officeart/2018/5/layout/IconLeafLabelList"/>
    <dgm:cxn modelId="{F6043EE9-09AE-4848-BF6E-7ED1821E174D}" type="presParOf" srcId="{1A2768D4-010E-4172-819E-5740CFFC350C}" destId="{A47C9C93-4191-4A69-848C-10AAF47EA887}" srcOrd="5" destOrd="0" presId="urn:microsoft.com/office/officeart/2018/5/layout/IconLeafLabelList"/>
    <dgm:cxn modelId="{FAA590DC-8BC4-4D7F-B2E5-050CCD2CBF1E}" type="presParOf" srcId="{1A2768D4-010E-4172-819E-5740CFFC350C}" destId="{CE0A695B-5EE1-4DFB-85ED-3B4234AE0758}" srcOrd="6" destOrd="0" presId="urn:microsoft.com/office/officeart/2018/5/layout/IconLeafLabelList"/>
    <dgm:cxn modelId="{B9332F4F-437D-417D-8DC8-8E0B2C3205A5}" type="presParOf" srcId="{CE0A695B-5EE1-4DFB-85ED-3B4234AE0758}" destId="{E1647570-199E-4667-8E99-9196C7745757}" srcOrd="0" destOrd="0" presId="urn:microsoft.com/office/officeart/2018/5/layout/IconLeafLabelList"/>
    <dgm:cxn modelId="{48F63FF1-6904-4B34-94B5-758B20615EA2}" type="presParOf" srcId="{CE0A695B-5EE1-4DFB-85ED-3B4234AE0758}" destId="{E2D1D76E-9E4D-4E4E-9F6E-D7B0EC5385A1}" srcOrd="1" destOrd="0" presId="urn:microsoft.com/office/officeart/2018/5/layout/IconLeafLabelList"/>
    <dgm:cxn modelId="{7207DEAF-6142-485F-B5D7-F096DE9C33ED}" type="presParOf" srcId="{CE0A695B-5EE1-4DFB-85ED-3B4234AE0758}" destId="{A53950B9-A511-4233-9ACD-EA13EA50C66B}" srcOrd="2" destOrd="0" presId="urn:microsoft.com/office/officeart/2018/5/layout/IconLeafLabelList"/>
    <dgm:cxn modelId="{87DFF6D4-CC92-43A2-9B3E-29B62CE2C69A}" type="presParOf" srcId="{CE0A695B-5EE1-4DFB-85ED-3B4234AE0758}" destId="{C1CAC685-B73A-44BD-AEA6-ADDFF33A19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6D778-FF26-4356-8009-9BEE6A09C183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17C28A-31F2-453A-ADB4-E758FAD8813D}">
      <dgm:prSet/>
      <dgm:spPr/>
      <dgm:t>
        <a:bodyPr/>
        <a:lstStyle/>
        <a:p>
          <a:r>
            <a:rPr lang="en-US"/>
            <a:t>HTML/HandleBars</a:t>
          </a:r>
        </a:p>
      </dgm:t>
    </dgm:pt>
    <dgm:pt modelId="{2EA65ADB-CF4B-457A-9992-AC812508A4C7}" type="parTrans" cxnId="{CAB313B6-A278-436F-A114-735AE07D94A5}">
      <dgm:prSet/>
      <dgm:spPr/>
      <dgm:t>
        <a:bodyPr/>
        <a:lstStyle/>
        <a:p>
          <a:endParaRPr lang="en-US"/>
        </a:p>
      </dgm:t>
    </dgm:pt>
    <dgm:pt modelId="{5F1BC081-2213-48B8-A127-52FFE6E2A4F0}" type="sibTrans" cxnId="{CAB313B6-A278-436F-A114-735AE07D94A5}">
      <dgm:prSet/>
      <dgm:spPr/>
      <dgm:t>
        <a:bodyPr/>
        <a:lstStyle/>
        <a:p>
          <a:endParaRPr lang="en-US"/>
        </a:p>
      </dgm:t>
    </dgm:pt>
    <dgm:pt modelId="{1C95FDD7-EA01-497D-A0F0-F24731486791}">
      <dgm:prSet/>
      <dgm:spPr/>
      <dgm:t>
        <a:bodyPr/>
        <a:lstStyle/>
        <a:p>
          <a:r>
            <a:rPr lang="en-US"/>
            <a:t>CSS/Bootstrap</a:t>
          </a:r>
        </a:p>
      </dgm:t>
    </dgm:pt>
    <dgm:pt modelId="{45435FB8-21AA-4141-B57F-8750D8E0786F}" type="parTrans" cxnId="{0F9548F3-16C7-458F-A2DE-6A92F7E943D7}">
      <dgm:prSet/>
      <dgm:spPr/>
      <dgm:t>
        <a:bodyPr/>
        <a:lstStyle/>
        <a:p>
          <a:endParaRPr lang="en-US"/>
        </a:p>
      </dgm:t>
    </dgm:pt>
    <dgm:pt modelId="{FF09A67A-BD11-4C03-BE61-A5540CE05584}" type="sibTrans" cxnId="{0F9548F3-16C7-458F-A2DE-6A92F7E943D7}">
      <dgm:prSet/>
      <dgm:spPr/>
      <dgm:t>
        <a:bodyPr/>
        <a:lstStyle/>
        <a:p>
          <a:endParaRPr lang="en-US"/>
        </a:p>
      </dgm:t>
    </dgm:pt>
    <dgm:pt modelId="{98B27BB1-561D-4C88-9796-904EB89D0620}">
      <dgm:prSet/>
      <dgm:spPr/>
      <dgm:t>
        <a:bodyPr/>
        <a:lstStyle/>
        <a:p>
          <a:r>
            <a:rPr lang="en-US"/>
            <a:t>Javascript</a:t>
          </a:r>
        </a:p>
      </dgm:t>
    </dgm:pt>
    <dgm:pt modelId="{DAB9229B-86B4-4AEC-A405-7268A3EF5386}" type="parTrans" cxnId="{012BFEB2-3974-4F58-9494-B5AA4EF49D33}">
      <dgm:prSet/>
      <dgm:spPr/>
      <dgm:t>
        <a:bodyPr/>
        <a:lstStyle/>
        <a:p>
          <a:endParaRPr lang="en-US"/>
        </a:p>
      </dgm:t>
    </dgm:pt>
    <dgm:pt modelId="{C23AD782-47E8-4DF7-9DF1-0D4E072889ED}" type="sibTrans" cxnId="{012BFEB2-3974-4F58-9494-B5AA4EF49D33}">
      <dgm:prSet/>
      <dgm:spPr/>
      <dgm:t>
        <a:bodyPr/>
        <a:lstStyle/>
        <a:p>
          <a:endParaRPr lang="en-US"/>
        </a:p>
      </dgm:t>
    </dgm:pt>
    <dgm:pt modelId="{7F9A3DE2-0901-4757-AC42-461975BCEACB}">
      <dgm:prSet/>
      <dgm:spPr/>
      <dgm:t>
        <a:bodyPr/>
        <a:lstStyle/>
        <a:p>
          <a:r>
            <a:rPr lang="en-US"/>
            <a:t>JQuery</a:t>
          </a:r>
        </a:p>
      </dgm:t>
    </dgm:pt>
    <dgm:pt modelId="{4F4AE028-92A6-460B-A374-164303D8B317}" type="parTrans" cxnId="{E4EAC8FC-BB9B-4E12-A11B-DA5C68FADD53}">
      <dgm:prSet/>
      <dgm:spPr/>
      <dgm:t>
        <a:bodyPr/>
        <a:lstStyle/>
        <a:p>
          <a:endParaRPr lang="en-US"/>
        </a:p>
      </dgm:t>
    </dgm:pt>
    <dgm:pt modelId="{6E0F0048-8C5D-41A1-9800-C06A4B8ED19A}" type="sibTrans" cxnId="{E4EAC8FC-BB9B-4E12-A11B-DA5C68FADD53}">
      <dgm:prSet/>
      <dgm:spPr/>
      <dgm:t>
        <a:bodyPr/>
        <a:lstStyle/>
        <a:p>
          <a:endParaRPr lang="en-US"/>
        </a:p>
      </dgm:t>
    </dgm:pt>
    <dgm:pt modelId="{98E2266D-3610-4CD7-94D8-E30ADD124F28}">
      <dgm:prSet/>
      <dgm:spPr/>
      <dgm:t>
        <a:bodyPr/>
        <a:lstStyle/>
        <a:p>
          <a:r>
            <a:rPr lang="en-US"/>
            <a:t>MySQL</a:t>
          </a:r>
        </a:p>
      </dgm:t>
    </dgm:pt>
    <dgm:pt modelId="{ADA609D6-744B-4917-A2A8-1AC07EF305B5}" type="parTrans" cxnId="{F88293BA-39CA-4740-8037-5C816967E079}">
      <dgm:prSet/>
      <dgm:spPr/>
      <dgm:t>
        <a:bodyPr/>
        <a:lstStyle/>
        <a:p>
          <a:endParaRPr lang="en-US"/>
        </a:p>
      </dgm:t>
    </dgm:pt>
    <dgm:pt modelId="{1C8CE3C2-82D6-4E01-9256-7A66B6E794FD}" type="sibTrans" cxnId="{F88293BA-39CA-4740-8037-5C816967E079}">
      <dgm:prSet/>
      <dgm:spPr/>
      <dgm:t>
        <a:bodyPr/>
        <a:lstStyle/>
        <a:p>
          <a:endParaRPr lang="en-US"/>
        </a:p>
      </dgm:t>
    </dgm:pt>
    <dgm:pt modelId="{02B708D0-5B42-4BCD-ADB2-FDD174FC084E}">
      <dgm:prSet/>
      <dgm:spPr/>
      <dgm:t>
        <a:bodyPr/>
        <a:lstStyle/>
        <a:p>
          <a:r>
            <a:rPr lang="en-US"/>
            <a:t>Node</a:t>
          </a:r>
        </a:p>
      </dgm:t>
    </dgm:pt>
    <dgm:pt modelId="{DDB84D24-70D4-444F-BE4E-4B7180FF2745}" type="parTrans" cxnId="{1DB2D723-B242-45EB-BD12-32574EF8DB24}">
      <dgm:prSet/>
      <dgm:spPr/>
      <dgm:t>
        <a:bodyPr/>
        <a:lstStyle/>
        <a:p>
          <a:endParaRPr lang="en-US"/>
        </a:p>
      </dgm:t>
    </dgm:pt>
    <dgm:pt modelId="{858F5C6B-BC17-4140-B949-CDA157939719}" type="sibTrans" cxnId="{1DB2D723-B242-45EB-BD12-32574EF8DB24}">
      <dgm:prSet/>
      <dgm:spPr/>
      <dgm:t>
        <a:bodyPr/>
        <a:lstStyle/>
        <a:p>
          <a:endParaRPr lang="en-US"/>
        </a:p>
      </dgm:t>
    </dgm:pt>
    <dgm:pt modelId="{A44C5A5B-346D-4681-AE2B-2900577C3108}">
      <dgm:prSet/>
      <dgm:spPr/>
      <dgm:t>
        <a:bodyPr/>
        <a:lstStyle/>
        <a:p>
          <a:r>
            <a:rPr lang="en-US"/>
            <a:t>Express</a:t>
          </a:r>
        </a:p>
      </dgm:t>
    </dgm:pt>
    <dgm:pt modelId="{A8927371-91D1-421F-8F22-90E6B8FC8556}" type="parTrans" cxnId="{83499D5D-8BD8-48D0-987C-4BA28D14011D}">
      <dgm:prSet/>
      <dgm:spPr/>
      <dgm:t>
        <a:bodyPr/>
        <a:lstStyle/>
        <a:p>
          <a:endParaRPr lang="en-US"/>
        </a:p>
      </dgm:t>
    </dgm:pt>
    <dgm:pt modelId="{BB5EFCEC-DFB4-44E7-877E-85B3A13140A1}" type="sibTrans" cxnId="{83499D5D-8BD8-48D0-987C-4BA28D14011D}">
      <dgm:prSet/>
      <dgm:spPr/>
      <dgm:t>
        <a:bodyPr/>
        <a:lstStyle/>
        <a:p>
          <a:endParaRPr lang="en-US"/>
        </a:p>
      </dgm:t>
    </dgm:pt>
    <dgm:pt modelId="{52C2B109-C9B9-4872-8EA7-E126C7710826}">
      <dgm:prSet/>
      <dgm:spPr/>
      <dgm:t>
        <a:bodyPr/>
        <a:lstStyle/>
        <a:p>
          <a:r>
            <a:rPr lang="en-US"/>
            <a:t>GET/POST</a:t>
          </a:r>
        </a:p>
      </dgm:t>
    </dgm:pt>
    <dgm:pt modelId="{052E0959-D334-43E1-8C51-A01F9DAC255C}" type="parTrans" cxnId="{49EEDC7F-8355-4DC9-918D-8CC7D238BD60}">
      <dgm:prSet/>
      <dgm:spPr/>
      <dgm:t>
        <a:bodyPr/>
        <a:lstStyle/>
        <a:p>
          <a:endParaRPr lang="en-US"/>
        </a:p>
      </dgm:t>
    </dgm:pt>
    <dgm:pt modelId="{A02A4735-85B4-4075-BE32-DB510B8F9C00}" type="sibTrans" cxnId="{49EEDC7F-8355-4DC9-918D-8CC7D238BD60}">
      <dgm:prSet/>
      <dgm:spPr/>
      <dgm:t>
        <a:bodyPr/>
        <a:lstStyle/>
        <a:p>
          <a:endParaRPr lang="en-US"/>
        </a:p>
      </dgm:t>
    </dgm:pt>
    <dgm:pt modelId="{70E9238B-1C1C-4C28-96B7-E12CB382221E}">
      <dgm:prSet/>
      <dgm:spPr/>
      <dgm:t>
        <a:bodyPr/>
        <a:lstStyle/>
        <a:p>
          <a:r>
            <a:rPr lang="en-US"/>
            <a:t>APIs</a:t>
          </a:r>
        </a:p>
      </dgm:t>
    </dgm:pt>
    <dgm:pt modelId="{EB68F2E3-90CA-4B9D-8A96-9E7DC5C6381B}" type="parTrans" cxnId="{95552ED7-0E3D-45EA-84E9-EF163A04D62F}">
      <dgm:prSet/>
      <dgm:spPr/>
      <dgm:t>
        <a:bodyPr/>
        <a:lstStyle/>
        <a:p>
          <a:endParaRPr lang="en-US"/>
        </a:p>
      </dgm:t>
    </dgm:pt>
    <dgm:pt modelId="{2B960006-420B-4627-8F8E-86A789F103D1}" type="sibTrans" cxnId="{95552ED7-0E3D-45EA-84E9-EF163A04D62F}">
      <dgm:prSet/>
      <dgm:spPr/>
      <dgm:t>
        <a:bodyPr/>
        <a:lstStyle/>
        <a:p>
          <a:endParaRPr lang="en-US"/>
        </a:p>
      </dgm:t>
    </dgm:pt>
    <dgm:pt modelId="{DBA0433A-5291-47F9-97A7-C22DA15426E5}">
      <dgm:prSet/>
      <dgm:spPr/>
      <dgm:t>
        <a:bodyPr/>
        <a:lstStyle/>
        <a:p>
          <a:r>
            <a:rPr lang="en-US" dirty="0"/>
            <a:t>Routes</a:t>
          </a:r>
        </a:p>
      </dgm:t>
    </dgm:pt>
    <dgm:pt modelId="{04FEC1A6-7A52-465B-9DDD-13F8DA69D95F}" type="parTrans" cxnId="{F3719CC2-7855-4E92-B073-FAF0E39E717B}">
      <dgm:prSet/>
      <dgm:spPr/>
      <dgm:t>
        <a:bodyPr/>
        <a:lstStyle/>
        <a:p>
          <a:endParaRPr lang="en-US"/>
        </a:p>
      </dgm:t>
    </dgm:pt>
    <dgm:pt modelId="{935BD20F-8C71-49FB-B545-17D5ADF71D12}" type="sibTrans" cxnId="{F3719CC2-7855-4E92-B073-FAF0E39E717B}">
      <dgm:prSet/>
      <dgm:spPr/>
      <dgm:t>
        <a:bodyPr/>
        <a:lstStyle/>
        <a:p>
          <a:endParaRPr lang="en-US"/>
        </a:p>
      </dgm:t>
    </dgm:pt>
    <dgm:pt modelId="{311AA94F-FA13-4518-8FF5-9AAEB0E377FE}">
      <dgm:prSet/>
      <dgm:spPr/>
      <dgm:t>
        <a:bodyPr/>
        <a:lstStyle/>
        <a:p>
          <a:r>
            <a:rPr lang="en-US" dirty="0"/>
            <a:t>Google Fonts</a:t>
          </a:r>
        </a:p>
      </dgm:t>
    </dgm:pt>
    <dgm:pt modelId="{325FB8A0-F5D6-46B0-90A7-81299C7AC3D5}" type="parTrans" cxnId="{70C7B71E-991E-41CD-B762-DE7662EC455C}">
      <dgm:prSet/>
      <dgm:spPr/>
      <dgm:t>
        <a:bodyPr/>
        <a:lstStyle/>
        <a:p>
          <a:endParaRPr lang="en-US"/>
        </a:p>
      </dgm:t>
    </dgm:pt>
    <dgm:pt modelId="{4C204EDB-1682-467B-AB9E-0DD238847427}" type="sibTrans" cxnId="{70C7B71E-991E-41CD-B762-DE7662EC455C}">
      <dgm:prSet/>
      <dgm:spPr/>
      <dgm:t>
        <a:bodyPr/>
        <a:lstStyle/>
        <a:p>
          <a:endParaRPr lang="en-US"/>
        </a:p>
      </dgm:t>
    </dgm:pt>
    <dgm:pt modelId="{372E8C5C-8AAD-422A-96BA-7ABB9747666F}">
      <dgm:prSet/>
      <dgm:spPr/>
      <dgm:t>
        <a:bodyPr/>
        <a:lstStyle/>
        <a:p>
          <a:r>
            <a:rPr lang="en-US" dirty="0"/>
            <a:t>GIT</a:t>
          </a:r>
        </a:p>
      </dgm:t>
    </dgm:pt>
    <dgm:pt modelId="{14509E3D-06D5-4EFE-B011-F401D7F09F44}" type="parTrans" cxnId="{470F2B68-3234-43D9-AAC5-632D9DA7AD14}">
      <dgm:prSet/>
      <dgm:spPr/>
      <dgm:t>
        <a:bodyPr/>
        <a:lstStyle/>
        <a:p>
          <a:endParaRPr lang="en-US"/>
        </a:p>
      </dgm:t>
    </dgm:pt>
    <dgm:pt modelId="{72E283D0-B629-4E48-80E6-AF2033CDD168}" type="sibTrans" cxnId="{470F2B68-3234-43D9-AAC5-632D9DA7AD14}">
      <dgm:prSet/>
      <dgm:spPr/>
      <dgm:t>
        <a:bodyPr/>
        <a:lstStyle/>
        <a:p>
          <a:endParaRPr lang="en-US"/>
        </a:p>
      </dgm:t>
    </dgm:pt>
    <dgm:pt modelId="{80E82572-543D-42F3-937C-0E2E09186711}" type="pres">
      <dgm:prSet presAssocID="{C516D778-FF26-4356-8009-9BEE6A09C183}" presName="diagram" presStyleCnt="0">
        <dgm:presLayoutVars>
          <dgm:dir/>
          <dgm:resizeHandles val="exact"/>
        </dgm:presLayoutVars>
      </dgm:prSet>
      <dgm:spPr/>
    </dgm:pt>
    <dgm:pt modelId="{3E736046-F569-4641-9B9D-C5E02FDE9E2E}" type="pres">
      <dgm:prSet presAssocID="{8817C28A-31F2-453A-ADB4-E758FAD8813D}" presName="node" presStyleLbl="node1" presStyleIdx="0" presStyleCnt="12">
        <dgm:presLayoutVars>
          <dgm:bulletEnabled val="1"/>
        </dgm:presLayoutVars>
      </dgm:prSet>
      <dgm:spPr/>
    </dgm:pt>
    <dgm:pt modelId="{828DE1C2-A8FC-4E1A-8C76-DA4AB2EF891C}" type="pres">
      <dgm:prSet presAssocID="{5F1BC081-2213-48B8-A127-52FFE6E2A4F0}" presName="sibTrans" presStyleCnt="0"/>
      <dgm:spPr/>
    </dgm:pt>
    <dgm:pt modelId="{A3BB6725-5B5A-46E7-8766-90AECB450239}" type="pres">
      <dgm:prSet presAssocID="{1C95FDD7-EA01-497D-A0F0-F24731486791}" presName="node" presStyleLbl="node1" presStyleIdx="1" presStyleCnt="12">
        <dgm:presLayoutVars>
          <dgm:bulletEnabled val="1"/>
        </dgm:presLayoutVars>
      </dgm:prSet>
      <dgm:spPr/>
    </dgm:pt>
    <dgm:pt modelId="{D299C171-0352-4D59-94BB-FB8A2829B86A}" type="pres">
      <dgm:prSet presAssocID="{FF09A67A-BD11-4C03-BE61-A5540CE05584}" presName="sibTrans" presStyleCnt="0"/>
      <dgm:spPr/>
    </dgm:pt>
    <dgm:pt modelId="{73647CD3-E393-45CB-907F-498000CCA67A}" type="pres">
      <dgm:prSet presAssocID="{98B27BB1-561D-4C88-9796-904EB89D0620}" presName="node" presStyleLbl="node1" presStyleIdx="2" presStyleCnt="12">
        <dgm:presLayoutVars>
          <dgm:bulletEnabled val="1"/>
        </dgm:presLayoutVars>
      </dgm:prSet>
      <dgm:spPr/>
    </dgm:pt>
    <dgm:pt modelId="{B4184476-F8BF-4C8E-BCC8-EE6ED1C1AC09}" type="pres">
      <dgm:prSet presAssocID="{C23AD782-47E8-4DF7-9DF1-0D4E072889ED}" presName="sibTrans" presStyleCnt="0"/>
      <dgm:spPr/>
    </dgm:pt>
    <dgm:pt modelId="{81BCE3AE-BC9F-4A8A-9FF8-D4A62BDD738F}" type="pres">
      <dgm:prSet presAssocID="{7F9A3DE2-0901-4757-AC42-461975BCEACB}" presName="node" presStyleLbl="node1" presStyleIdx="3" presStyleCnt="12">
        <dgm:presLayoutVars>
          <dgm:bulletEnabled val="1"/>
        </dgm:presLayoutVars>
      </dgm:prSet>
      <dgm:spPr/>
    </dgm:pt>
    <dgm:pt modelId="{1130B4B8-C95E-47DA-8544-62D61F91E782}" type="pres">
      <dgm:prSet presAssocID="{6E0F0048-8C5D-41A1-9800-C06A4B8ED19A}" presName="sibTrans" presStyleCnt="0"/>
      <dgm:spPr/>
    </dgm:pt>
    <dgm:pt modelId="{41883907-3024-4D4D-BE25-B5CDAD8E2006}" type="pres">
      <dgm:prSet presAssocID="{98E2266D-3610-4CD7-94D8-E30ADD124F28}" presName="node" presStyleLbl="node1" presStyleIdx="4" presStyleCnt="12">
        <dgm:presLayoutVars>
          <dgm:bulletEnabled val="1"/>
        </dgm:presLayoutVars>
      </dgm:prSet>
      <dgm:spPr/>
    </dgm:pt>
    <dgm:pt modelId="{0EA8D055-ACD7-4CAB-A8E5-579998C75EB1}" type="pres">
      <dgm:prSet presAssocID="{1C8CE3C2-82D6-4E01-9256-7A66B6E794FD}" presName="sibTrans" presStyleCnt="0"/>
      <dgm:spPr/>
    </dgm:pt>
    <dgm:pt modelId="{13BB2728-0EF8-4622-A054-F5A9DD1EAC69}" type="pres">
      <dgm:prSet presAssocID="{02B708D0-5B42-4BCD-ADB2-FDD174FC084E}" presName="node" presStyleLbl="node1" presStyleIdx="5" presStyleCnt="12">
        <dgm:presLayoutVars>
          <dgm:bulletEnabled val="1"/>
        </dgm:presLayoutVars>
      </dgm:prSet>
      <dgm:spPr/>
    </dgm:pt>
    <dgm:pt modelId="{BBD4EE53-AE4D-477C-AE18-D410AA9106A1}" type="pres">
      <dgm:prSet presAssocID="{858F5C6B-BC17-4140-B949-CDA157939719}" presName="sibTrans" presStyleCnt="0"/>
      <dgm:spPr/>
    </dgm:pt>
    <dgm:pt modelId="{142E1E3C-4FAD-40FC-94CB-93671F379EF0}" type="pres">
      <dgm:prSet presAssocID="{A44C5A5B-346D-4681-AE2B-2900577C3108}" presName="node" presStyleLbl="node1" presStyleIdx="6" presStyleCnt="12">
        <dgm:presLayoutVars>
          <dgm:bulletEnabled val="1"/>
        </dgm:presLayoutVars>
      </dgm:prSet>
      <dgm:spPr/>
    </dgm:pt>
    <dgm:pt modelId="{FD48500E-8387-4678-97A2-6D2BCF52DA5B}" type="pres">
      <dgm:prSet presAssocID="{BB5EFCEC-DFB4-44E7-877E-85B3A13140A1}" presName="sibTrans" presStyleCnt="0"/>
      <dgm:spPr/>
    </dgm:pt>
    <dgm:pt modelId="{4155C21F-CFDD-40C4-A957-92F25BDCC986}" type="pres">
      <dgm:prSet presAssocID="{52C2B109-C9B9-4872-8EA7-E126C7710826}" presName="node" presStyleLbl="node1" presStyleIdx="7" presStyleCnt="12">
        <dgm:presLayoutVars>
          <dgm:bulletEnabled val="1"/>
        </dgm:presLayoutVars>
      </dgm:prSet>
      <dgm:spPr/>
    </dgm:pt>
    <dgm:pt modelId="{C9A04F36-24FB-4032-9D76-A60DC0CCA7AE}" type="pres">
      <dgm:prSet presAssocID="{A02A4735-85B4-4075-BE32-DB510B8F9C00}" presName="sibTrans" presStyleCnt="0"/>
      <dgm:spPr/>
    </dgm:pt>
    <dgm:pt modelId="{B1200398-CF70-4082-A729-C996B558147F}" type="pres">
      <dgm:prSet presAssocID="{70E9238B-1C1C-4C28-96B7-E12CB382221E}" presName="node" presStyleLbl="node1" presStyleIdx="8" presStyleCnt="12">
        <dgm:presLayoutVars>
          <dgm:bulletEnabled val="1"/>
        </dgm:presLayoutVars>
      </dgm:prSet>
      <dgm:spPr/>
    </dgm:pt>
    <dgm:pt modelId="{411FDF79-7913-4753-BE8D-6AB41F647028}" type="pres">
      <dgm:prSet presAssocID="{2B960006-420B-4627-8F8E-86A789F103D1}" presName="sibTrans" presStyleCnt="0"/>
      <dgm:spPr/>
    </dgm:pt>
    <dgm:pt modelId="{CF792CD5-EE01-48F0-8994-EE7D2C684192}" type="pres">
      <dgm:prSet presAssocID="{DBA0433A-5291-47F9-97A7-C22DA15426E5}" presName="node" presStyleLbl="node1" presStyleIdx="9" presStyleCnt="12">
        <dgm:presLayoutVars>
          <dgm:bulletEnabled val="1"/>
        </dgm:presLayoutVars>
      </dgm:prSet>
      <dgm:spPr/>
    </dgm:pt>
    <dgm:pt modelId="{950120CB-D859-4327-9EEB-C254132ACC2D}" type="pres">
      <dgm:prSet presAssocID="{935BD20F-8C71-49FB-B545-17D5ADF71D12}" presName="sibTrans" presStyleCnt="0"/>
      <dgm:spPr/>
    </dgm:pt>
    <dgm:pt modelId="{A073C455-B7EB-431A-81C9-C21A0D28E38E}" type="pres">
      <dgm:prSet presAssocID="{311AA94F-FA13-4518-8FF5-9AAEB0E377FE}" presName="node" presStyleLbl="node1" presStyleIdx="10" presStyleCnt="12">
        <dgm:presLayoutVars>
          <dgm:bulletEnabled val="1"/>
        </dgm:presLayoutVars>
      </dgm:prSet>
      <dgm:spPr/>
    </dgm:pt>
    <dgm:pt modelId="{727A3B1E-FD0C-4A9A-A7E0-2488C863F79F}" type="pres">
      <dgm:prSet presAssocID="{4C204EDB-1682-467B-AB9E-0DD238847427}" presName="sibTrans" presStyleCnt="0"/>
      <dgm:spPr/>
    </dgm:pt>
    <dgm:pt modelId="{C4EB1118-B9A0-40C4-9706-D708C2F814B9}" type="pres">
      <dgm:prSet presAssocID="{372E8C5C-8AAD-422A-96BA-7ABB9747666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84F0B0A-2CED-474A-A45A-CB70D10FCC0F}" type="presOf" srcId="{311AA94F-FA13-4518-8FF5-9AAEB0E377FE}" destId="{A073C455-B7EB-431A-81C9-C21A0D28E38E}" srcOrd="0" destOrd="0" presId="urn:microsoft.com/office/officeart/2005/8/layout/default"/>
    <dgm:cxn modelId="{24D2B310-C3F6-4033-823A-5F4F6637FF90}" type="presOf" srcId="{70E9238B-1C1C-4C28-96B7-E12CB382221E}" destId="{B1200398-CF70-4082-A729-C996B558147F}" srcOrd="0" destOrd="0" presId="urn:microsoft.com/office/officeart/2005/8/layout/default"/>
    <dgm:cxn modelId="{70C7B71E-991E-41CD-B762-DE7662EC455C}" srcId="{C516D778-FF26-4356-8009-9BEE6A09C183}" destId="{311AA94F-FA13-4518-8FF5-9AAEB0E377FE}" srcOrd="10" destOrd="0" parTransId="{325FB8A0-F5D6-46B0-90A7-81299C7AC3D5}" sibTransId="{4C204EDB-1682-467B-AB9E-0DD238847427}"/>
    <dgm:cxn modelId="{1DB2D723-B242-45EB-BD12-32574EF8DB24}" srcId="{C516D778-FF26-4356-8009-9BEE6A09C183}" destId="{02B708D0-5B42-4BCD-ADB2-FDD174FC084E}" srcOrd="5" destOrd="0" parTransId="{DDB84D24-70D4-444F-BE4E-4B7180FF2745}" sibTransId="{858F5C6B-BC17-4140-B949-CDA157939719}"/>
    <dgm:cxn modelId="{3691BA34-F3B4-479B-A1B7-E382DA7EC826}" type="presOf" srcId="{7F9A3DE2-0901-4757-AC42-461975BCEACB}" destId="{81BCE3AE-BC9F-4A8A-9FF8-D4A62BDD738F}" srcOrd="0" destOrd="0" presId="urn:microsoft.com/office/officeart/2005/8/layout/default"/>
    <dgm:cxn modelId="{83499D5D-8BD8-48D0-987C-4BA28D14011D}" srcId="{C516D778-FF26-4356-8009-9BEE6A09C183}" destId="{A44C5A5B-346D-4681-AE2B-2900577C3108}" srcOrd="6" destOrd="0" parTransId="{A8927371-91D1-421F-8F22-90E6B8FC8556}" sibTransId="{BB5EFCEC-DFB4-44E7-877E-85B3A13140A1}"/>
    <dgm:cxn modelId="{7C64E35E-7C5B-4507-9365-1B38811C8753}" type="presOf" srcId="{C516D778-FF26-4356-8009-9BEE6A09C183}" destId="{80E82572-543D-42F3-937C-0E2E09186711}" srcOrd="0" destOrd="0" presId="urn:microsoft.com/office/officeart/2005/8/layout/default"/>
    <dgm:cxn modelId="{74E7BE60-71F9-4189-8531-761F99D67501}" type="presOf" srcId="{98B27BB1-561D-4C88-9796-904EB89D0620}" destId="{73647CD3-E393-45CB-907F-498000CCA67A}" srcOrd="0" destOrd="0" presId="urn:microsoft.com/office/officeart/2005/8/layout/default"/>
    <dgm:cxn modelId="{00300862-F6BE-4283-AD68-8848B7F967A6}" type="presOf" srcId="{372E8C5C-8AAD-422A-96BA-7ABB9747666F}" destId="{C4EB1118-B9A0-40C4-9706-D708C2F814B9}" srcOrd="0" destOrd="0" presId="urn:microsoft.com/office/officeart/2005/8/layout/default"/>
    <dgm:cxn modelId="{470F2B68-3234-43D9-AAC5-632D9DA7AD14}" srcId="{C516D778-FF26-4356-8009-9BEE6A09C183}" destId="{372E8C5C-8AAD-422A-96BA-7ABB9747666F}" srcOrd="11" destOrd="0" parTransId="{14509E3D-06D5-4EFE-B011-F401D7F09F44}" sibTransId="{72E283D0-B629-4E48-80E6-AF2033CDD168}"/>
    <dgm:cxn modelId="{9A40B17E-A33B-40A1-8A03-04DE7A0CB949}" type="presOf" srcId="{A44C5A5B-346D-4681-AE2B-2900577C3108}" destId="{142E1E3C-4FAD-40FC-94CB-93671F379EF0}" srcOrd="0" destOrd="0" presId="urn:microsoft.com/office/officeart/2005/8/layout/default"/>
    <dgm:cxn modelId="{49EEDC7F-8355-4DC9-918D-8CC7D238BD60}" srcId="{C516D778-FF26-4356-8009-9BEE6A09C183}" destId="{52C2B109-C9B9-4872-8EA7-E126C7710826}" srcOrd="7" destOrd="0" parTransId="{052E0959-D334-43E1-8C51-A01F9DAC255C}" sibTransId="{A02A4735-85B4-4075-BE32-DB510B8F9C00}"/>
    <dgm:cxn modelId="{81AC1288-1295-462C-A5AC-A2CAB2180B29}" type="presOf" srcId="{8817C28A-31F2-453A-ADB4-E758FAD8813D}" destId="{3E736046-F569-4641-9B9D-C5E02FDE9E2E}" srcOrd="0" destOrd="0" presId="urn:microsoft.com/office/officeart/2005/8/layout/default"/>
    <dgm:cxn modelId="{704DC69E-B7BB-42CD-844E-30883BA193E8}" type="presOf" srcId="{52C2B109-C9B9-4872-8EA7-E126C7710826}" destId="{4155C21F-CFDD-40C4-A957-92F25BDCC986}" srcOrd="0" destOrd="0" presId="urn:microsoft.com/office/officeart/2005/8/layout/default"/>
    <dgm:cxn modelId="{012BFEB2-3974-4F58-9494-B5AA4EF49D33}" srcId="{C516D778-FF26-4356-8009-9BEE6A09C183}" destId="{98B27BB1-561D-4C88-9796-904EB89D0620}" srcOrd="2" destOrd="0" parTransId="{DAB9229B-86B4-4AEC-A405-7268A3EF5386}" sibTransId="{C23AD782-47E8-4DF7-9DF1-0D4E072889ED}"/>
    <dgm:cxn modelId="{CAB313B6-A278-436F-A114-735AE07D94A5}" srcId="{C516D778-FF26-4356-8009-9BEE6A09C183}" destId="{8817C28A-31F2-453A-ADB4-E758FAD8813D}" srcOrd="0" destOrd="0" parTransId="{2EA65ADB-CF4B-457A-9992-AC812508A4C7}" sibTransId="{5F1BC081-2213-48B8-A127-52FFE6E2A4F0}"/>
    <dgm:cxn modelId="{F88293BA-39CA-4740-8037-5C816967E079}" srcId="{C516D778-FF26-4356-8009-9BEE6A09C183}" destId="{98E2266D-3610-4CD7-94D8-E30ADD124F28}" srcOrd="4" destOrd="0" parTransId="{ADA609D6-744B-4917-A2A8-1AC07EF305B5}" sibTransId="{1C8CE3C2-82D6-4E01-9256-7A66B6E794FD}"/>
    <dgm:cxn modelId="{F3719CC2-7855-4E92-B073-FAF0E39E717B}" srcId="{C516D778-FF26-4356-8009-9BEE6A09C183}" destId="{DBA0433A-5291-47F9-97A7-C22DA15426E5}" srcOrd="9" destOrd="0" parTransId="{04FEC1A6-7A52-465B-9DDD-13F8DA69D95F}" sibTransId="{935BD20F-8C71-49FB-B545-17D5ADF71D12}"/>
    <dgm:cxn modelId="{1392EBCC-5925-434C-935E-47B3A5FFBAB1}" type="presOf" srcId="{98E2266D-3610-4CD7-94D8-E30ADD124F28}" destId="{41883907-3024-4D4D-BE25-B5CDAD8E2006}" srcOrd="0" destOrd="0" presId="urn:microsoft.com/office/officeart/2005/8/layout/default"/>
    <dgm:cxn modelId="{95552ED7-0E3D-45EA-84E9-EF163A04D62F}" srcId="{C516D778-FF26-4356-8009-9BEE6A09C183}" destId="{70E9238B-1C1C-4C28-96B7-E12CB382221E}" srcOrd="8" destOrd="0" parTransId="{EB68F2E3-90CA-4B9D-8A96-9E7DC5C6381B}" sibTransId="{2B960006-420B-4627-8F8E-86A789F103D1}"/>
    <dgm:cxn modelId="{3DA4E2E9-11D5-4D0A-A979-8C286749D357}" type="presOf" srcId="{1C95FDD7-EA01-497D-A0F0-F24731486791}" destId="{A3BB6725-5B5A-46E7-8766-90AECB450239}" srcOrd="0" destOrd="0" presId="urn:microsoft.com/office/officeart/2005/8/layout/default"/>
    <dgm:cxn modelId="{0F9548F3-16C7-458F-A2DE-6A92F7E943D7}" srcId="{C516D778-FF26-4356-8009-9BEE6A09C183}" destId="{1C95FDD7-EA01-497D-A0F0-F24731486791}" srcOrd="1" destOrd="0" parTransId="{45435FB8-21AA-4141-B57F-8750D8E0786F}" sibTransId="{FF09A67A-BD11-4C03-BE61-A5540CE05584}"/>
    <dgm:cxn modelId="{A0D144F6-A6FF-4D1A-B404-5E53CBF81472}" type="presOf" srcId="{02B708D0-5B42-4BCD-ADB2-FDD174FC084E}" destId="{13BB2728-0EF8-4622-A054-F5A9DD1EAC69}" srcOrd="0" destOrd="0" presId="urn:microsoft.com/office/officeart/2005/8/layout/default"/>
    <dgm:cxn modelId="{AEB9EEF7-49FC-428C-95D9-7D098D15673A}" type="presOf" srcId="{DBA0433A-5291-47F9-97A7-C22DA15426E5}" destId="{CF792CD5-EE01-48F0-8994-EE7D2C684192}" srcOrd="0" destOrd="0" presId="urn:microsoft.com/office/officeart/2005/8/layout/default"/>
    <dgm:cxn modelId="{E4EAC8FC-BB9B-4E12-A11B-DA5C68FADD53}" srcId="{C516D778-FF26-4356-8009-9BEE6A09C183}" destId="{7F9A3DE2-0901-4757-AC42-461975BCEACB}" srcOrd="3" destOrd="0" parTransId="{4F4AE028-92A6-460B-A374-164303D8B317}" sibTransId="{6E0F0048-8C5D-41A1-9800-C06A4B8ED19A}"/>
    <dgm:cxn modelId="{92E227B8-8824-4CF2-9A6A-6C7F1801818A}" type="presParOf" srcId="{80E82572-543D-42F3-937C-0E2E09186711}" destId="{3E736046-F569-4641-9B9D-C5E02FDE9E2E}" srcOrd="0" destOrd="0" presId="urn:microsoft.com/office/officeart/2005/8/layout/default"/>
    <dgm:cxn modelId="{005DB969-2A79-4A9F-8397-D384E6A9C355}" type="presParOf" srcId="{80E82572-543D-42F3-937C-0E2E09186711}" destId="{828DE1C2-A8FC-4E1A-8C76-DA4AB2EF891C}" srcOrd="1" destOrd="0" presId="urn:microsoft.com/office/officeart/2005/8/layout/default"/>
    <dgm:cxn modelId="{B94688C5-C3B1-47DC-BD06-478A1C11DD52}" type="presParOf" srcId="{80E82572-543D-42F3-937C-0E2E09186711}" destId="{A3BB6725-5B5A-46E7-8766-90AECB450239}" srcOrd="2" destOrd="0" presId="urn:microsoft.com/office/officeart/2005/8/layout/default"/>
    <dgm:cxn modelId="{3B125DF9-1EEE-4282-A0AC-985D6D41B3EA}" type="presParOf" srcId="{80E82572-543D-42F3-937C-0E2E09186711}" destId="{D299C171-0352-4D59-94BB-FB8A2829B86A}" srcOrd="3" destOrd="0" presId="urn:microsoft.com/office/officeart/2005/8/layout/default"/>
    <dgm:cxn modelId="{ADF05155-DDD0-48A4-BAD8-5A2A03E5913A}" type="presParOf" srcId="{80E82572-543D-42F3-937C-0E2E09186711}" destId="{73647CD3-E393-45CB-907F-498000CCA67A}" srcOrd="4" destOrd="0" presId="urn:microsoft.com/office/officeart/2005/8/layout/default"/>
    <dgm:cxn modelId="{BE8F3FE4-0A6B-49DB-84DB-01208E0D0F52}" type="presParOf" srcId="{80E82572-543D-42F3-937C-0E2E09186711}" destId="{B4184476-F8BF-4C8E-BCC8-EE6ED1C1AC09}" srcOrd="5" destOrd="0" presId="urn:microsoft.com/office/officeart/2005/8/layout/default"/>
    <dgm:cxn modelId="{D524C506-A07E-4D51-B400-1704D3ED3FC1}" type="presParOf" srcId="{80E82572-543D-42F3-937C-0E2E09186711}" destId="{81BCE3AE-BC9F-4A8A-9FF8-D4A62BDD738F}" srcOrd="6" destOrd="0" presId="urn:microsoft.com/office/officeart/2005/8/layout/default"/>
    <dgm:cxn modelId="{6CAB4121-DEF5-44F2-B699-15902A3CCA97}" type="presParOf" srcId="{80E82572-543D-42F3-937C-0E2E09186711}" destId="{1130B4B8-C95E-47DA-8544-62D61F91E782}" srcOrd="7" destOrd="0" presId="urn:microsoft.com/office/officeart/2005/8/layout/default"/>
    <dgm:cxn modelId="{FE9905B3-ADF9-49DB-A143-0B331F7C96D8}" type="presParOf" srcId="{80E82572-543D-42F3-937C-0E2E09186711}" destId="{41883907-3024-4D4D-BE25-B5CDAD8E2006}" srcOrd="8" destOrd="0" presId="urn:microsoft.com/office/officeart/2005/8/layout/default"/>
    <dgm:cxn modelId="{1460FF5E-5133-403B-A4E3-2101E182CE20}" type="presParOf" srcId="{80E82572-543D-42F3-937C-0E2E09186711}" destId="{0EA8D055-ACD7-4CAB-A8E5-579998C75EB1}" srcOrd="9" destOrd="0" presId="urn:microsoft.com/office/officeart/2005/8/layout/default"/>
    <dgm:cxn modelId="{35C922A1-5AA2-4268-B024-4EF10F7C0A74}" type="presParOf" srcId="{80E82572-543D-42F3-937C-0E2E09186711}" destId="{13BB2728-0EF8-4622-A054-F5A9DD1EAC69}" srcOrd="10" destOrd="0" presId="urn:microsoft.com/office/officeart/2005/8/layout/default"/>
    <dgm:cxn modelId="{0D2683D9-FB89-4E39-AB89-6A7AB8DAEFB4}" type="presParOf" srcId="{80E82572-543D-42F3-937C-0E2E09186711}" destId="{BBD4EE53-AE4D-477C-AE18-D410AA9106A1}" srcOrd="11" destOrd="0" presId="urn:microsoft.com/office/officeart/2005/8/layout/default"/>
    <dgm:cxn modelId="{C8CA70E0-349E-4C17-AA2C-1ED245D9C0C1}" type="presParOf" srcId="{80E82572-543D-42F3-937C-0E2E09186711}" destId="{142E1E3C-4FAD-40FC-94CB-93671F379EF0}" srcOrd="12" destOrd="0" presId="urn:microsoft.com/office/officeart/2005/8/layout/default"/>
    <dgm:cxn modelId="{781589BA-1FC2-48FA-BDF5-163427E115AB}" type="presParOf" srcId="{80E82572-543D-42F3-937C-0E2E09186711}" destId="{FD48500E-8387-4678-97A2-6D2BCF52DA5B}" srcOrd="13" destOrd="0" presId="urn:microsoft.com/office/officeart/2005/8/layout/default"/>
    <dgm:cxn modelId="{DFCA1427-4263-481A-BE5D-6D032CD1C205}" type="presParOf" srcId="{80E82572-543D-42F3-937C-0E2E09186711}" destId="{4155C21F-CFDD-40C4-A957-92F25BDCC986}" srcOrd="14" destOrd="0" presId="urn:microsoft.com/office/officeart/2005/8/layout/default"/>
    <dgm:cxn modelId="{71B1BFA8-60FE-4A13-A70C-BD08E6A673E7}" type="presParOf" srcId="{80E82572-543D-42F3-937C-0E2E09186711}" destId="{C9A04F36-24FB-4032-9D76-A60DC0CCA7AE}" srcOrd="15" destOrd="0" presId="urn:microsoft.com/office/officeart/2005/8/layout/default"/>
    <dgm:cxn modelId="{C5A1EED3-7804-46F6-A3A2-81A1A84D476C}" type="presParOf" srcId="{80E82572-543D-42F3-937C-0E2E09186711}" destId="{B1200398-CF70-4082-A729-C996B558147F}" srcOrd="16" destOrd="0" presId="urn:microsoft.com/office/officeart/2005/8/layout/default"/>
    <dgm:cxn modelId="{0CED3D5A-D682-4B19-B517-8136112DA609}" type="presParOf" srcId="{80E82572-543D-42F3-937C-0E2E09186711}" destId="{411FDF79-7913-4753-BE8D-6AB41F647028}" srcOrd="17" destOrd="0" presId="urn:microsoft.com/office/officeart/2005/8/layout/default"/>
    <dgm:cxn modelId="{5CE8E660-967D-4924-B807-221BCBFBBE30}" type="presParOf" srcId="{80E82572-543D-42F3-937C-0E2E09186711}" destId="{CF792CD5-EE01-48F0-8994-EE7D2C684192}" srcOrd="18" destOrd="0" presId="urn:microsoft.com/office/officeart/2005/8/layout/default"/>
    <dgm:cxn modelId="{388B20FB-C6CE-43D6-9BA2-AB8C2938A639}" type="presParOf" srcId="{80E82572-543D-42F3-937C-0E2E09186711}" destId="{950120CB-D859-4327-9EEB-C254132ACC2D}" srcOrd="19" destOrd="0" presId="urn:microsoft.com/office/officeart/2005/8/layout/default"/>
    <dgm:cxn modelId="{3FC03F74-EBAA-496E-BC0B-4816C6B8A75C}" type="presParOf" srcId="{80E82572-543D-42F3-937C-0E2E09186711}" destId="{A073C455-B7EB-431A-81C9-C21A0D28E38E}" srcOrd="20" destOrd="0" presId="urn:microsoft.com/office/officeart/2005/8/layout/default"/>
    <dgm:cxn modelId="{566B202C-FE68-4B15-8684-9190FDCEC66E}" type="presParOf" srcId="{80E82572-543D-42F3-937C-0E2E09186711}" destId="{727A3B1E-FD0C-4A9A-A7E0-2488C863F79F}" srcOrd="21" destOrd="0" presId="urn:microsoft.com/office/officeart/2005/8/layout/default"/>
    <dgm:cxn modelId="{1A922F56-AF4A-47D8-A36E-9C8AEEE76B77}" type="presParOf" srcId="{80E82572-543D-42F3-937C-0E2E09186711}" destId="{C4EB1118-B9A0-40C4-9706-D708C2F814B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F709D-70F4-4CF4-8294-191F03E5AED3}">
      <dsp:nvSpPr>
        <dsp:cNvPr id="0" name=""/>
        <dsp:cNvSpPr/>
      </dsp:nvSpPr>
      <dsp:spPr>
        <a:xfrm>
          <a:off x="576451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30365C-0752-4254-83C5-949E672EB4F5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1AF87-3982-4857-8D85-6E3DBC8862F5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Become a mentor or sign up as a mentee.</a:t>
          </a:r>
        </a:p>
      </dsp:txBody>
      <dsp:txXfrm>
        <a:off x="177893" y="2119801"/>
        <a:ext cx="2043886" cy="720000"/>
      </dsp:txXfrm>
    </dsp:sp>
    <dsp:sp modelId="{BFCABFF3-0C0B-473F-A612-4C1FBD968DD4}">
      <dsp:nvSpPr>
        <dsp:cNvPr id="0" name=""/>
        <dsp:cNvSpPr/>
      </dsp:nvSpPr>
      <dsp:spPr>
        <a:xfrm>
          <a:off x="2978018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CE0FB-9B6F-4ABE-A2B8-709871F5497D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C20BF-7267-452E-B75B-26FD31134017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Input current experiences, interests, and goals.</a:t>
          </a:r>
        </a:p>
      </dsp:txBody>
      <dsp:txXfrm>
        <a:off x="2579460" y="2119801"/>
        <a:ext cx="2043886" cy="720000"/>
      </dsp:txXfrm>
    </dsp:sp>
    <dsp:sp modelId="{1DCDBAA2-1E0D-4E0A-ABBF-3EEB69808574}">
      <dsp:nvSpPr>
        <dsp:cNvPr id="0" name=""/>
        <dsp:cNvSpPr/>
      </dsp:nvSpPr>
      <dsp:spPr>
        <a:xfrm>
          <a:off x="5379585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C1C410-1F56-466F-9BA5-DBF45D421846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FA0C6-D5FE-4565-916F-F1C31169A8AB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 placed into a directory database.</a:t>
          </a:r>
        </a:p>
      </dsp:txBody>
      <dsp:txXfrm>
        <a:off x="4981027" y="2119801"/>
        <a:ext cx="2043886" cy="720000"/>
      </dsp:txXfrm>
    </dsp:sp>
    <dsp:sp modelId="{E1647570-199E-4667-8E99-9196C7745757}">
      <dsp:nvSpPr>
        <dsp:cNvPr id="0" name=""/>
        <dsp:cNvSpPr/>
      </dsp:nvSpPr>
      <dsp:spPr>
        <a:xfrm>
          <a:off x="7781152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D1D76E-9E4D-4E4E-9F6E-D7B0EC5385A1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CAC685-B73A-44BD-AEA6-ADDFF33A19F8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Matches mentees &amp; mentors based on industry or field.</a:t>
          </a:r>
        </a:p>
      </dsp:txBody>
      <dsp:txXfrm>
        <a:off x="7382594" y="2119801"/>
        <a:ext cx="204388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046-F569-4641-9B9D-C5E02FDE9E2E}">
      <dsp:nvSpPr>
        <dsp:cNvPr id="0" name=""/>
        <dsp:cNvSpPr/>
      </dsp:nvSpPr>
      <dsp:spPr>
        <a:xfrm>
          <a:off x="319833" y="2115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HTML/HandleBars</a:t>
          </a:r>
        </a:p>
      </dsp:txBody>
      <dsp:txXfrm>
        <a:off x="319833" y="2115"/>
        <a:ext cx="1660131" cy="996078"/>
      </dsp:txXfrm>
    </dsp:sp>
    <dsp:sp modelId="{A3BB6725-5B5A-46E7-8766-90AECB450239}">
      <dsp:nvSpPr>
        <dsp:cNvPr id="0" name=""/>
        <dsp:cNvSpPr/>
      </dsp:nvSpPr>
      <dsp:spPr>
        <a:xfrm>
          <a:off x="2145977" y="2115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53148"/>
                <a:satOff val="-722"/>
                <a:lumOff val="17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53148"/>
                <a:satOff val="-722"/>
                <a:lumOff val="17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53148"/>
                <a:satOff val="-722"/>
                <a:lumOff val="17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CSS/Bootstrap</a:t>
          </a:r>
        </a:p>
      </dsp:txBody>
      <dsp:txXfrm>
        <a:off x="2145977" y="2115"/>
        <a:ext cx="1660131" cy="996078"/>
      </dsp:txXfrm>
    </dsp:sp>
    <dsp:sp modelId="{73647CD3-E393-45CB-907F-498000CCA67A}">
      <dsp:nvSpPr>
        <dsp:cNvPr id="0" name=""/>
        <dsp:cNvSpPr/>
      </dsp:nvSpPr>
      <dsp:spPr>
        <a:xfrm>
          <a:off x="3972121" y="2115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306297"/>
                <a:satOff val="-1444"/>
                <a:lumOff val="35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06297"/>
                <a:satOff val="-1444"/>
                <a:lumOff val="35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06297"/>
                <a:satOff val="-1444"/>
                <a:lumOff val="35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Javascript</a:t>
          </a:r>
        </a:p>
      </dsp:txBody>
      <dsp:txXfrm>
        <a:off x="3972121" y="2115"/>
        <a:ext cx="1660131" cy="996078"/>
      </dsp:txXfrm>
    </dsp:sp>
    <dsp:sp modelId="{81BCE3AE-BC9F-4A8A-9FF8-D4A62BDD738F}">
      <dsp:nvSpPr>
        <dsp:cNvPr id="0" name=""/>
        <dsp:cNvSpPr/>
      </dsp:nvSpPr>
      <dsp:spPr>
        <a:xfrm>
          <a:off x="5798266" y="2115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459445"/>
                <a:satOff val="-2167"/>
                <a:lumOff val="53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59445"/>
                <a:satOff val="-2167"/>
                <a:lumOff val="53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59445"/>
                <a:satOff val="-2167"/>
                <a:lumOff val="53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JQuery</a:t>
          </a:r>
        </a:p>
      </dsp:txBody>
      <dsp:txXfrm>
        <a:off x="5798266" y="2115"/>
        <a:ext cx="1660131" cy="996078"/>
      </dsp:txXfrm>
    </dsp:sp>
    <dsp:sp modelId="{41883907-3024-4D4D-BE25-B5CDAD8E2006}">
      <dsp:nvSpPr>
        <dsp:cNvPr id="0" name=""/>
        <dsp:cNvSpPr/>
      </dsp:nvSpPr>
      <dsp:spPr>
        <a:xfrm>
          <a:off x="7624410" y="2115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612593"/>
                <a:satOff val="-2889"/>
                <a:lumOff val="71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12593"/>
                <a:satOff val="-2889"/>
                <a:lumOff val="71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12593"/>
                <a:satOff val="-2889"/>
                <a:lumOff val="71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MySQL</a:t>
          </a:r>
        </a:p>
      </dsp:txBody>
      <dsp:txXfrm>
        <a:off x="7624410" y="2115"/>
        <a:ext cx="1660131" cy="996078"/>
      </dsp:txXfrm>
    </dsp:sp>
    <dsp:sp modelId="{13BB2728-0EF8-4622-A054-F5A9DD1EAC69}">
      <dsp:nvSpPr>
        <dsp:cNvPr id="0" name=""/>
        <dsp:cNvSpPr/>
      </dsp:nvSpPr>
      <dsp:spPr>
        <a:xfrm>
          <a:off x="319833" y="1164207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765741"/>
                <a:satOff val="-3611"/>
                <a:lumOff val="89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765741"/>
                <a:satOff val="-3611"/>
                <a:lumOff val="89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765741"/>
                <a:satOff val="-3611"/>
                <a:lumOff val="89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Node</a:t>
          </a:r>
        </a:p>
      </dsp:txBody>
      <dsp:txXfrm>
        <a:off x="319833" y="1164207"/>
        <a:ext cx="1660131" cy="996078"/>
      </dsp:txXfrm>
    </dsp:sp>
    <dsp:sp modelId="{142E1E3C-4FAD-40FC-94CB-93671F379EF0}">
      <dsp:nvSpPr>
        <dsp:cNvPr id="0" name=""/>
        <dsp:cNvSpPr/>
      </dsp:nvSpPr>
      <dsp:spPr>
        <a:xfrm>
          <a:off x="2145977" y="1164207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918890"/>
                <a:satOff val="-4333"/>
                <a:lumOff val="10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918890"/>
                <a:satOff val="-4333"/>
                <a:lumOff val="10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918890"/>
                <a:satOff val="-4333"/>
                <a:lumOff val="10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Express</a:t>
          </a:r>
        </a:p>
      </dsp:txBody>
      <dsp:txXfrm>
        <a:off x="2145977" y="1164207"/>
        <a:ext cx="1660131" cy="996078"/>
      </dsp:txXfrm>
    </dsp:sp>
    <dsp:sp modelId="{4155C21F-CFDD-40C4-A957-92F25BDCC986}">
      <dsp:nvSpPr>
        <dsp:cNvPr id="0" name=""/>
        <dsp:cNvSpPr/>
      </dsp:nvSpPr>
      <dsp:spPr>
        <a:xfrm>
          <a:off x="3972121" y="1164207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072038"/>
                <a:satOff val="-5055"/>
                <a:lumOff val="12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72038"/>
                <a:satOff val="-5055"/>
                <a:lumOff val="12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72038"/>
                <a:satOff val="-5055"/>
                <a:lumOff val="12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GET/POST</a:t>
          </a:r>
        </a:p>
      </dsp:txBody>
      <dsp:txXfrm>
        <a:off x="3972121" y="1164207"/>
        <a:ext cx="1660131" cy="996078"/>
      </dsp:txXfrm>
    </dsp:sp>
    <dsp:sp modelId="{B1200398-CF70-4082-A729-C996B558147F}">
      <dsp:nvSpPr>
        <dsp:cNvPr id="0" name=""/>
        <dsp:cNvSpPr/>
      </dsp:nvSpPr>
      <dsp:spPr>
        <a:xfrm>
          <a:off x="5798266" y="1164207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225186"/>
                <a:satOff val="-5777"/>
                <a:lumOff val="142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25186"/>
                <a:satOff val="-5777"/>
                <a:lumOff val="142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25186"/>
                <a:satOff val="-5777"/>
                <a:lumOff val="142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APIs</a:t>
          </a:r>
        </a:p>
      </dsp:txBody>
      <dsp:txXfrm>
        <a:off x="5798266" y="1164207"/>
        <a:ext cx="1660131" cy="996078"/>
      </dsp:txXfrm>
    </dsp:sp>
    <dsp:sp modelId="{CF792CD5-EE01-48F0-8994-EE7D2C684192}">
      <dsp:nvSpPr>
        <dsp:cNvPr id="0" name=""/>
        <dsp:cNvSpPr/>
      </dsp:nvSpPr>
      <dsp:spPr>
        <a:xfrm>
          <a:off x="7624410" y="1164207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378334"/>
                <a:satOff val="-6500"/>
                <a:lumOff val="16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78334"/>
                <a:satOff val="-6500"/>
                <a:lumOff val="16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78334"/>
                <a:satOff val="-6500"/>
                <a:lumOff val="16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Routes</a:t>
          </a:r>
        </a:p>
      </dsp:txBody>
      <dsp:txXfrm>
        <a:off x="7624410" y="1164207"/>
        <a:ext cx="1660131" cy="996078"/>
      </dsp:txXfrm>
    </dsp:sp>
    <dsp:sp modelId="{A073C455-B7EB-431A-81C9-C21A0D28E38E}">
      <dsp:nvSpPr>
        <dsp:cNvPr id="0" name=""/>
        <dsp:cNvSpPr/>
      </dsp:nvSpPr>
      <dsp:spPr>
        <a:xfrm>
          <a:off x="3059049" y="2326299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531483"/>
                <a:satOff val="-7222"/>
                <a:lumOff val="178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531483"/>
                <a:satOff val="-7222"/>
                <a:lumOff val="178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531483"/>
                <a:satOff val="-7222"/>
                <a:lumOff val="178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 Fonts</a:t>
          </a:r>
        </a:p>
      </dsp:txBody>
      <dsp:txXfrm>
        <a:off x="3059049" y="2326299"/>
        <a:ext cx="1660131" cy="996078"/>
      </dsp:txXfrm>
    </dsp:sp>
    <dsp:sp modelId="{C4EB1118-B9A0-40C4-9706-D708C2F814B9}">
      <dsp:nvSpPr>
        <dsp:cNvPr id="0" name=""/>
        <dsp:cNvSpPr/>
      </dsp:nvSpPr>
      <dsp:spPr>
        <a:xfrm>
          <a:off x="4885194" y="2326299"/>
          <a:ext cx="1660131" cy="996078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</a:t>
          </a:r>
        </a:p>
      </dsp:txBody>
      <dsp:txXfrm>
        <a:off x="4885194" y="2326299"/>
        <a:ext cx="1660131" cy="99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8B71113-ED1E-4689-96FF-620B2903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07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8353" y="802298"/>
            <a:ext cx="2717810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Mentorship application that links those who want to be a mentor or would like to shadow a professional of a specific field or industry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252525-B2F1-43A9-8DDF-5F476C86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0794" y="0"/>
            <a:ext cx="81212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9998" y="802298"/>
            <a:ext cx="6384854" cy="5116985"/>
          </a:xfrm>
        </p:spPr>
        <p:txBody>
          <a:bodyPr anchor="ctr">
            <a:normAutofit/>
          </a:bodyPr>
          <a:lstStyle/>
          <a:p>
            <a:r>
              <a:rPr lang="en-US" sz="6000"/>
              <a:t>mentorwise</a:t>
            </a:r>
          </a:p>
        </p:txBody>
      </p:sp>
    </p:spTree>
    <p:extLst>
      <p:ext uri="{BB962C8B-B14F-4D97-AF65-F5344CB8AC3E}">
        <p14:creationId xmlns:p14="http://schemas.microsoft.com/office/powerpoint/2010/main" val="118750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9B57C0EA-0852-470E-97BE-B020BE51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6358" r="10089" b="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Frameworks and use</a:t>
            </a:r>
          </a:p>
          <a:p>
            <a:r>
              <a:rPr lang="en-US" dirty="0"/>
              <a:t>Technologies/Tools</a:t>
            </a:r>
          </a:p>
          <a:p>
            <a:r>
              <a:rPr lang="en-US" dirty="0"/>
              <a:t>Lifecycle model</a:t>
            </a:r>
          </a:p>
          <a:p>
            <a:r>
              <a:rPr lang="en-US" dirty="0"/>
              <a:t>Testing/Hurdles</a:t>
            </a:r>
          </a:p>
          <a:p>
            <a:r>
              <a:rPr lang="en-US" dirty="0"/>
              <a:t>Future Implementations</a:t>
            </a:r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5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Frameworks and use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2A09D6-C2A7-4959-8AFD-310300158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33740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2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Technologies/Tools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CF9B4CF-F697-4758-AEE1-498C6DD18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3384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46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Lifecycle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9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3000"/>
              <a:t>Testing/Hurdles</a:t>
            </a:r>
            <a:br>
              <a:rPr lang="en-US" sz="3000"/>
            </a:br>
            <a:endParaRPr lang="en-US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ontent Placeholder 15">
            <a:extLst>
              <a:ext uri="{FF2B5EF4-FFF2-40B4-BE49-F238E27FC236}">
                <a16:creationId xmlns:a16="http://schemas.microsoft.com/office/drawing/2014/main" id="{F42175A3-EFA7-4FC2-A378-4E2474B0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Git/Merge issues</a:t>
            </a:r>
          </a:p>
          <a:p>
            <a:r>
              <a:rPr lang="en-US" dirty="0"/>
              <a:t>Posting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E8F5265E-6179-4FDB-A72F-38F666D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40238"/>
            <a:ext cx="4821551" cy="32183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2C5DFB-00ED-4958-B1E5-A693E001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3000"/>
              <a:t>Future implementations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353026-F5B4-41A4-86FE-C43A3189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Enable individual accounts and use of login.</a:t>
            </a:r>
          </a:p>
          <a:p>
            <a:r>
              <a:rPr lang="en-US" dirty="0"/>
              <a:t>Allow user ratings of mentors and/or industries and fields.</a:t>
            </a:r>
          </a:p>
          <a:p>
            <a:r>
              <a:rPr lang="en-US" dirty="0"/>
              <a:t>Greater location services/radius input.</a:t>
            </a:r>
          </a:p>
          <a:p>
            <a:r>
              <a:rPr lang="en-US" dirty="0"/>
              <a:t>Allow job postings or internship postings.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2441-A50E-47B0-BDCC-7B7AEF7C5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4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2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 err="1"/>
              <a:t>fIN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 (If you dare…)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7787B-43AD-4EF4-8211-B3A6B5AC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83774"/>
            <a:ext cx="4821551" cy="2531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9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mentorwise</vt:lpstr>
      <vt:lpstr>Contents</vt:lpstr>
      <vt:lpstr>Frameworks and use</vt:lpstr>
      <vt:lpstr>Technologies/Tools</vt:lpstr>
      <vt:lpstr>Lifecycle model</vt:lpstr>
      <vt:lpstr>Testing/Hurdles </vt:lpstr>
      <vt:lpstr>Future implementations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mentorwise</dc:title>
  <dc:creator>Preston Westmoreland</dc:creator>
  <cp:lastModifiedBy>Preston Westmoreland</cp:lastModifiedBy>
  <cp:revision>1</cp:revision>
  <dcterms:created xsi:type="dcterms:W3CDTF">2018-08-26T21:50:38Z</dcterms:created>
  <dcterms:modified xsi:type="dcterms:W3CDTF">2018-08-26T21:50:46Z</dcterms:modified>
</cp:coreProperties>
</file>