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12" r:id="rId5"/>
  </p:sldMasterIdLst>
  <p:notesMasterIdLst>
    <p:notesMasterId r:id="rId24"/>
  </p:notesMasterIdLst>
  <p:sldIdLst>
    <p:sldId id="562" r:id="rId6"/>
    <p:sldId id="623" r:id="rId7"/>
    <p:sldId id="654" r:id="rId8"/>
    <p:sldId id="595" r:id="rId9"/>
    <p:sldId id="587" r:id="rId10"/>
    <p:sldId id="655" r:id="rId11"/>
    <p:sldId id="389" r:id="rId12"/>
    <p:sldId id="648" r:id="rId13"/>
    <p:sldId id="656" r:id="rId14"/>
    <p:sldId id="657" r:id="rId15"/>
    <p:sldId id="639" r:id="rId16"/>
    <p:sldId id="278" r:id="rId17"/>
    <p:sldId id="659" r:id="rId18"/>
    <p:sldId id="650" r:id="rId19"/>
    <p:sldId id="658" r:id="rId20"/>
    <p:sldId id="643" r:id="rId21"/>
    <p:sldId id="660" r:id="rId22"/>
    <p:sldId id="661" r:id="rId23"/>
  </p:sldIdLst>
  <p:sldSz cx="12192000" cy="6858000"/>
  <p:notesSz cx="6858000" cy="9144000"/>
  <p:defaultTextStyle>
    <a:defPPr>
      <a:defRPr lang="es-ES_tradn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983275"/>
    <a:srgbClr val="078CAE"/>
    <a:srgbClr val="98C340"/>
    <a:srgbClr val="FD0075"/>
    <a:srgbClr val="F6A120"/>
    <a:srgbClr val="000000"/>
    <a:srgbClr val="4E7FDE"/>
    <a:srgbClr val="006BCE"/>
    <a:srgbClr val="F8D6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2CF0F9-B622-4813-9DDC-7BC755B7BEDF}" v="151" dt="2023-04-13T19:45:01.292"/>
    <p1510:client id="{BDC18905-95F4-426F-B158-4B90117EDB6A}" v="157" dt="2023-04-13T22:36:45.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13" autoAdjust="0"/>
    <p:restoredTop sz="96395" autoAdjust="0"/>
  </p:normalViewPr>
  <p:slideViewPr>
    <p:cSldViewPr snapToGrid="0">
      <p:cViewPr varScale="1">
        <p:scale>
          <a:sx n="127" d="100"/>
          <a:sy n="127" d="100"/>
        </p:scale>
        <p:origin x="504" y="1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uro schofield astorga" userId="2f896e1544c6061a" providerId="LiveId" clId="{B42CF0F9-B622-4813-9DDC-7BC755B7BEDF}"/>
    <pc:docChg chg="undo custSel addSld delSld modSld sldOrd">
      <pc:chgData name="arturo schofield astorga" userId="2f896e1544c6061a" providerId="LiveId" clId="{B42CF0F9-B622-4813-9DDC-7BC755B7BEDF}" dt="2023-04-13T19:45:26.065" v="505" actId="47"/>
      <pc:docMkLst>
        <pc:docMk/>
      </pc:docMkLst>
      <pc:sldChg chg="delSp modSp mod">
        <pc:chgData name="arturo schofield astorga" userId="2f896e1544c6061a" providerId="LiveId" clId="{B42CF0F9-B622-4813-9DDC-7BC755B7BEDF}" dt="2023-04-13T17:51:01.496" v="18" actId="1076"/>
        <pc:sldMkLst>
          <pc:docMk/>
          <pc:sldMk cId="3430025100" sldId="269"/>
        </pc:sldMkLst>
        <pc:spChg chg="mod">
          <ac:chgData name="arturo schofield astorga" userId="2f896e1544c6061a" providerId="LiveId" clId="{B42CF0F9-B622-4813-9DDC-7BC755B7BEDF}" dt="2023-04-13T17:50:59.863" v="17" actId="1076"/>
          <ac:spMkLst>
            <pc:docMk/>
            <pc:sldMk cId="3430025100" sldId="269"/>
            <ac:spMk id="6" creationId="{00000000-0000-0000-0000-000000000000}"/>
          </ac:spMkLst>
        </pc:spChg>
        <pc:picChg chg="mod">
          <ac:chgData name="arturo schofield astorga" userId="2f896e1544c6061a" providerId="LiveId" clId="{B42CF0F9-B622-4813-9DDC-7BC755B7BEDF}" dt="2023-04-13T17:51:01.496" v="18" actId="1076"/>
          <ac:picMkLst>
            <pc:docMk/>
            <pc:sldMk cId="3430025100" sldId="269"/>
            <ac:picMk id="10" creationId="{00000000-0000-0000-0000-000000000000}"/>
          </ac:picMkLst>
        </pc:picChg>
        <pc:picChg chg="del">
          <ac:chgData name="arturo schofield astorga" userId="2f896e1544c6061a" providerId="LiveId" clId="{B42CF0F9-B622-4813-9DDC-7BC755B7BEDF}" dt="2023-04-13T17:50:08.973" v="15" actId="478"/>
          <ac:picMkLst>
            <pc:docMk/>
            <pc:sldMk cId="3430025100" sldId="269"/>
            <ac:picMk id="12" creationId="{00000000-0000-0000-0000-000000000000}"/>
          </ac:picMkLst>
        </pc:picChg>
      </pc:sldChg>
      <pc:sldChg chg="addSp delSp modSp mod addAnim delAnim">
        <pc:chgData name="arturo schofield astorga" userId="2f896e1544c6061a" providerId="LiveId" clId="{B42CF0F9-B622-4813-9DDC-7BC755B7BEDF}" dt="2023-04-13T17:53:38.188" v="80" actId="1076"/>
        <pc:sldMkLst>
          <pc:docMk/>
          <pc:sldMk cId="556158592" sldId="271"/>
        </pc:sldMkLst>
        <pc:spChg chg="add del mod">
          <ac:chgData name="arturo schofield astorga" userId="2f896e1544c6061a" providerId="LiveId" clId="{B42CF0F9-B622-4813-9DDC-7BC755B7BEDF}" dt="2023-04-13T17:53:38.188" v="80" actId="1076"/>
          <ac:spMkLst>
            <pc:docMk/>
            <pc:sldMk cId="556158592" sldId="271"/>
            <ac:spMk id="4" creationId="{00000000-0000-0000-0000-000000000000}"/>
          </ac:spMkLst>
        </pc:spChg>
        <pc:spChg chg="add mod">
          <ac:chgData name="arturo schofield astorga" userId="2f896e1544c6061a" providerId="LiveId" clId="{B42CF0F9-B622-4813-9DDC-7BC755B7BEDF}" dt="2023-04-13T17:53:35.055" v="79" actId="1076"/>
          <ac:spMkLst>
            <pc:docMk/>
            <pc:sldMk cId="556158592" sldId="271"/>
            <ac:spMk id="5" creationId="{62C19520-3C27-97A1-FA66-919E66ACD2AC}"/>
          </ac:spMkLst>
        </pc:spChg>
        <pc:spChg chg="add del mod">
          <ac:chgData name="arturo schofield astorga" userId="2f896e1544c6061a" providerId="LiveId" clId="{B42CF0F9-B622-4813-9DDC-7BC755B7BEDF}" dt="2023-04-13T17:52:46.672" v="65" actId="478"/>
          <ac:spMkLst>
            <pc:docMk/>
            <pc:sldMk cId="556158592" sldId="271"/>
            <ac:spMk id="6" creationId="{00000000-0000-0000-0000-000000000000}"/>
          </ac:spMkLst>
        </pc:spChg>
        <pc:spChg chg="add mod">
          <ac:chgData name="arturo schofield astorga" userId="2f896e1544c6061a" providerId="LiveId" clId="{B42CF0F9-B622-4813-9DDC-7BC755B7BEDF}" dt="2023-04-13T17:53:35.055" v="79" actId="1076"/>
          <ac:spMkLst>
            <pc:docMk/>
            <pc:sldMk cId="556158592" sldId="271"/>
            <ac:spMk id="7" creationId="{93DA603D-4F38-4477-ABCF-7D9BF773DD97}"/>
          </ac:spMkLst>
        </pc:spChg>
        <pc:spChg chg="add del mod">
          <ac:chgData name="arturo schofield astorga" userId="2f896e1544c6061a" providerId="LiveId" clId="{B42CF0F9-B622-4813-9DDC-7BC755B7BEDF}" dt="2023-04-13T17:52:50.123" v="68" actId="478"/>
          <ac:spMkLst>
            <pc:docMk/>
            <pc:sldMk cId="556158592" sldId="271"/>
            <ac:spMk id="15" creationId="{00000000-0000-0000-0000-000000000000}"/>
          </ac:spMkLst>
        </pc:spChg>
        <pc:picChg chg="add del mod">
          <ac:chgData name="arturo schofield astorga" userId="2f896e1544c6061a" providerId="LiveId" clId="{B42CF0F9-B622-4813-9DDC-7BC755B7BEDF}" dt="2023-04-13T17:53:16.210" v="74" actId="478"/>
          <ac:picMkLst>
            <pc:docMk/>
            <pc:sldMk cId="556158592" sldId="271"/>
            <ac:picMk id="2" creationId="{5ECBB698-23F6-A6E9-717C-9677B67717C2}"/>
          </ac:picMkLst>
        </pc:picChg>
        <pc:picChg chg="del">
          <ac:chgData name="arturo schofield astorga" userId="2f896e1544c6061a" providerId="LiveId" clId="{B42CF0F9-B622-4813-9DDC-7BC755B7BEDF}" dt="2023-04-13T17:52:56.557" v="69" actId="478"/>
          <ac:picMkLst>
            <pc:docMk/>
            <pc:sldMk cId="556158592" sldId="271"/>
            <ac:picMk id="3" creationId="{FDAF7F74-CEC6-AB64-6946-0574FA8865F3}"/>
          </ac:picMkLst>
        </pc:picChg>
        <pc:picChg chg="add mod ord">
          <ac:chgData name="arturo schofield astorga" userId="2f896e1544c6061a" providerId="LiveId" clId="{B42CF0F9-B622-4813-9DDC-7BC755B7BEDF}" dt="2023-04-13T17:53:20.622" v="76" actId="167"/>
          <ac:picMkLst>
            <pc:docMk/>
            <pc:sldMk cId="556158592" sldId="271"/>
            <ac:picMk id="8" creationId="{CC17F942-5148-5819-CA50-B32ACA4BD3A1}"/>
          </ac:picMkLst>
        </pc:picChg>
      </pc:sldChg>
      <pc:sldChg chg="del">
        <pc:chgData name="arturo schofield astorga" userId="2f896e1544c6061a" providerId="LiveId" clId="{B42CF0F9-B622-4813-9DDC-7BC755B7BEDF}" dt="2023-04-13T19:44:57.354" v="502" actId="47"/>
        <pc:sldMkLst>
          <pc:docMk/>
          <pc:sldMk cId="3125248321" sldId="272"/>
        </pc:sldMkLst>
      </pc:sldChg>
      <pc:sldChg chg="del">
        <pc:chgData name="arturo schofield astorga" userId="2f896e1544c6061a" providerId="LiveId" clId="{B42CF0F9-B622-4813-9DDC-7BC755B7BEDF}" dt="2023-04-13T19:44:57.354" v="502" actId="47"/>
        <pc:sldMkLst>
          <pc:docMk/>
          <pc:sldMk cId="3048056481" sldId="273"/>
        </pc:sldMkLst>
      </pc:sldChg>
      <pc:sldChg chg="del">
        <pc:chgData name="arturo schofield astorga" userId="2f896e1544c6061a" providerId="LiveId" clId="{B42CF0F9-B622-4813-9DDC-7BC755B7BEDF}" dt="2023-04-13T19:44:57.354" v="502" actId="47"/>
        <pc:sldMkLst>
          <pc:docMk/>
          <pc:sldMk cId="1190361106" sldId="338"/>
        </pc:sldMkLst>
      </pc:sldChg>
      <pc:sldChg chg="addSp delSp modSp mod delAnim modAnim">
        <pc:chgData name="arturo schofield astorga" userId="2f896e1544c6061a" providerId="LiveId" clId="{B42CF0F9-B622-4813-9DDC-7BC755B7BEDF}" dt="2023-04-13T18:20:22.945" v="306" actId="167"/>
        <pc:sldMkLst>
          <pc:docMk/>
          <pc:sldMk cId="3728047969" sldId="361"/>
        </pc:sldMkLst>
        <pc:spChg chg="del">
          <ac:chgData name="arturo schofield astorga" userId="2f896e1544c6061a" providerId="LiveId" clId="{B42CF0F9-B622-4813-9DDC-7BC755B7BEDF}" dt="2023-04-13T18:19:43.339" v="291" actId="478"/>
          <ac:spMkLst>
            <pc:docMk/>
            <pc:sldMk cId="3728047969" sldId="361"/>
            <ac:spMk id="2" creationId="{00000000-0000-0000-0000-000000000000}"/>
          </ac:spMkLst>
        </pc:spChg>
        <pc:spChg chg="del">
          <ac:chgData name="arturo schofield astorga" userId="2f896e1544c6061a" providerId="LiveId" clId="{B42CF0F9-B622-4813-9DDC-7BC755B7BEDF}" dt="2023-04-13T18:20:14.482" v="303" actId="478"/>
          <ac:spMkLst>
            <pc:docMk/>
            <pc:sldMk cId="3728047969" sldId="361"/>
            <ac:spMk id="3" creationId="{00000000-0000-0000-0000-000000000000}"/>
          </ac:spMkLst>
        </pc:spChg>
        <pc:spChg chg="del">
          <ac:chgData name="arturo schofield astorga" userId="2f896e1544c6061a" providerId="LiveId" clId="{B42CF0F9-B622-4813-9DDC-7BC755B7BEDF}" dt="2023-04-13T18:19:42.935" v="290" actId="478"/>
          <ac:spMkLst>
            <pc:docMk/>
            <pc:sldMk cId="3728047969" sldId="361"/>
            <ac:spMk id="4" creationId="{00000000-0000-0000-0000-000000000000}"/>
          </ac:spMkLst>
        </pc:spChg>
        <pc:spChg chg="mod">
          <ac:chgData name="arturo schofield astorga" userId="2f896e1544c6061a" providerId="LiveId" clId="{B42CF0F9-B622-4813-9DDC-7BC755B7BEDF}" dt="2023-04-13T18:20:17.630" v="304" actId="1076"/>
          <ac:spMkLst>
            <pc:docMk/>
            <pc:sldMk cId="3728047969" sldId="361"/>
            <ac:spMk id="5" creationId="{C3570969-2E5F-D2A5-C789-0C6E1197D972}"/>
          </ac:spMkLst>
        </pc:spChg>
        <pc:grpChg chg="add mod">
          <ac:chgData name="arturo schofield astorga" userId="2f896e1544c6061a" providerId="LiveId" clId="{B42CF0F9-B622-4813-9DDC-7BC755B7BEDF}" dt="2023-04-13T18:20:17.630" v="304" actId="1076"/>
          <ac:grpSpMkLst>
            <pc:docMk/>
            <pc:sldMk cId="3728047969" sldId="361"/>
            <ac:grpSpMk id="8" creationId="{864084F4-150C-85F4-6D07-F5294F35410A}"/>
          </ac:grpSpMkLst>
        </pc:grpChg>
        <pc:picChg chg="add mod">
          <ac:chgData name="arturo schofield astorga" userId="2f896e1544c6061a" providerId="LiveId" clId="{B42CF0F9-B622-4813-9DDC-7BC755B7BEDF}" dt="2023-04-13T18:20:01.421" v="298" actId="164"/>
          <ac:picMkLst>
            <pc:docMk/>
            <pc:sldMk cId="3728047969" sldId="361"/>
            <ac:picMk id="6" creationId="{68CA5CC7-7C8E-8C76-FCC6-C22C1DF433C8}"/>
          </ac:picMkLst>
        </pc:picChg>
        <pc:picChg chg="add mod">
          <ac:chgData name="arturo schofield astorga" userId="2f896e1544c6061a" providerId="LiveId" clId="{B42CF0F9-B622-4813-9DDC-7BC755B7BEDF}" dt="2023-04-13T18:20:01.421" v="298" actId="164"/>
          <ac:picMkLst>
            <pc:docMk/>
            <pc:sldMk cId="3728047969" sldId="361"/>
            <ac:picMk id="7" creationId="{46A0D196-3D21-D243-3CBE-E6E7F5105A27}"/>
          </ac:picMkLst>
        </pc:picChg>
        <pc:picChg chg="add mod ord">
          <ac:chgData name="arturo schofield astorga" userId="2f896e1544c6061a" providerId="LiveId" clId="{B42CF0F9-B622-4813-9DDC-7BC755B7BEDF}" dt="2023-04-13T18:20:22.945" v="306" actId="167"/>
          <ac:picMkLst>
            <pc:docMk/>
            <pc:sldMk cId="3728047969" sldId="361"/>
            <ac:picMk id="9" creationId="{3592D874-08FC-2853-F8AE-FC63F88C9B02}"/>
          </ac:picMkLst>
        </pc:picChg>
        <pc:picChg chg="del">
          <ac:chgData name="arturo schofield astorga" userId="2f896e1544c6061a" providerId="LiveId" clId="{B42CF0F9-B622-4813-9DDC-7BC755B7BEDF}" dt="2023-04-13T18:19:47.832" v="293" actId="478"/>
          <ac:picMkLst>
            <pc:docMk/>
            <pc:sldMk cId="3728047969" sldId="361"/>
            <ac:picMk id="1026" creationId="{AC5D0E9D-C402-AB30-8D5B-33D4EF3EC8CC}"/>
          </ac:picMkLst>
        </pc:picChg>
      </pc:sldChg>
      <pc:sldChg chg="delSp modSp mod modAnim">
        <pc:chgData name="arturo schofield astorga" userId="2f896e1544c6061a" providerId="LiveId" clId="{B42CF0F9-B622-4813-9DDC-7BC755B7BEDF}" dt="2023-04-13T17:56:43.738" v="113" actId="1076"/>
        <pc:sldMkLst>
          <pc:docMk/>
          <pc:sldMk cId="4031676015" sldId="388"/>
        </pc:sldMkLst>
        <pc:spChg chg="mod">
          <ac:chgData name="arturo schofield astorga" userId="2f896e1544c6061a" providerId="LiveId" clId="{B42CF0F9-B622-4813-9DDC-7BC755B7BEDF}" dt="2023-04-13T17:56:34.935" v="110" actId="12788"/>
          <ac:spMkLst>
            <pc:docMk/>
            <pc:sldMk cId="4031676015" sldId="388"/>
            <ac:spMk id="2" creationId="{00000000-0000-0000-0000-000000000000}"/>
          </ac:spMkLst>
        </pc:spChg>
        <pc:spChg chg="mod">
          <ac:chgData name="arturo schofield astorga" userId="2f896e1544c6061a" providerId="LiveId" clId="{B42CF0F9-B622-4813-9DDC-7BC755B7BEDF}" dt="2023-04-13T17:56:38.163" v="111" actId="12788"/>
          <ac:spMkLst>
            <pc:docMk/>
            <pc:sldMk cId="4031676015" sldId="388"/>
            <ac:spMk id="3" creationId="{00000000-0000-0000-0000-000000000000}"/>
          </ac:spMkLst>
        </pc:spChg>
        <pc:spChg chg="del mod">
          <ac:chgData name="arturo schofield astorga" userId="2f896e1544c6061a" providerId="LiveId" clId="{B42CF0F9-B622-4813-9DDC-7BC755B7BEDF}" dt="2023-04-13T17:55:47.116" v="85" actId="478"/>
          <ac:spMkLst>
            <pc:docMk/>
            <pc:sldMk cId="4031676015" sldId="388"/>
            <ac:spMk id="5" creationId="{080A9B5C-C1BD-4E54-FE01-BDD84C17A90D}"/>
          </ac:spMkLst>
        </pc:spChg>
        <pc:spChg chg="del">
          <ac:chgData name="arturo schofield astorga" userId="2f896e1544c6061a" providerId="LiveId" clId="{B42CF0F9-B622-4813-9DDC-7BC755B7BEDF}" dt="2023-04-13T17:55:48.217" v="86" actId="478"/>
          <ac:spMkLst>
            <pc:docMk/>
            <pc:sldMk cId="4031676015" sldId="388"/>
            <ac:spMk id="7" creationId="{C80E5FF2-97C6-BD55-18AC-899403F422CD}"/>
          </ac:spMkLst>
        </pc:spChg>
        <pc:spChg chg="mod">
          <ac:chgData name="arturo schofield astorga" userId="2f896e1544c6061a" providerId="LiveId" clId="{B42CF0F9-B622-4813-9DDC-7BC755B7BEDF}" dt="2023-04-13T17:56:43.738" v="113" actId="1076"/>
          <ac:spMkLst>
            <pc:docMk/>
            <pc:sldMk cId="4031676015" sldId="388"/>
            <ac:spMk id="9" creationId="{C746CFDD-6FC3-5AA7-5C1D-362E2C5244F1}"/>
          </ac:spMkLst>
        </pc:spChg>
        <pc:picChg chg="del">
          <ac:chgData name="arturo schofield astorga" userId="2f896e1544c6061a" providerId="LiveId" clId="{B42CF0F9-B622-4813-9DDC-7BC755B7BEDF}" dt="2023-04-13T17:56:18.721" v="102" actId="478"/>
          <ac:picMkLst>
            <pc:docMk/>
            <pc:sldMk cId="4031676015" sldId="388"/>
            <ac:picMk id="8" creationId="{670A01CB-3716-46C3-57E0-C0B5E6ED62CF}"/>
          </ac:picMkLst>
        </pc:picChg>
      </pc:sldChg>
      <pc:sldChg chg="addSp modSp mod ord modAnim">
        <pc:chgData name="arturo schofield astorga" userId="2f896e1544c6061a" providerId="LiveId" clId="{B42CF0F9-B622-4813-9DDC-7BC755B7BEDF}" dt="2023-04-13T17:59:55.201" v="182" actId="1076"/>
        <pc:sldMkLst>
          <pc:docMk/>
          <pc:sldMk cId="2955835891" sldId="389"/>
        </pc:sldMkLst>
        <pc:spChg chg="mod">
          <ac:chgData name="arturo schofield astorga" userId="2f896e1544c6061a" providerId="LiveId" clId="{B42CF0F9-B622-4813-9DDC-7BC755B7BEDF}" dt="2023-04-13T17:59:52.124" v="181" actId="1076"/>
          <ac:spMkLst>
            <pc:docMk/>
            <pc:sldMk cId="2955835891" sldId="389"/>
            <ac:spMk id="2" creationId="{00000000-0000-0000-0000-000000000000}"/>
          </ac:spMkLst>
        </pc:spChg>
        <pc:spChg chg="mod">
          <ac:chgData name="arturo schofield astorga" userId="2f896e1544c6061a" providerId="LiveId" clId="{B42CF0F9-B622-4813-9DDC-7BC755B7BEDF}" dt="2023-04-13T17:59:55.201" v="182" actId="1076"/>
          <ac:spMkLst>
            <pc:docMk/>
            <pc:sldMk cId="2955835891" sldId="389"/>
            <ac:spMk id="3" creationId="{00000000-0000-0000-0000-000000000000}"/>
          </ac:spMkLst>
        </pc:spChg>
        <pc:spChg chg="mod">
          <ac:chgData name="arturo schofield astorga" userId="2f896e1544c6061a" providerId="LiveId" clId="{B42CF0F9-B622-4813-9DDC-7BC755B7BEDF}" dt="2023-04-13T17:59:52.124" v="181" actId="1076"/>
          <ac:spMkLst>
            <pc:docMk/>
            <pc:sldMk cId="2955835891" sldId="389"/>
            <ac:spMk id="9" creationId="{C746CFDD-6FC3-5AA7-5C1D-362E2C5244F1}"/>
          </ac:spMkLst>
        </pc:spChg>
        <pc:picChg chg="mod">
          <ac:chgData name="arturo schofield astorga" userId="2f896e1544c6061a" providerId="LiveId" clId="{B42CF0F9-B622-4813-9DDC-7BC755B7BEDF}" dt="2023-04-13T17:59:52.124" v="181" actId="1076"/>
          <ac:picMkLst>
            <pc:docMk/>
            <pc:sldMk cId="2955835891" sldId="389"/>
            <ac:picMk id="4" creationId="{00000000-0000-0000-0000-000000000000}"/>
          </ac:picMkLst>
        </pc:picChg>
        <pc:picChg chg="add mod">
          <ac:chgData name="arturo schofield astorga" userId="2f896e1544c6061a" providerId="LiveId" clId="{B42CF0F9-B622-4813-9DDC-7BC755B7BEDF}" dt="2023-04-13T17:59:52.124" v="181" actId="1076"/>
          <ac:picMkLst>
            <pc:docMk/>
            <pc:sldMk cId="2955835891" sldId="389"/>
            <ac:picMk id="5" creationId="{77E4F830-80B2-AC69-4BBA-5E8C1CDFF7FA}"/>
          </ac:picMkLst>
        </pc:picChg>
        <pc:picChg chg="mod">
          <ac:chgData name="arturo schofield astorga" userId="2f896e1544c6061a" providerId="LiveId" clId="{B42CF0F9-B622-4813-9DDC-7BC755B7BEDF}" dt="2023-04-13T17:59:52.124" v="181" actId="1076"/>
          <ac:picMkLst>
            <pc:docMk/>
            <pc:sldMk cId="2955835891" sldId="389"/>
            <ac:picMk id="7" creationId="{F1B95E52-1DFB-C4F0-8E8F-680BE2DA7FFF}"/>
          </ac:picMkLst>
        </pc:picChg>
        <pc:picChg chg="add mod">
          <ac:chgData name="arturo schofield astorga" userId="2f896e1544c6061a" providerId="LiveId" clId="{B42CF0F9-B622-4813-9DDC-7BC755B7BEDF}" dt="2023-04-13T17:59:52.124" v="181" actId="1076"/>
          <ac:picMkLst>
            <pc:docMk/>
            <pc:sldMk cId="2955835891" sldId="389"/>
            <ac:picMk id="8" creationId="{1D8B9E35-5729-2BE1-7519-F77D3B98C8F6}"/>
          </ac:picMkLst>
        </pc:picChg>
        <pc:picChg chg="add mod">
          <ac:chgData name="arturo schofield astorga" userId="2f896e1544c6061a" providerId="LiveId" clId="{B42CF0F9-B622-4813-9DDC-7BC755B7BEDF}" dt="2023-04-13T17:59:52.124" v="181" actId="1076"/>
          <ac:picMkLst>
            <pc:docMk/>
            <pc:sldMk cId="2955835891" sldId="389"/>
            <ac:picMk id="10" creationId="{EA9481A5-F3F3-6892-3C02-489704BC1C59}"/>
          </ac:picMkLst>
        </pc:picChg>
      </pc:sldChg>
      <pc:sldChg chg="addSp delSp modSp mod modAnim">
        <pc:chgData name="arturo schofield astorga" userId="2f896e1544c6061a" providerId="LiveId" clId="{B42CF0F9-B622-4813-9DDC-7BC755B7BEDF}" dt="2023-04-13T18:19:13.093" v="285" actId="255"/>
        <pc:sldMkLst>
          <pc:docMk/>
          <pc:sldMk cId="2859637264" sldId="390"/>
        </pc:sldMkLst>
        <pc:spChg chg="mod">
          <ac:chgData name="arturo schofield astorga" userId="2f896e1544c6061a" providerId="LiveId" clId="{B42CF0F9-B622-4813-9DDC-7BC755B7BEDF}" dt="2023-04-13T18:17:58.964" v="272" actId="14100"/>
          <ac:spMkLst>
            <pc:docMk/>
            <pc:sldMk cId="2859637264" sldId="390"/>
            <ac:spMk id="2" creationId="{00000000-0000-0000-0000-000000000000}"/>
          </ac:spMkLst>
        </pc:spChg>
        <pc:spChg chg="mod">
          <ac:chgData name="arturo schofield astorga" userId="2f896e1544c6061a" providerId="LiveId" clId="{B42CF0F9-B622-4813-9DDC-7BC755B7BEDF}" dt="2023-04-13T18:18:04.610" v="274"/>
          <ac:spMkLst>
            <pc:docMk/>
            <pc:sldMk cId="2859637264" sldId="390"/>
            <ac:spMk id="3" creationId="{00000000-0000-0000-0000-000000000000}"/>
          </ac:spMkLst>
        </pc:spChg>
        <pc:spChg chg="mod">
          <ac:chgData name="arturo schofield astorga" userId="2f896e1544c6061a" providerId="LiveId" clId="{B42CF0F9-B622-4813-9DDC-7BC755B7BEDF}" dt="2023-04-13T18:17:55.778" v="271" actId="1076"/>
          <ac:spMkLst>
            <pc:docMk/>
            <pc:sldMk cId="2859637264" sldId="390"/>
            <ac:spMk id="4" creationId="{00000000-0000-0000-0000-000000000000}"/>
          </ac:spMkLst>
        </pc:spChg>
        <pc:spChg chg="add mod">
          <ac:chgData name="arturo schofield astorga" userId="2f896e1544c6061a" providerId="LiveId" clId="{B42CF0F9-B622-4813-9DDC-7BC755B7BEDF}" dt="2023-04-13T18:19:13.093" v="285" actId="255"/>
          <ac:spMkLst>
            <pc:docMk/>
            <pc:sldMk cId="2859637264" sldId="390"/>
            <ac:spMk id="6" creationId="{796ABF9E-0B54-6FD6-2753-F8F0AE16424B}"/>
          </ac:spMkLst>
        </pc:spChg>
        <pc:picChg chg="del">
          <ac:chgData name="arturo schofield astorga" userId="2f896e1544c6061a" providerId="LiveId" clId="{B42CF0F9-B622-4813-9DDC-7BC755B7BEDF}" dt="2023-04-13T18:17:48.259" v="267" actId="478"/>
          <ac:picMkLst>
            <pc:docMk/>
            <pc:sldMk cId="2859637264" sldId="390"/>
            <ac:picMk id="5" creationId="{00000000-0000-0000-0000-000000000000}"/>
          </ac:picMkLst>
        </pc:picChg>
        <pc:picChg chg="del">
          <ac:chgData name="arturo schofield astorga" userId="2f896e1544c6061a" providerId="LiveId" clId="{B42CF0F9-B622-4813-9DDC-7BC755B7BEDF}" dt="2023-04-13T18:17:46.668" v="266" actId="478"/>
          <ac:picMkLst>
            <pc:docMk/>
            <pc:sldMk cId="2859637264" sldId="390"/>
            <ac:picMk id="7" creationId="{00000000-0000-0000-0000-000000000000}"/>
          </ac:picMkLst>
        </pc:picChg>
        <pc:picChg chg="del">
          <ac:chgData name="arturo schofield astorga" userId="2f896e1544c6061a" providerId="LiveId" clId="{B42CF0F9-B622-4813-9DDC-7BC755B7BEDF}" dt="2023-04-13T18:17:45.450" v="265" actId="478"/>
          <ac:picMkLst>
            <pc:docMk/>
            <pc:sldMk cId="2859637264" sldId="390"/>
            <ac:picMk id="10" creationId="{00000000-0000-0000-0000-000000000000}"/>
          </ac:picMkLst>
        </pc:picChg>
      </pc:sldChg>
      <pc:sldChg chg="addSp delSp modSp mod ord modAnim">
        <pc:chgData name="arturo schofield astorga" userId="2f896e1544c6061a" providerId="LiveId" clId="{B42CF0F9-B622-4813-9DDC-7BC755B7BEDF}" dt="2023-04-13T18:12:30.652" v="231" actId="207"/>
        <pc:sldMkLst>
          <pc:docMk/>
          <pc:sldMk cId="810388106" sldId="392"/>
        </pc:sldMkLst>
        <pc:spChg chg="del">
          <ac:chgData name="arturo schofield astorga" userId="2f896e1544c6061a" providerId="LiveId" clId="{B42CF0F9-B622-4813-9DDC-7BC755B7BEDF}" dt="2023-04-13T18:01:31.953" v="189" actId="478"/>
          <ac:spMkLst>
            <pc:docMk/>
            <pc:sldMk cId="810388106" sldId="392"/>
            <ac:spMk id="2" creationId="{00000000-0000-0000-0000-000000000000}"/>
          </ac:spMkLst>
        </pc:spChg>
        <pc:spChg chg="mod">
          <ac:chgData name="arturo schofield astorga" userId="2f896e1544c6061a" providerId="LiveId" clId="{B42CF0F9-B622-4813-9DDC-7BC755B7BEDF}" dt="2023-04-13T18:02:25.416" v="209" actId="1076"/>
          <ac:spMkLst>
            <pc:docMk/>
            <pc:sldMk cId="810388106" sldId="392"/>
            <ac:spMk id="3" creationId="{00000000-0000-0000-0000-000000000000}"/>
          </ac:spMkLst>
        </pc:spChg>
        <pc:spChg chg="del">
          <ac:chgData name="arturo schofield astorga" userId="2f896e1544c6061a" providerId="LiveId" clId="{B42CF0F9-B622-4813-9DDC-7BC755B7BEDF}" dt="2023-04-13T18:01:31.522" v="188" actId="478"/>
          <ac:spMkLst>
            <pc:docMk/>
            <pc:sldMk cId="810388106" sldId="392"/>
            <ac:spMk id="4" creationId="{00000000-0000-0000-0000-000000000000}"/>
          </ac:spMkLst>
        </pc:spChg>
        <pc:spChg chg="mod">
          <ac:chgData name="arturo schofield astorga" userId="2f896e1544c6061a" providerId="LiveId" clId="{B42CF0F9-B622-4813-9DDC-7BC755B7BEDF}" dt="2023-04-13T18:12:30.652" v="231" actId="207"/>
          <ac:spMkLst>
            <pc:docMk/>
            <pc:sldMk cId="810388106" sldId="392"/>
            <ac:spMk id="7" creationId="{75F3F843-4A71-E27A-1EFE-FB0E07ADA85F}"/>
          </ac:spMkLst>
        </pc:spChg>
        <pc:picChg chg="add mod">
          <ac:chgData name="arturo schofield astorga" userId="2f896e1544c6061a" providerId="LiveId" clId="{B42CF0F9-B622-4813-9DDC-7BC755B7BEDF}" dt="2023-04-13T18:02:06.807" v="205" actId="1076"/>
          <ac:picMkLst>
            <pc:docMk/>
            <pc:sldMk cId="810388106" sldId="392"/>
            <ac:picMk id="5" creationId="{C615ABDC-8C55-64FF-FE34-2639CDF8C185}"/>
          </ac:picMkLst>
        </pc:picChg>
        <pc:picChg chg="del">
          <ac:chgData name="arturo schofield astorga" userId="2f896e1544c6061a" providerId="LiveId" clId="{B42CF0F9-B622-4813-9DDC-7BC755B7BEDF}" dt="2023-04-13T18:01:35.838" v="192" actId="478"/>
          <ac:picMkLst>
            <pc:docMk/>
            <pc:sldMk cId="810388106" sldId="392"/>
            <ac:picMk id="6" creationId="{02269576-8A19-1413-0C8D-7CC0A622BA1A}"/>
          </ac:picMkLst>
        </pc:picChg>
        <pc:picChg chg="add mod ord">
          <ac:chgData name="arturo schofield astorga" userId="2f896e1544c6061a" providerId="LiveId" clId="{B42CF0F9-B622-4813-9DDC-7BC755B7BEDF}" dt="2023-04-13T18:02:18.983" v="208" actId="167"/>
          <ac:picMkLst>
            <pc:docMk/>
            <pc:sldMk cId="810388106" sldId="392"/>
            <ac:picMk id="8" creationId="{461BDBAA-4DFC-FCCA-DBE9-C065F40B99A2}"/>
          </ac:picMkLst>
        </pc:picChg>
        <pc:picChg chg="add del mod">
          <ac:chgData name="arturo schofield astorga" userId="2f896e1544c6061a" providerId="LiveId" clId="{B42CF0F9-B622-4813-9DDC-7BC755B7BEDF}" dt="2023-04-13T18:11:40.427" v="211"/>
          <ac:picMkLst>
            <pc:docMk/>
            <pc:sldMk cId="810388106" sldId="392"/>
            <ac:picMk id="9" creationId="{CE14F429-CBDC-F603-BE9D-2A33A4A2FC28}"/>
          </ac:picMkLst>
        </pc:picChg>
        <pc:picChg chg="del">
          <ac:chgData name="arturo schofield astorga" userId="2f896e1544c6061a" providerId="LiveId" clId="{B42CF0F9-B622-4813-9DDC-7BC755B7BEDF}" dt="2023-04-13T18:01:33.082" v="191" actId="478"/>
          <ac:picMkLst>
            <pc:docMk/>
            <pc:sldMk cId="810388106" sldId="392"/>
            <ac:picMk id="11" creationId="{00000000-0000-0000-0000-000000000000}"/>
          </ac:picMkLst>
        </pc:picChg>
        <pc:picChg chg="del">
          <ac:chgData name="arturo schofield astorga" userId="2f896e1544c6061a" providerId="LiveId" clId="{B42CF0F9-B622-4813-9DDC-7BC755B7BEDF}" dt="2023-04-13T18:01:32.535" v="190" actId="478"/>
          <ac:picMkLst>
            <pc:docMk/>
            <pc:sldMk cId="810388106" sldId="392"/>
            <ac:picMk id="12" creationId="{00000000-0000-0000-0000-000000000000}"/>
          </ac:picMkLst>
        </pc:picChg>
      </pc:sldChg>
      <pc:sldChg chg="del">
        <pc:chgData name="arturo schofield astorga" userId="2f896e1544c6061a" providerId="LiveId" clId="{B42CF0F9-B622-4813-9DDC-7BC755B7BEDF}" dt="2023-04-13T19:44:57.354" v="502" actId="47"/>
        <pc:sldMkLst>
          <pc:docMk/>
          <pc:sldMk cId="3829879036" sldId="393"/>
        </pc:sldMkLst>
      </pc:sldChg>
      <pc:sldChg chg="del">
        <pc:chgData name="arturo schofield astorga" userId="2f896e1544c6061a" providerId="LiveId" clId="{B42CF0F9-B622-4813-9DDC-7BC755B7BEDF}" dt="2023-04-13T19:44:57.354" v="502" actId="47"/>
        <pc:sldMkLst>
          <pc:docMk/>
          <pc:sldMk cId="3570705188" sldId="398"/>
        </pc:sldMkLst>
      </pc:sldChg>
      <pc:sldChg chg="del">
        <pc:chgData name="arturo schofield astorga" userId="2f896e1544c6061a" providerId="LiveId" clId="{B42CF0F9-B622-4813-9DDC-7BC755B7BEDF}" dt="2023-04-13T19:44:57.354" v="502" actId="47"/>
        <pc:sldMkLst>
          <pc:docMk/>
          <pc:sldMk cId="4191580989" sldId="399"/>
        </pc:sldMkLst>
      </pc:sldChg>
      <pc:sldChg chg="del">
        <pc:chgData name="arturo schofield astorga" userId="2f896e1544c6061a" providerId="LiveId" clId="{B42CF0F9-B622-4813-9DDC-7BC755B7BEDF}" dt="2023-04-13T19:44:57.354" v="502" actId="47"/>
        <pc:sldMkLst>
          <pc:docMk/>
          <pc:sldMk cId="40665036" sldId="400"/>
        </pc:sldMkLst>
      </pc:sldChg>
      <pc:sldChg chg="del">
        <pc:chgData name="arturo schofield astorga" userId="2f896e1544c6061a" providerId="LiveId" clId="{B42CF0F9-B622-4813-9DDC-7BC755B7BEDF}" dt="2023-04-13T19:44:57.354" v="502" actId="47"/>
        <pc:sldMkLst>
          <pc:docMk/>
          <pc:sldMk cId="1336538408" sldId="401"/>
        </pc:sldMkLst>
      </pc:sldChg>
      <pc:sldChg chg="del">
        <pc:chgData name="arturo schofield astorga" userId="2f896e1544c6061a" providerId="LiveId" clId="{B42CF0F9-B622-4813-9DDC-7BC755B7BEDF}" dt="2023-04-13T19:44:57.354" v="502" actId="47"/>
        <pc:sldMkLst>
          <pc:docMk/>
          <pc:sldMk cId="1844581860" sldId="402"/>
        </pc:sldMkLst>
      </pc:sldChg>
      <pc:sldChg chg="del">
        <pc:chgData name="arturo schofield astorga" userId="2f896e1544c6061a" providerId="LiveId" clId="{B42CF0F9-B622-4813-9DDC-7BC755B7BEDF}" dt="2023-04-13T19:44:57.354" v="502" actId="47"/>
        <pc:sldMkLst>
          <pc:docMk/>
          <pc:sldMk cId="53855632" sldId="403"/>
        </pc:sldMkLst>
      </pc:sldChg>
      <pc:sldChg chg="del">
        <pc:chgData name="arturo schofield astorga" userId="2f896e1544c6061a" providerId="LiveId" clId="{B42CF0F9-B622-4813-9DDC-7BC755B7BEDF}" dt="2023-04-13T19:44:57.354" v="502" actId="47"/>
        <pc:sldMkLst>
          <pc:docMk/>
          <pc:sldMk cId="3500583818" sldId="404"/>
        </pc:sldMkLst>
      </pc:sldChg>
      <pc:sldChg chg="del">
        <pc:chgData name="arturo schofield astorga" userId="2f896e1544c6061a" providerId="LiveId" clId="{B42CF0F9-B622-4813-9DDC-7BC755B7BEDF}" dt="2023-04-13T19:44:57.354" v="502" actId="47"/>
        <pc:sldMkLst>
          <pc:docMk/>
          <pc:sldMk cId="3882745381" sldId="405"/>
        </pc:sldMkLst>
      </pc:sldChg>
      <pc:sldChg chg="del">
        <pc:chgData name="arturo schofield astorga" userId="2f896e1544c6061a" providerId="LiveId" clId="{B42CF0F9-B622-4813-9DDC-7BC755B7BEDF}" dt="2023-04-13T19:44:57.354" v="502" actId="47"/>
        <pc:sldMkLst>
          <pc:docMk/>
          <pc:sldMk cId="317587483" sldId="413"/>
        </pc:sldMkLst>
      </pc:sldChg>
      <pc:sldChg chg="del">
        <pc:chgData name="arturo schofield astorga" userId="2f896e1544c6061a" providerId="LiveId" clId="{B42CF0F9-B622-4813-9DDC-7BC755B7BEDF}" dt="2023-04-13T19:44:57.354" v="502" actId="47"/>
        <pc:sldMkLst>
          <pc:docMk/>
          <pc:sldMk cId="2705242072" sldId="414"/>
        </pc:sldMkLst>
      </pc:sldChg>
      <pc:sldChg chg="del">
        <pc:chgData name="arturo schofield astorga" userId="2f896e1544c6061a" providerId="LiveId" clId="{B42CF0F9-B622-4813-9DDC-7BC755B7BEDF}" dt="2023-04-13T19:44:57.354" v="502" actId="47"/>
        <pc:sldMkLst>
          <pc:docMk/>
          <pc:sldMk cId="1940863935" sldId="415"/>
        </pc:sldMkLst>
      </pc:sldChg>
      <pc:sldChg chg="del">
        <pc:chgData name="arturo schofield astorga" userId="2f896e1544c6061a" providerId="LiveId" clId="{B42CF0F9-B622-4813-9DDC-7BC755B7BEDF}" dt="2023-04-13T19:44:57.354" v="502" actId="47"/>
        <pc:sldMkLst>
          <pc:docMk/>
          <pc:sldMk cId="2382919327" sldId="422"/>
        </pc:sldMkLst>
      </pc:sldChg>
      <pc:sldChg chg="del">
        <pc:chgData name="arturo schofield astorga" userId="2f896e1544c6061a" providerId="LiveId" clId="{B42CF0F9-B622-4813-9DDC-7BC755B7BEDF}" dt="2023-04-13T19:44:57.354" v="502" actId="47"/>
        <pc:sldMkLst>
          <pc:docMk/>
          <pc:sldMk cId="54640535" sldId="423"/>
        </pc:sldMkLst>
      </pc:sldChg>
      <pc:sldChg chg="del">
        <pc:chgData name="arturo schofield astorga" userId="2f896e1544c6061a" providerId="LiveId" clId="{B42CF0F9-B622-4813-9DDC-7BC755B7BEDF}" dt="2023-04-13T19:44:57.354" v="502" actId="47"/>
        <pc:sldMkLst>
          <pc:docMk/>
          <pc:sldMk cId="29179400" sldId="424"/>
        </pc:sldMkLst>
      </pc:sldChg>
      <pc:sldChg chg="del">
        <pc:chgData name="arturo schofield astorga" userId="2f896e1544c6061a" providerId="LiveId" clId="{B42CF0F9-B622-4813-9DDC-7BC755B7BEDF}" dt="2023-04-13T19:44:57.354" v="502" actId="47"/>
        <pc:sldMkLst>
          <pc:docMk/>
          <pc:sldMk cId="3650364907" sldId="425"/>
        </pc:sldMkLst>
      </pc:sldChg>
      <pc:sldChg chg="del">
        <pc:chgData name="arturo schofield astorga" userId="2f896e1544c6061a" providerId="LiveId" clId="{B42CF0F9-B622-4813-9DDC-7BC755B7BEDF}" dt="2023-04-13T19:44:57.354" v="502" actId="47"/>
        <pc:sldMkLst>
          <pc:docMk/>
          <pc:sldMk cId="715488102" sldId="427"/>
        </pc:sldMkLst>
      </pc:sldChg>
      <pc:sldChg chg="del">
        <pc:chgData name="arturo schofield astorga" userId="2f896e1544c6061a" providerId="LiveId" clId="{B42CF0F9-B622-4813-9DDC-7BC755B7BEDF}" dt="2023-04-13T19:44:57.354" v="502" actId="47"/>
        <pc:sldMkLst>
          <pc:docMk/>
          <pc:sldMk cId="1003716821" sldId="431"/>
        </pc:sldMkLst>
      </pc:sldChg>
      <pc:sldChg chg="del">
        <pc:chgData name="arturo schofield astorga" userId="2f896e1544c6061a" providerId="LiveId" clId="{B42CF0F9-B622-4813-9DDC-7BC755B7BEDF}" dt="2023-04-13T19:44:57.354" v="502" actId="47"/>
        <pc:sldMkLst>
          <pc:docMk/>
          <pc:sldMk cId="72603287" sldId="432"/>
        </pc:sldMkLst>
      </pc:sldChg>
      <pc:sldChg chg="del">
        <pc:chgData name="arturo schofield astorga" userId="2f896e1544c6061a" providerId="LiveId" clId="{B42CF0F9-B622-4813-9DDC-7BC755B7BEDF}" dt="2023-04-13T19:44:57.354" v="502" actId="47"/>
        <pc:sldMkLst>
          <pc:docMk/>
          <pc:sldMk cId="2500471191" sldId="433"/>
        </pc:sldMkLst>
      </pc:sldChg>
      <pc:sldChg chg="del">
        <pc:chgData name="arturo schofield astorga" userId="2f896e1544c6061a" providerId="LiveId" clId="{B42CF0F9-B622-4813-9DDC-7BC755B7BEDF}" dt="2023-04-13T19:44:57.354" v="502" actId="47"/>
        <pc:sldMkLst>
          <pc:docMk/>
          <pc:sldMk cId="4248966096" sldId="434"/>
        </pc:sldMkLst>
      </pc:sldChg>
      <pc:sldChg chg="del">
        <pc:chgData name="arturo schofield astorga" userId="2f896e1544c6061a" providerId="LiveId" clId="{B42CF0F9-B622-4813-9DDC-7BC755B7BEDF}" dt="2023-04-13T19:44:57.354" v="502" actId="47"/>
        <pc:sldMkLst>
          <pc:docMk/>
          <pc:sldMk cId="2630546198" sldId="435"/>
        </pc:sldMkLst>
      </pc:sldChg>
      <pc:sldChg chg="del">
        <pc:chgData name="arturo schofield astorga" userId="2f896e1544c6061a" providerId="LiveId" clId="{B42CF0F9-B622-4813-9DDC-7BC755B7BEDF}" dt="2023-04-13T19:44:57.354" v="502" actId="47"/>
        <pc:sldMkLst>
          <pc:docMk/>
          <pc:sldMk cId="1058756775" sldId="436"/>
        </pc:sldMkLst>
      </pc:sldChg>
      <pc:sldChg chg="modSp">
        <pc:chgData name="arturo schofield astorga" userId="2f896e1544c6061a" providerId="LiveId" clId="{B42CF0F9-B622-4813-9DDC-7BC755B7BEDF}" dt="2023-04-13T17:49:35.251" v="8" actId="20577"/>
        <pc:sldMkLst>
          <pc:docMk/>
          <pc:sldMk cId="1998777028" sldId="562"/>
        </pc:sldMkLst>
        <pc:spChg chg="mod">
          <ac:chgData name="arturo schofield astorga" userId="2f896e1544c6061a" providerId="LiveId" clId="{B42CF0F9-B622-4813-9DDC-7BC755B7BEDF}" dt="2023-04-13T17:49:35.251" v="8" actId="20577"/>
          <ac:spMkLst>
            <pc:docMk/>
            <pc:sldMk cId="1998777028" sldId="562"/>
            <ac:spMk id="2" creationId="{00000000-0000-0000-0000-000000000000}"/>
          </ac:spMkLst>
        </pc:spChg>
      </pc:sldChg>
      <pc:sldChg chg="modSp modAnim">
        <pc:chgData name="arturo schofield astorga" userId="2f896e1544c6061a" providerId="LiveId" clId="{B42CF0F9-B622-4813-9DDC-7BC755B7BEDF}" dt="2023-04-13T18:01:20.698" v="185"/>
        <pc:sldMkLst>
          <pc:docMk/>
          <pc:sldMk cId="2178511839" sldId="587"/>
        </pc:sldMkLst>
        <pc:spChg chg="mod">
          <ac:chgData name="arturo schofield astorga" userId="2f896e1544c6061a" providerId="LiveId" clId="{B42CF0F9-B622-4813-9DDC-7BC755B7BEDF}" dt="2023-04-13T18:01:20.698" v="185"/>
          <ac:spMkLst>
            <pc:docMk/>
            <pc:sldMk cId="2178511839" sldId="587"/>
            <ac:spMk id="4" creationId="{00000000-0000-0000-0000-000000000000}"/>
          </ac:spMkLst>
        </pc:spChg>
      </pc:sldChg>
      <pc:sldChg chg="addSp delSp modSp mod ord modAnim">
        <pc:chgData name="arturo schofield astorga" userId="2f896e1544c6061a" providerId="LiveId" clId="{B42CF0F9-B622-4813-9DDC-7BC755B7BEDF}" dt="2023-04-13T17:57:37.758" v="134" actId="1076"/>
        <pc:sldMkLst>
          <pc:docMk/>
          <pc:sldMk cId="2529716486" sldId="588"/>
        </pc:sldMkLst>
        <pc:spChg chg="mod">
          <ac:chgData name="arturo schofield astorga" userId="2f896e1544c6061a" providerId="LiveId" clId="{B42CF0F9-B622-4813-9DDC-7BC755B7BEDF}" dt="2023-04-13T17:57:21.878" v="129" actId="14100"/>
          <ac:spMkLst>
            <pc:docMk/>
            <pc:sldMk cId="2529716486" sldId="588"/>
            <ac:spMk id="2" creationId="{00000000-0000-0000-0000-000000000000}"/>
          </ac:spMkLst>
        </pc:spChg>
        <pc:spChg chg="mod">
          <ac:chgData name="arturo schofield astorga" userId="2f896e1544c6061a" providerId="LiveId" clId="{B42CF0F9-B622-4813-9DDC-7BC755B7BEDF}" dt="2023-04-13T17:56:56.386" v="119" actId="1076"/>
          <ac:spMkLst>
            <pc:docMk/>
            <pc:sldMk cId="2529716486" sldId="588"/>
            <ac:spMk id="3" creationId="{00000000-0000-0000-0000-000000000000}"/>
          </ac:spMkLst>
        </pc:spChg>
        <pc:spChg chg="del">
          <ac:chgData name="arturo schofield astorga" userId="2f896e1544c6061a" providerId="LiveId" clId="{B42CF0F9-B622-4813-9DDC-7BC755B7BEDF}" dt="2023-04-13T17:57:35.034" v="133" actId="478"/>
          <ac:spMkLst>
            <pc:docMk/>
            <pc:sldMk cId="2529716486" sldId="588"/>
            <ac:spMk id="4" creationId="{EC5E1F18-7072-FE2D-727D-238CF3FCB2E9}"/>
          </ac:spMkLst>
        </pc:spChg>
        <pc:spChg chg="del">
          <ac:chgData name="arturo schofield astorga" userId="2f896e1544c6061a" providerId="LiveId" clId="{B42CF0F9-B622-4813-9DDC-7BC755B7BEDF}" dt="2023-04-13T17:57:24.955" v="130" actId="478"/>
          <ac:spMkLst>
            <pc:docMk/>
            <pc:sldMk cId="2529716486" sldId="588"/>
            <ac:spMk id="5" creationId="{A4C65D76-2C2A-3E55-523B-B1ED072FAE62}"/>
          </ac:spMkLst>
        </pc:spChg>
        <pc:spChg chg="add mod">
          <ac:chgData name="arturo schofield astorga" userId="2f896e1544c6061a" providerId="LiveId" clId="{B42CF0F9-B622-4813-9DDC-7BC755B7BEDF}" dt="2023-04-13T17:57:37.758" v="134" actId="1076"/>
          <ac:spMkLst>
            <pc:docMk/>
            <pc:sldMk cId="2529716486" sldId="588"/>
            <ac:spMk id="6" creationId="{959DCED6-4BB9-9BFE-1316-1F2A67381644}"/>
          </ac:spMkLst>
        </pc:spChg>
        <pc:spChg chg="mod">
          <ac:chgData name="arturo schofield astorga" userId="2f896e1544c6061a" providerId="LiveId" clId="{B42CF0F9-B622-4813-9DDC-7BC755B7BEDF}" dt="2023-04-13T17:57:18.760" v="128" actId="1076"/>
          <ac:spMkLst>
            <pc:docMk/>
            <pc:sldMk cId="2529716486" sldId="588"/>
            <ac:spMk id="9" creationId="{C746CFDD-6FC3-5AA7-5C1D-362E2C5244F1}"/>
          </ac:spMkLst>
        </pc:spChg>
        <pc:picChg chg="del">
          <ac:chgData name="arturo schofield astorga" userId="2f896e1544c6061a" providerId="LiveId" clId="{B42CF0F9-B622-4813-9DDC-7BC755B7BEDF}" dt="2023-04-13T17:57:12.479" v="125" actId="478"/>
          <ac:picMkLst>
            <pc:docMk/>
            <pc:sldMk cId="2529716486" sldId="588"/>
            <ac:picMk id="7" creationId="{86935325-B76E-4794-5AB2-1858FFF5FC81}"/>
          </ac:picMkLst>
        </pc:picChg>
      </pc:sldChg>
      <pc:sldChg chg="del">
        <pc:chgData name="arturo schofield astorga" userId="2f896e1544c6061a" providerId="LiveId" clId="{B42CF0F9-B622-4813-9DDC-7BC755B7BEDF}" dt="2023-04-13T19:44:57.354" v="502" actId="47"/>
        <pc:sldMkLst>
          <pc:docMk/>
          <pc:sldMk cId="1137748062" sldId="589"/>
        </pc:sldMkLst>
      </pc:sldChg>
      <pc:sldChg chg="del">
        <pc:chgData name="arturo schofield astorga" userId="2f896e1544c6061a" providerId="LiveId" clId="{B42CF0F9-B622-4813-9DDC-7BC755B7BEDF}" dt="2023-04-13T19:44:57.354" v="502" actId="47"/>
        <pc:sldMkLst>
          <pc:docMk/>
          <pc:sldMk cId="3816187981" sldId="590"/>
        </pc:sldMkLst>
      </pc:sldChg>
      <pc:sldChg chg="del">
        <pc:chgData name="arturo schofield astorga" userId="2f896e1544c6061a" providerId="LiveId" clId="{B42CF0F9-B622-4813-9DDC-7BC755B7BEDF}" dt="2023-04-13T19:44:57.354" v="502" actId="47"/>
        <pc:sldMkLst>
          <pc:docMk/>
          <pc:sldMk cId="132899266" sldId="591"/>
        </pc:sldMkLst>
      </pc:sldChg>
      <pc:sldChg chg="del">
        <pc:chgData name="arturo schofield astorga" userId="2f896e1544c6061a" providerId="LiveId" clId="{B42CF0F9-B622-4813-9DDC-7BC755B7BEDF}" dt="2023-04-13T19:44:57.354" v="502" actId="47"/>
        <pc:sldMkLst>
          <pc:docMk/>
          <pc:sldMk cId="396797149" sldId="592"/>
        </pc:sldMkLst>
      </pc:sldChg>
      <pc:sldChg chg="del">
        <pc:chgData name="arturo schofield astorga" userId="2f896e1544c6061a" providerId="LiveId" clId="{B42CF0F9-B622-4813-9DDC-7BC755B7BEDF}" dt="2023-04-13T19:44:57.354" v="502" actId="47"/>
        <pc:sldMkLst>
          <pc:docMk/>
          <pc:sldMk cId="830097821" sldId="593"/>
        </pc:sldMkLst>
      </pc:sldChg>
      <pc:sldChg chg="del">
        <pc:chgData name="arturo schofield astorga" userId="2f896e1544c6061a" providerId="LiveId" clId="{B42CF0F9-B622-4813-9DDC-7BC755B7BEDF}" dt="2023-04-13T19:44:57.354" v="502" actId="47"/>
        <pc:sldMkLst>
          <pc:docMk/>
          <pc:sldMk cId="1622375867" sldId="594"/>
        </pc:sldMkLst>
      </pc:sldChg>
      <pc:sldChg chg="addSp modSp mod ord">
        <pc:chgData name="arturo schofield astorga" userId="2f896e1544c6061a" providerId="LiveId" clId="{B42CF0F9-B622-4813-9DDC-7BC755B7BEDF}" dt="2023-04-13T17:58:46.064" v="163" actId="1076"/>
        <pc:sldMkLst>
          <pc:docMk/>
          <pc:sldMk cId="2541931161" sldId="595"/>
        </pc:sldMkLst>
        <pc:spChg chg="mod">
          <ac:chgData name="arturo schofield astorga" userId="2f896e1544c6061a" providerId="LiveId" clId="{B42CF0F9-B622-4813-9DDC-7BC755B7BEDF}" dt="2023-04-13T17:58:46.064" v="163" actId="1076"/>
          <ac:spMkLst>
            <pc:docMk/>
            <pc:sldMk cId="2541931161" sldId="595"/>
            <ac:spMk id="2" creationId="{00000000-0000-0000-0000-000000000000}"/>
          </ac:spMkLst>
        </pc:spChg>
        <pc:spChg chg="mod">
          <ac:chgData name="arturo schofield astorga" userId="2f896e1544c6061a" providerId="LiveId" clId="{B42CF0F9-B622-4813-9DDC-7BC755B7BEDF}" dt="2023-04-13T17:57:50.429" v="138"/>
          <ac:spMkLst>
            <pc:docMk/>
            <pc:sldMk cId="2541931161" sldId="595"/>
            <ac:spMk id="3" creationId="{00000000-0000-0000-0000-000000000000}"/>
          </ac:spMkLst>
        </pc:spChg>
        <pc:spChg chg="add mod">
          <ac:chgData name="arturo schofield astorga" userId="2f896e1544c6061a" providerId="LiveId" clId="{B42CF0F9-B622-4813-9DDC-7BC755B7BEDF}" dt="2023-04-13T17:58:46.064" v="163" actId="1076"/>
          <ac:spMkLst>
            <pc:docMk/>
            <pc:sldMk cId="2541931161" sldId="595"/>
            <ac:spMk id="5" creationId="{CDC9A9A9-F364-2816-8A57-DE2C899B557E}"/>
          </ac:spMkLst>
        </pc:spChg>
        <pc:spChg chg="add mod ord">
          <ac:chgData name="arturo schofield astorga" userId="2f896e1544c6061a" providerId="LiveId" clId="{B42CF0F9-B622-4813-9DDC-7BC755B7BEDF}" dt="2023-04-13T17:58:46.064" v="163" actId="1076"/>
          <ac:spMkLst>
            <pc:docMk/>
            <pc:sldMk cId="2541931161" sldId="595"/>
            <ac:spMk id="7" creationId="{3433B0E6-8A41-6D32-C12B-55ACFBD4A1F4}"/>
          </ac:spMkLst>
        </pc:spChg>
        <pc:spChg chg="mod">
          <ac:chgData name="arturo schofield astorga" userId="2f896e1544c6061a" providerId="LiveId" clId="{B42CF0F9-B622-4813-9DDC-7BC755B7BEDF}" dt="2023-04-13T17:58:46.064" v="163" actId="1076"/>
          <ac:spMkLst>
            <pc:docMk/>
            <pc:sldMk cId="2541931161" sldId="595"/>
            <ac:spMk id="13" creationId="{523B3A0C-1C10-D786-1819-3C83846BFBD6}"/>
          </ac:spMkLst>
        </pc:spChg>
      </pc:sldChg>
      <pc:sldChg chg="del">
        <pc:chgData name="arturo schofield astorga" userId="2f896e1544c6061a" providerId="LiveId" clId="{B42CF0F9-B622-4813-9DDC-7BC755B7BEDF}" dt="2023-04-13T19:44:57.354" v="502" actId="47"/>
        <pc:sldMkLst>
          <pc:docMk/>
          <pc:sldMk cId="2139057073" sldId="596"/>
        </pc:sldMkLst>
      </pc:sldChg>
      <pc:sldChg chg="del">
        <pc:chgData name="arturo schofield astorga" userId="2f896e1544c6061a" providerId="LiveId" clId="{B42CF0F9-B622-4813-9DDC-7BC755B7BEDF}" dt="2023-04-13T19:44:57.354" v="502" actId="47"/>
        <pc:sldMkLst>
          <pc:docMk/>
          <pc:sldMk cId="474710732" sldId="597"/>
        </pc:sldMkLst>
      </pc:sldChg>
      <pc:sldChg chg="del">
        <pc:chgData name="arturo schofield astorga" userId="2f896e1544c6061a" providerId="LiveId" clId="{B42CF0F9-B622-4813-9DDC-7BC755B7BEDF}" dt="2023-04-13T19:44:57.354" v="502" actId="47"/>
        <pc:sldMkLst>
          <pc:docMk/>
          <pc:sldMk cId="919329469" sldId="598"/>
        </pc:sldMkLst>
      </pc:sldChg>
      <pc:sldChg chg="del">
        <pc:chgData name="arturo schofield astorga" userId="2f896e1544c6061a" providerId="LiveId" clId="{B42CF0F9-B622-4813-9DDC-7BC755B7BEDF}" dt="2023-04-13T19:44:57.354" v="502" actId="47"/>
        <pc:sldMkLst>
          <pc:docMk/>
          <pc:sldMk cId="523736621" sldId="599"/>
        </pc:sldMkLst>
      </pc:sldChg>
      <pc:sldChg chg="del">
        <pc:chgData name="arturo schofield astorga" userId="2f896e1544c6061a" providerId="LiveId" clId="{B42CF0F9-B622-4813-9DDC-7BC755B7BEDF}" dt="2023-04-13T19:44:57.354" v="502" actId="47"/>
        <pc:sldMkLst>
          <pc:docMk/>
          <pc:sldMk cId="65595400" sldId="600"/>
        </pc:sldMkLst>
      </pc:sldChg>
      <pc:sldChg chg="del">
        <pc:chgData name="arturo schofield astorga" userId="2f896e1544c6061a" providerId="LiveId" clId="{B42CF0F9-B622-4813-9DDC-7BC755B7BEDF}" dt="2023-04-13T19:44:57.354" v="502" actId="47"/>
        <pc:sldMkLst>
          <pc:docMk/>
          <pc:sldMk cId="205489892" sldId="601"/>
        </pc:sldMkLst>
      </pc:sldChg>
      <pc:sldChg chg="addSp delSp modSp mod">
        <pc:chgData name="arturo schofield astorga" userId="2f896e1544c6061a" providerId="LiveId" clId="{B42CF0F9-B622-4813-9DDC-7BC755B7BEDF}" dt="2023-04-13T18:15:00.596" v="253" actId="1076"/>
        <pc:sldMkLst>
          <pc:docMk/>
          <pc:sldMk cId="2047631715" sldId="602"/>
        </pc:sldMkLst>
        <pc:spChg chg="mod">
          <ac:chgData name="arturo schofield astorga" userId="2f896e1544c6061a" providerId="LiveId" clId="{B42CF0F9-B622-4813-9DDC-7BC755B7BEDF}" dt="2023-04-13T18:12:49.917" v="240" actId="14100"/>
          <ac:spMkLst>
            <pc:docMk/>
            <pc:sldMk cId="2047631715" sldId="602"/>
            <ac:spMk id="2" creationId="{00000000-0000-0000-0000-000000000000}"/>
          </ac:spMkLst>
        </pc:spChg>
        <pc:spChg chg="mod">
          <ac:chgData name="arturo schofield astorga" userId="2f896e1544c6061a" providerId="LiveId" clId="{B42CF0F9-B622-4813-9DDC-7BC755B7BEDF}" dt="2023-04-13T18:12:53.207" v="242"/>
          <ac:spMkLst>
            <pc:docMk/>
            <pc:sldMk cId="2047631715" sldId="602"/>
            <ac:spMk id="3" creationId="{00000000-0000-0000-0000-000000000000}"/>
          </ac:spMkLst>
        </pc:spChg>
        <pc:spChg chg="mod">
          <ac:chgData name="arturo schofield astorga" userId="2f896e1544c6061a" providerId="LiveId" clId="{B42CF0F9-B622-4813-9DDC-7BC755B7BEDF}" dt="2023-04-13T18:12:41.691" v="235" actId="12"/>
          <ac:spMkLst>
            <pc:docMk/>
            <pc:sldMk cId="2047631715" sldId="602"/>
            <ac:spMk id="9" creationId="{C746CFDD-6FC3-5AA7-5C1D-362E2C5244F1}"/>
          </ac:spMkLst>
        </pc:spChg>
        <pc:spChg chg="mod">
          <ac:chgData name="arturo schofield astorga" userId="2f896e1544c6061a" providerId="LiveId" clId="{B42CF0F9-B622-4813-9DDC-7BC755B7BEDF}" dt="2023-04-13T18:15:00.596" v="253" actId="1076"/>
          <ac:spMkLst>
            <pc:docMk/>
            <pc:sldMk cId="2047631715" sldId="602"/>
            <ac:spMk id="16" creationId="{EEF64A50-BFC1-6219-5B5B-FB92BB3A07A2}"/>
          </ac:spMkLst>
        </pc:spChg>
        <pc:picChg chg="mod">
          <ac:chgData name="arturo schofield astorga" userId="2f896e1544c6061a" providerId="LiveId" clId="{B42CF0F9-B622-4813-9DDC-7BC755B7BEDF}" dt="2023-04-13T18:12:48.148" v="239" actId="1076"/>
          <ac:picMkLst>
            <pc:docMk/>
            <pc:sldMk cId="2047631715" sldId="602"/>
            <ac:picMk id="4" creationId="{00000000-0000-0000-0000-000000000000}"/>
          </ac:picMkLst>
        </pc:picChg>
        <pc:picChg chg="add mod">
          <ac:chgData name="arturo schofield astorga" userId="2f896e1544c6061a" providerId="LiveId" clId="{B42CF0F9-B622-4813-9DDC-7BC755B7BEDF}" dt="2023-04-13T18:15:00.596" v="253" actId="1076"/>
          <ac:picMkLst>
            <pc:docMk/>
            <pc:sldMk cId="2047631715" sldId="602"/>
            <ac:picMk id="5" creationId="{82943513-887B-B826-D893-A021D0B7272F}"/>
          </ac:picMkLst>
        </pc:picChg>
        <pc:picChg chg="del">
          <ac:chgData name="arturo schofield astorga" userId="2f896e1544c6061a" providerId="LiveId" clId="{B42CF0F9-B622-4813-9DDC-7BC755B7BEDF}" dt="2023-04-13T18:12:57.338" v="243" actId="478"/>
          <ac:picMkLst>
            <pc:docMk/>
            <pc:sldMk cId="2047631715" sldId="602"/>
            <ac:picMk id="18" creationId="{DD7D4B1C-4CBD-2B7D-378F-C265233282B1}"/>
          </ac:picMkLst>
        </pc:picChg>
      </pc:sldChg>
      <pc:sldChg chg="addSp delSp modSp add mod modAnim">
        <pc:chgData name="arturo schofield astorga" userId="2f896e1544c6061a" providerId="LiveId" clId="{B42CF0F9-B622-4813-9DDC-7BC755B7BEDF}" dt="2023-04-13T18:12:23.218" v="230" actId="1076"/>
        <pc:sldMkLst>
          <pc:docMk/>
          <pc:sldMk cId="3900419284" sldId="603"/>
        </pc:sldMkLst>
        <pc:spChg chg="mod">
          <ac:chgData name="arturo schofield astorga" userId="2f896e1544c6061a" providerId="LiveId" clId="{B42CF0F9-B622-4813-9DDC-7BC755B7BEDF}" dt="2023-04-13T18:12:23.218" v="230" actId="1076"/>
          <ac:spMkLst>
            <pc:docMk/>
            <pc:sldMk cId="3900419284" sldId="603"/>
            <ac:spMk id="3" creationId="{00000000-0000-0000-0000-000000000000}"/>
          </ac:spMkLst>
        </pc:spChg>
        <pc:spChg chg="mod">
          <ac:chgData name="arturo schofield astorga" userId="2f896e1544c6061a" providerId="LiveId" clId="{B42CF0F9-B622-4813-9DDC-7BC755B7BEDF}" dt="2023-04-13T18:12:05.593" v="220" actId="207"/>
          <ac:spMkLst>
            <pc:docMk/>
            <pc:sldMk cId="3900419284" sldId="603"/>
            <ac:spMk id="7" creationId="{75F3F843-4A71-E27A-1EFE-FB0E07ADA85F}"/>
          </ac:spMkLst>
        </pc:spChg>
        <pc:picChg chg="add mod">
          <ac:chgData name="arturo schofield astorga" userId="2f896e1544c6061a" providerId="LiveId" clId="{B42CF0F9-B622-4813-9DDC-7BC755B7BEDF}" dt="2023-04-13T18:11:47.736" v="215" actId="1076"/>
          <ac:picMkLst>
            <pc:docMk/>
            <pc:sldMk cId="3900419284" sldId="603"/>
            <ac:picMk id="2" creationId="{70A04879-CE81-CCBA-54BD-35A6A13371D2}"/>
          </ac:picMkLst>
        </pc:picChg>
        <pc:picChg chg="del">
          <ac:chgData name="arturo schofield astorga" userId="2f896e1544c6061a" providerId="LiveId" clId="{B42CF0F9-B622-4813-9DDC-7BC755B7BEDF}" dt="2023-04-13T18:11:44.181" v="213" actId="478"/>
          <ac:picMkLst>
            <pc:docMk/>
            <pc:sldMk cId="3900419284" sldId="603"/>
            <ac:picMk id="5" creationId="{C615ABDC-8C55-64FF-FE34-2639CDF8C185}"/>
          </ac:picMkLst>
        </pc:picChg>
      </pc:sldChg>
      <pc:sldChg chg="modSp add modAnim">
        <pc:chgData name="arturo schofield astorga" userId="2f896e1544c6061a" providerId="LiveId" clId="{B42CF0F9-B622-4813-9DDC-7BC755B7BEDF}" dt="2023-04-13T18:19:30.566" v="289"/>
        <pc:sldMkLst>
          <pc:docMk/>
          <pc:sldMk cId="991985497" sldId="604"/>
        </pc:sldMkLst>
        <pc:spChg chg="mod">
          <ac:chgData name="arturo schofield astorga" userId="2f896e1544c6061a" providerId="LiveId" clId="{B42CF0F9-B622-4813-9DDC-7BC755B7BEDF}" dt="2023-04-13T18:19:30.566" v="289"/>
          <ac:spMkLst>
            <pc:docMk/>
            <pc:sldMk cId="991985497" sldId="604"/>
            <ac:spMk id="4" creationId="{00000000-0000-0000-0000-000000000000}"/>
          </ac:spMkLst>
        </pc:spChg>
      </pc:sldChg>
      <pc:sldChg chg="addSp delSp modSp add mod modAnim">
        <pc:chgData name="arturo schofield astorga" userId="2f896e1544c6061a" providerId="LiveId" clId="{B42CF0F9-B622-4813-9DDC-7BC755B7BEDF}" dt="2023-04-13T19:09:42.362" v="338" actId="167"/>
        <pc:sldMkLst>
          <pc:docMk/>
          <pc:sldMk cId="1789532593" sldId="605"/>
        </pc:sldMkLst>
        <pc:spChg chg="mod">
          <ac:chgData name="arturo schofield astorga" userId="2f896e1544c6061a" providerId="LiveId" clId="{B42CF0F9-B622-4813-9DDC-7BC755B7BEDF}" dt="2023-04-13T19:08:57.316" v="324" actId="12788"/>
          <ac:spMkLst>
            <pc:docMk/>
            <pc:sldMk cId="1789532593" sldId="605"/>
            <ac:spMk id="3" creationId="{7FA923B6-3F97-D9E3-3563-F91E116E4A0F}"/>
          </ac:spMkLst>
        </pc:spChg>
        <pc:spChg chg="mod">
          <ac:chgData name="arturo schofield astorga" userId="2f896e1544c6061a" providerId="LiveId" clId="{B42CF0F9-B622-4813-9DDC-7BC755B7BEDF}" dt="2023-04-13T19:09:20.190" v="330" actId="113"/>
          <ac:spMkLst>
            <pc:docMk/>
            <pc:sldMk cId="1789532593" sldId="605"/>
            <ac:spMk id="4" creationId="{00000000-0000-0000-0000-000000000000}"/>
          </ac:spMkLst>
        </pc:spChg>
        <pc:spChg chg="del">
          <ac:chgData name="arturo schofield astorga" userId="2f896e1544c6061a" providerId="LiveId" clId="{B42CF0F9-B622-4813-9DDC-7BC755B7BEDF}" dt="2023-04-13T19:08:52.716" v="319" actId="478"/>
          <ac:spMkLst>
            <pc:docMk/>
            <pc:sldMk cId="1789532593" sldId="605"/>
            <ac:spMk id="6" creationId="{00000000-0000-0000-0000-000000000000}"/>
          </ac:spMkLst>
        </pc:spChg>
        <pc:spChg chg="add del">
          <ac:chgData name="arturo schofield astorga" userId="2f896e1544c6061a" providerId="LiveId" clId="{B42CF0F9-B622-4813-9DDC-7BC755B7BEDF}" dt="2023-04-13T19:09:10.072" v="328" actId="22"/>
          <ac:spMkLst>
            <pc:docMk/>
            <pc:sldMk cId="1789532593" sldId="605"/>
            <ac:spMk id="11" creationId="{78A79B6C-8245-B7E6-1DD9-F2505A6DF1FF}"/>
          </ac:spMkLst>
        </pc:spChg>
        <pc:spChg chg="add mod">
          <ac:chgData name="arturo schofield astorga" userId="2f896e1544c6061a" providerId="LiveId" clId="{B42CF0F9-B622-4813-9DDC-7BC755B7BEDF}" dt="2023-04-13T19:09:32.892" v="336" actId="1076"/>
          <ac:spMkLst>
            <pc:docMk/>
            <pc:sldMk cId="1789532593" sldId="605"/>
            <ac:spMk id="12" creationId="{499FBC53-CFA4-70CE-3D53-7EC8C11BEE87}"/>
          </ac:spMkLst>
        </pc:spChg>
        <pc:spChg chg="del">
          <ac:chgData name="arturo schofield astorga" userId="2f896e1544c6061a" providerId="LiveId" clId="{B42CF0F9-B622-4813-9DDC-7BC755B7BEDF}" dt="2023-04-13T19:08:53.223" v="320" actId="478"/>
          <ac:spMkLst>
            <pc:docMk/>
            <pc:sldMk cId="1789532593" sldId="605"/>
            <ac:spMk id="16" creationId="{00000000-0000-0000-0000-000000000000}"/>
          </ac:spMkLst>
        </pc:spChg>
        <pc:picChg chg="del">
          <ac:chgData name="arturo schofield astorga" userId="2f896e1544c6061a" providerId="LiveId" clId="{B42CF0F9-B622-4813-9DDC-7BC755B7BEDF}" dt="2023-04-13T19:08:53.645" v="321" actId="478"/>
          <ac:picMkLst>
            <pc:docMk/>
            <pc:sldMk cId="1789532593" sldId="605"/>
            <ac:picMk id="2" creationId="{0AB1EA43-208A-FE4A-5C09-327B57AB4401}"/>
          </ac:picMkLst>
        </pc:picChg>
        <pc:picChg chg="del">
          <ac:chgData name="arturo schofield astorga" userId="2f896e1544c6061a" providerId="LiveId" clId="{B42CF0F9-B622-4813-9DDC-7BC755B7BEDF}" dt="2023-04-13T19:08:54.209" v="322" actId="478"/>
          <ac:picMkLst>
            <pc:docMk/>
            <pc:sldMk cId="1789532593" sldId="605"/>
            <ac:picMk id="5" creationId="{00000000-0000-0000-0000-000000000000}"/>
          </ac:picMkLst>
        </pc:picChg>
        <pc:picChg chg="add mod">
          <ac:chgData name="arturo schofield astorga" userId="2f896e1544c6061a" providerId="LiveId" clId="{B42CF0F9-B622-4813-9DDC-7BC755B7BEDF}" dt="2023-04-13T19:09:00.763" v="325" actId="1076"/>
          <ac:picMkLst>
            <pc:docMk/>
            <pc:sldMk cId="1789532593" sldId="605"/>
            <ac:picMk id="7" creationId="{D0D0459A-CF4C-49FA-98BE-9537BD8782F0}"/>
          </ac:picMkLst>
        </pc:picChg>
        <pc:picChg chg="del">
          <ac:chgData name="arturo schofield astorga" userId="2f896e1544c6061a" providerId="LiveId" clId="{B42CF0F9-B622-4813-9DDC-7BC755B7BEDF}" dt="2023-04-13T19:08:30.017" v="308" actId="478"/>
          <ac:picMkLst>
            <pc:docMk/>
            <pc:sldMk cId="1789532593" sldId="605"/>
            <ac:picMk id="8" creationId="{54FCBEEB-D9AF-99B4-7EF2-AF7EE543B15F}"/>
          </ac:picMkLst>
        </pc:picChg>
        <pc:picChg chg="add mod">
          <ac:chgData name="arturo schofield astorga" userId="2f896e1544c6061a" providerId="LiveId" clId="{B42CF0F9-B622-4813-9DDC-7BC755B7BEDF}" dt="2023-04-13T19:09:03.129" v="326"/>
          <ac:picMkLst>
            <pc:docMk/>
            <pc:sldMk cId="1789532593" sldId="605"/>
            <ac:picMk id="9" creationId="{D7FE7835-E983-850A-7E57-31DE2163B3C4}"/>
          </ac:picMkLst>
        </pc:picChg>
        <pc:picChg chg="add mod ord">
          <ac:chgData name="arturo schofield astorga" userId="2f896e1544c6061a" providerId="LiveId" clId="{B42CF0F9-B622-4813-9DDC-7BC755B7BEDF}" dt="2023-04-13T19:09:42.362" v="338" actId="167"/>
          <ac:picMkLst>
            <pc:docMk/>
            <pc:sldMk cId="1789532593" sldId="605"/>
            <ac:picMk id="13" creationId="{D4527570-DA83-DF0B-1744-F6DF25BAF53E}"/>
          </ac:picMkLst>
        </pc:picChg>
      </pc:sldChg>
      <pc:sldChg chg="addSp delSp modSp add mod modAnim">
        <pc:chgData name="arturo schofield astorga" userId="2f896e1544c6061a" providerId="LiveId" clId="{B42CF0F9-B622-4813-9DDC-7BC755B7BEDF}" dt="2023-04-13T19:22:14.744" v="361" actId="208"/>
        <pc:sldMkLst>
          <pc:docMk/>
          <pc:sldMk cId="3947162509" sldId="606"/>
        </pc:sldMkLst>
        <pc:spChg chg="add mod">
          <ac:chgData name="arturo schofield astorga" userId="2f896e1544c6061a" providerId="LiveId" clId="{B42CF0F9-B622-4813-9DDC-7BC755B7BEDF}" dt="2023-04-13T19:22:08.235" v="360" actId="1076"/>
          <ac:spMkLst>
            <pc:docMk/>
            <pc:sldMk cId="3947162509" sldId="606"/>
            <ac:spMk id="4" creationId="{7AF2997E-9EDC-3626-D990-629356FF7530}"/>
          </ac:spMkLst>
        </pc:spChg>
        <pc:spChg chg="mod">
          <ac:chgData name="arturo schofield astorga" userId="2f896e1544c6061a" providerId="LiveId" clId="{B42CF0F9-B622-4813-9DDC-7BC755B7BEDF}" dt="2023-04-13T19:22:14.744" v="361" actId="208"/>
          <ac:spMkLst>
            <pc:docMk/>
            <pc:sldMk cId="3947162509" sldId="606"/>
            <ac:spMk id="5" creationId="{C3570969-2E5F-D2A5-C789-0C6E1197D972}"/>
          </ac:spMkLst>
        </pc:spChg>
        <pc:grpChg chg="del">
          <ac:chgData name="arturo schofield astorga" userId="2f896e1544c6061a" providerId="LiveId" clId="{B42CF0F9-B622-4813-9DDC-7BC755B7BEDF}" dt="2023-04-13T19:09:57.803" v="340" actId="478"/>
          <ac:grpSpMkLst>
            <pc:docMk/>
            <pc:sldMk cId="3947162509" sldId="606"/>
            <ac:grpSpMk id="8" creationId="{864084F4-150C-85F4-6D07-F5294F35410A}"/>
          </ac:grpSpMkLst>
        </pc:grpChg>
        <pc:picChg chg="add mod">
          <ac:chgData name="arturo schofield astorga" userId="2f896e1544c6061a" providerId="LiveId" clId="{B42CF0F9-B622-4813-9DDC-7BC755B7BEDF}" dt="2023-04-13T19:22:08.235" v="360" actId="1076"/>
          <ac:picMkLst>
            <pc:docMk/>
            <pc:sldMk cId="3947162509" sldId="606"/>
            <ac:picMk id="2" creationId="{5EF86010-B8D4-1FAE-F9DF-746548E7D9CE}"/>
          </ac:picMkLst>
        </pc:picChg>
        <pc:picChg chg="add mod">
          <ac:chgData name="arturo schofield astorga" userId="2f896e1544c6061a" providerId="LiveId" clId="{B42CF0F9-B622-4813-9DDC-7BC755B7BEDF}" dt="2023-04-13T19:22:08.235" v="360" actId="1076"/>
          <ac:picMkLst>
            <pc:docMk/>
            <pc:sldMk cId="3947162509" sldId="606"/>
            <ac:picMk id="3" creationId="{FC9250DD-72BB-9D2A-27D0-2F1784C35FBC}"/>
          </ac:picMkLst>
        </pc:picChg>
      </pc:sldChg>
      <pc:sldChg chg="add del">
        <pc:chgData name="arturo schofield astorga" userId="2f896e1544c6061a" providerId="LiveId" clId="{B42CF0F9-B622-4813-9DDC-7BC755B7BEDF}" dt="2023-04-13T19:10:02.609" v="344"/>
        <pc:sldMkLst>
          <pc:docMk/>
          <pc:sldMk cId="2829471280" sldId="607"/>
        </pc:sldMkLst>
        <pc:spChg chg="add del mod">
          <ac:chgData name="arturo schofield astorga" userId="2f896e1544c6061a" providerId="LiveId" clId="{B42CF0F9-B622-4813-9DDC-7BC755B7BEDF}" dt="2023-04-13T19:23:24.852" v="382" actId="208"/>
          <ac:spMkLst>
            <pc:docMk/>
            <pc:sldMk cId="2829471280" sldId="607"/>
            <ac:spMk id="3" creationId="{7FA923B6-3F97-D9E3-3563-F91E116E4A0F}"/>
          </ac:spMkLst>
        </pc:spChg>
        <pc:spChg chg="mod">
          <ac:chgData name="arturo schofield astorga" userId="2f896e1544c6061a" providerId="LiveId" clId="{B42CF0F9-B622-4813-9DDC-7BC755B7BEDF}" dt="2023-04-13T19:22:21.469" v="364"/>
          <ac:spMkLst>
            <pc:docMk/>
            <pc:sldMk cId="2829471280" sldId="607"/>
            <ac:spMk id="4" creationId="{00000000-0000-0000-0000-000000000000}"/>
          </ac:spMkLst>
        </pc:spChg>
        <pc:spChg chg="del">
          <ac:chgData name="arturo schofield astorga" userId="2f896e1544c6061a" providerId="LiveId" clId="{B42CF0F9-B622-4813-9DDC-7BC755B7BEDF}" dt="2023-04-13T19:22:26.152" v="367" actId="478"/>
          <ac:spMkLst>
            <pc:docMk/>
            <pc:sldMk cId="2829471280" sldId="607"/>
            <ac:spMk id="12" creationId="{499FBC53-CFA4-70CE-3D53-7EC8C11BEE87}"/>
          </ac:spMkLst>
        </pc:spChg>
        <pc:picChg chg="add mod">
          <ac:chgData name="arturo schofield astorga" userId="2f896e1544c6061a" providerId="LiveId" clId="{B42CF0F9-B622-4813-9DDC-7BC755B7BEDF}" dt="2023-04-13T19:22:32.597" v="370" actId="1076"/>
          <ac:picMkLst>
            <pc:docMk/>
            <pc:sldMk cId="2829471280" sldId="607"/>
            <ac:picMk id="2" creationId="{39D74AD6-2025-9F8B-5C32-84BA913EB1F1}"/>
          </ac:picMkLst>
        </pc:picChg>
        <pc:picChg chg="del">
          <ac:chgData name="arturo schofield astorga" userId="2f896e1544c6061a" providerId="LiveId" clId="{B42CF0F9-B622-4813-9DDC-7BC755B7BEDF}" dt="2023-04-13T19:22:23.965" v="365" actId="478"/>
          <ac:picMkLst>
            <pc:docMk/>
            <pc:sldMk cId="2829471280" sldId="607"/>
            <ac:picMk id="7" creationId="{D0D0459A-CF4C-49FA-98BE-9537BD8782F0}"/>
          </ac:picMkLst>
        </pc:picChg>
        <pc:picChg chg="del">
          <ac:chgData name="arturo schofield astorga" userId="2f896e1544c6061a" providerId="LiveId" clId="{B42CF0F9-B622-4813-9DDC-7BC755B7BEDF}" dt="2023-04-13T19:22:24.257" v="366" actId="478"/>
          <ac:picMkLst>
            <pc:docMk/>
            <pc:sldMk cId="2829471280" sldId="607"/>
            <ac:picMk id="9" creationId="{D7FE7835-E983-850A-7E57-31DE2163B3C4}"/>
          </ac:picMkLst>
        </pc:picChg>
      </pc:sldChg>
      <pc:sldChg chg="addSp delSp modSp add mod modAnim">
        <pc:chgData name="arturo schofield astorga" userId="2f896e1544c6061a" providerId="LiveId" clId="{B42CF0F9-B622-4813-9DDC-7BC755B7BEDF}" dt="2023-04-13T19:23:12.785" v="381" actId="1076"/>
        <pc:sldMkLst>
          <pc:docMk/>
          <pc:sldMk cId="2798432653" sldId="608"/>
        </pc:sldMkLst>
        <pc:spChg chg="add mod">
          <ac:chgData name="arturo schofield astorga" userId="2f896e1544c6061a" providerId="LiveId" clId="{B42CF0F9-B622-4813-9DDC-7BC755B7BEDF}" dt="2023-04-13T19:22:52.907" v="375"/>
          <ac:spMkLst>
            <pc:docMk/>
            <pc:sldMk cId="2798432653" sldId="608"/>
            <ac:spMk id="2" creationId="{84942B5E-C27D-B96B-E35B-B84C8D0C9A12}"/>
          </ac:spMkLst>
        </pc:spChg>
        <pc:spChg chg="mod">
          <ac:chgData name="arturo schofield astorga" userId="2f896e1544c6061a" providerId="LiveId" clId="{B42CF0F9-B622-4813-9DDC-7BC755B7BEDF}" dt="2023-04-13T19:23:09.643" v="380" actId="1076"/>
          <ac:spMkLst>
            <pc:docMk/>
            <pc:sldMk cId="2798432653" sldId="608"/>
            <ac:spMk id="5" creationId="{C3570969-2E5F-D2A5-C789-0C6E1197D972}"/>
          </ac:spMkLst>
        </pc:spChg>
        <pc:grpChg chg="del">
          <ac:chgData name="arturo schofield astorga" userId="2f896e1544c6061a" providerId="LiveId" clId="{B42CF0F9-B622-4813-9DDC-7BC755B7BEDF}" dt="2023-04-13T19:22:57.525" v="376" actId="478"/>
          <ac:grpSpMkLst>
            <pc:docMk/>
            <pc:sldMk cId="2798432653" sldId="608"/>
            <ac:grpSpMk id="8" creationId="{864084F4-150C-85F4-6D07-F5294F35410A}"/>
          </ac:grpSpMkLst>
        </pc:grpChg>
        <pc:picChg chg="add mod">
          <ac:chgData name="arturo schofield astorga" userId="2f896e1544c6061a" providerId="LiveId" clId="{B42CF0F9-B622-4813-9DDC-7BC755B7BEDF}" dt="2023-04-13T19:23:12.785" v="381" actId="1076"/>
          <ac:picMkLst>
            <pc:docMk/>
            <pc:sldMk cId="2798432653" sldId="608"/>
            <ac:picMk id="3" creationId="{F970FA34-7147-CAB4-936F-7CA172B5DCB5}"/>
          </ac:picMkLst>
        </pc:picChg>
        <pc:picChg chg="add mod">
          <ac:chgData name="arturo schofield astorga" userId="2f896e1544c6061a" providerId="LiveId" clId="{B42CF0F9-B622-4813-9DDC-7BC755B7BEDF}" dt="2023-04-13T19:23:09.643" v="380" actId="1076"/>
          <ac:picMkLst>
            <pc:docMk/>
            <pc:sldMk cId="2798432653" sldId="608"/>
            <ac:picMk id="4" creationId="{E4FC87D0-18B0-7C77-F1FE-4B83E1991C67}"/>
          </ac:picMkLst>
        </pc:picChg>
      </pc:sldChg>
      <pc:sldChg chg="addSp delSp modSp add mod delAnim">
        <pc:chgData name="arturo schofield astorga" userId="2f896e1544c6061a" providerId="LiveId" clId="{B42CF0F9-B622-4813-9DDC-7BC755B7BEDF}" dt="2023-04-13T19:40:56.002" v="408" actId="1076"/>
        <pc:sldMkLst>
          <pc:docMk/>
          <pc:sldMk cId="2471459305" sldId="609"/>
        </pc:sldMkLst>
        <pc:spChg chg="mod">
          <ac:chgData name="arturo schofield astorga" userId="2f896e1544c6061a" providerId="LiveId" clId="{B42CF0F9-B622-4813-9DDC-7BC755B7BEDF}" dt="2023-04-13T19:40:14.392" v="391" actId="1076"/>
          <ac:spMkLst>
            <pc:docMk/>
            <pc:sldMk cId="2471459305" sldId="609"/>
            <ac:spMk id="3" creationId="{7FA923B6-3F97-D9E3-3563-F91E116E4A0F}"/>
          </ac:spMkLst>
        </pc:spChg>
        <pc:spChg chg="mod">
          <ac:chgData name="arturo schofield astorga" userId="2f896e1544c6061a" providerId="LiveId" clId="{B42CF0F9-B622-4813-9DDC-7BC755B7BEDF}" dt="2023-04-13T19:40:56.002" v="408" actId="1076"/>
          <ac:spMkLst>
            <pc:docMk/>
            <pc:sldMk cId="2471459305" sldId="609"/>
            <ac:spMk id="4" creationId="{00000000-0000-0000-0000-000000000000}"/>
          </ac:spMkLst>
        </pc:spChg>
        <pc:spChg chg="add mod">
          <ac:chgData name="arturo schofield astorga" userId="2f896e1544c6061a" providerId="LiveId" clId="{B42CF0F9-B622-4813-9DDC-7BC755B7BEDF}" dt="2023-04-13T19:40:50.105" v="407" actId="14100"/>
          <ac:spMkLst>
            <pc:docMk/>
            <pc:sldMk cId="2471459305" sldId="609"/>
            <ac:spMk id="5" creationId="{5DC24035-DCC9-3465-0155-5FE85C582D90}"/>
          </ac:spMkLst>
        </pc:spChg>
        <pc:spChg chg="add mod">
          <ac:chgData name="arturo schofield astorga" userId="2f896e1544c6061a" providerId="LiveId" clId="{B42CF0F9-B622-4813-9DDC-7BC755B7BEDF}" dt="2023-04-13T19:40:46.976" v="405" actId="14100"/>
          <ac:spMkLst>
            <pc:docMk/>
            <pc:sldMk cId="2471459305" sldId="609"/>
            <ac:spMk id="6" creationId="{B1934652-6883-4B8B-BC41-5D8983E0A2AA}"/>
          </ac:spMkLst>
        </pc:spChg>
        <pc:spChg chg="del">
          <ac:chgData name="arturo schofield astorga" userId="2f896e1544c6061a" providerId="LiveId" clId="{B42CF0F9-B622-4813-9DDC-7BC755B7BEDF}" dt="2023-04-13T19:40:00.603" v="385" actId="478"/>
          <ac:spMkLst>
            <pc:docMk/>
            <pc:sldMk cId="2471459305" sldId="609"/>
            <ac:spMk id="12" creationId="{499FBC53-CFA4-70CE-3D53-7EC8C11BEE87}"/>
          </ac:spMkLst>
        </pc:spChg>
        <pc:picChg chg="add mod">
          <ac:chgData name="arturo schofield astorga" userId="2f896e1544c6061a" providerId="LiveId" clId="{B42CF0F9-B622-4813-9DDC-7BC755B7BEDF}" dt="2023-04-13T19:40:14.392" v="391" actId="1076"/>
          <ac:picMkLst>
            <pc:docMk/>
            <pc:sldMk cId="2471459305" sldId="609"/>
            <ac:picMk id="2" creationId="{961FB236-94F0-CE62-6480-70E731A5FC0D}"/>
          </ac:picMkLst>
        </pc:picChg>
        <pc:picChg chg="del">
          <ac:chgData name="arturo schofield astorga" userId="2f896e1544c6061a" providerId="LiveId" clId="{B42CF0F9-B622-4813-9DDC-7BC755B7BEDF}" dt="2023-04-13T19:40:01.037" v="386" actId="478"/>
          <ac:picMkLst>
            <pc:docMk/>
            <pc:sldMk cId="2471459305" sldId="609"/>
            <ac:picMk id="7" creationId="{D0D0459A-CF4C-49FA-98BE-9537BD8782F0}"/>
          </ac:picMkLst>
        </pc:picChg>
        <pc:picChg chg="del">
          <ac:chgData name="arturo schofield astorga" userId="2f896e1544c6061a" providerId="LiveId" clId="{B42CF0F9-B622-4813-9DDC-7BC755B7BEDF}" dt="2023-04-13T19:39:59.416" v="384" actId="478"/>
          <ac:picMkLst>
            <pc:docMk/>
            <pc:sldMk cId="2471459305" sldId="609"/>
            <ac:picMk id="9" creationId="{D7FE7835-E983-850A-7E57-31DE2163B3C4}"/>
          </ac:picMkLst>
        </pc:picChg>
      </pc:sldChg>
      <pc:sldChg chg="addSp delSp modSp add mod modAnim">
        <pc:chgData name="arturo schofield astorga" userId="2f896e1544c6061a" providerId="LiveId" clId="{B42CF0F9-B622-4813-9DDC-7BC755B7BEDF}" dt="2023-04-13T19:41:31.115" v="421" actId="1076"/>
        <pc:sldMkLst>
          <pc:docMk/>
          <pc:sldMk cId="522502787" sldId="610"/>
        </pc:sldMkLst>
        <pc:spChg chg="mod">
          <ac:chgData name="arturo schofield astorga" userId="2f896e1544c6061a" providerId="LiveId" clId="{B42CF0F9-B622-4813-9DDC-7BC755B7BEDF}" dt="2023-04-13T19:41:10.490" v="414" actId="1076"/>
          <ac:spMkLst>
            <pc:docMk/>
            <pc:sldMk cId="522502787" sldId="610"/>
            <ac:spMk id="4" creationId="{7AF2997E-9EDC-3626-D990-629356FF7530}"/>
          </ac:spMkLst>
        </pc:spChg>
        <pc:spChg chg="mod">
          <ac:chgData name="arturo schofield astorga" userId="2f896e1544c6061a" providerId="LiveId" clId="{B42CF0F9-B622-4813-9DDC-7BC755B7BEDF}" dt="2023-04-13T19:41:26.889" v="420" actId="14100"/>
          <ac:spMkLst>
            <pc:docMk/>
            <pc:sldMk cId="522502787" sldId="610"/>
            <ac:spMk id="5" creationId="{C3570969-2E5F-D2A5-C789-0C6E1197D972}"/>
          </ac:spMkLst>
        </pc:spChg>
        <pc:picChg chg="del">
          <ac:chgData name="arturo schofield astorga" userId="2f896e1544c6061a" providerId="LiveId" clId="{B42CF0F9-B622-4813-9DDC-7BC755B7BEDF}" dt="2023-04-13T19:41:05.518" v="410" actId="478"/>
          <ac:picMkLst>
            <pc:docMk/>
            <pc:sldMk cId="522502787" sldId="610"/>
            <ac:picMk id="2" creationId="{5EF86010-B8D4-1FAE-F9DF-746548E7D9CE}"/>
          </ac:picMkLst>
        </pc:picChg>
        <pc:picChg chg="del">
          <ac:chgData name="arturo schofield astorga" userId="2f896e1544c6061a" providerId="LiveId" clId="{B42CF0F9-B622-4813-9DDC-7BC755B7BEDF}" dt="2023-04-13T19:41:05.870" v="411" actId="478"/>
          <ac:picMkLst>
            <pc:docMk/>
            <pc:sldMk cId="522502787" sldId="610"/>
            <ac:picMk id="3" creationId="{FC9250DD-72BB-9D2A-27D0-2F1784C35FBC}"/>
          </ac:picMkLst>
        </pc:picChg>
        <pc:picChg chg="add mod">
          <ac:chgData name="arturo schofield astorga" userId="2f896e1544c6061a" providerId="LiveId" clId="{B42CF0F9-B622-4813-9DDC-7BC755B7BEDF}" dt="2023-04-13T19:41:31.115" v="421" actId="1076"/>
          <ac:picMkLst>
            <pc:docMk/>
            <pc:sldMk cId="522502787" sldId="610"/>
            <ac:picMk id="6" creationId="{598A712A-FD0D-F6D9-6312-2868E44BE7BA}"/>
          </ac:picMkLst>
        </pc:picChg>
        <pc:picChg chg="add mod">
          <ac:chgData name="arturo schofield astorga" userId="2f896e1544c6061a" providerId="LiveId" clId="{B42CF0F9-B622-4813-9DDC-7BC755B7BEDF}" dt="2023-04-13T19:41:20.925" v="418" actId="1076"/>
          <ac:picMkLst>
            <pc:docMk/>
            <pc:sldMk cId="522502787" sldId="610"/>
            <ac:picMk id="7" creationId="{21AE79CA-07F5-88B8-8147-17EE3BC874D8}"/>
          </ac:picMkLst>
        </pc:picChg>
      </pc:sldChg>
      <pc:sldChg chg="addSp delSp modSp add mod">
        <pc:chgData name="arturo schofield astorga" userId="2f896e1544c6061a" providerId="LiveId" clId="{B42CF0F9-B622-4813-9DDC-7BC755B7BEDF}" dt="2023-04-13T19:41:56.683" v="431" actId="1076"/>
        <pc:sldMkLst>
          <pc:docMk/>
          <pc:sldMk cId="387767845" sldId="611"/>
        </pc:sldMkLst>
        <pc:spChg chg="mod">
          <ac:chgData name="arturo schofield astorga" userId="2f896e1544c6061a" providerId="LiveId" clId="{B42CF0F9-B622-4813-9DDC-7BC755B7BEDF}" dt="2023-04-13T19:41:56.683" v="431" actId="1076"/>
          <ac:spMkLst>
            <pc:docMk/>
            <pc:sldMk cId="387767845" sldId="611"/>
            <ac:spMk id="3" creationId="{7FA923B6-3F97-D9E3-3563-F91E116E4A0F}"/>
          </ac:spMkLst>
        </pc:spChg>
        <pc:picChg chg="del">
          <ac:chgData name="arturo schofield astorga" userId="2f896e1544c6061a" providerId="LiveId" clId="{B42CF0F9-B622-4813-9DDC-7BC755B7BEDF}" dt="2023-04-13T19:41:41.001" v="423" actId="478"/>
          <ac:picMkLst>
            <pc:docMk/>
            <pc:sldMk cId="387767845" sldId="611"/>
            <ac:picMk id="2" creationId="{39D74AD6-2025-9F8B-5C32-84BA913EB1F1}"/>
          </ac:picMkLst>
        </pc:picChg>
        <pc:picChg chg="add mod">
          <ac:chgData name="arturo schofield astorga" userId="2f896e1544c6061a" providerId="LiveId" clId="{B42CF0F9-B622-4813-9DDC-7BC755B7BEDF}" dt="2023-04-13T19:41:50.569" v="427" actId="1076"/>
          <ac:picMkLst>
            <pc:docMk/>
            <pc:sldMk cId="387767845" sldId="611"/>
            <ac:picMk id="5" creationId="{48D24E9E-9BB2-EB27-C145-16B24E16D2C6}"/>
          </ac:picMkLst>
        </pc:picChg>
      </pc:sldChg>
      <pc:sldChg chg="modSp add modAnim">
        <pc:chgData name="arturo schofield astorga" userId="2f896e1544c6061a" providerId="LiveId" clId="{B42CF0F9-B622-4813-9DDC-7BC755B7BEDF}" dt="2023-04-13T19:42:05.852" v="435"/>
        <pc:sldMkLst>
          <pc:docMk/>
          <pc:sldMk cId="4231637346" sldId="612"/>
        </pc:sldMkLst>
        <pc:spChg chg="mod">
          <ac:chgData name="arturo schofield astorga" userId="2f896e1544c6061a" providerId="LiveId" clId="{B42CF0F9-B622-4813-9DDC-7BC755B7BEDF}" dt="2023-04-13T19:42:05.852" v="435"/>
          <ac:spMkLst>
            <pc:docMk/>
            <pc:sldMk cId="4231637346" sldId="612"/>
            <ac:spMk id="4" creationId="{00000000-0000-0000-0000-000000000000}"/>
          </ac:spMkLst>
        </pc:spChg>
      </pc:sldChg>
      <pc:sldChg chg="addSp delSp modSp add mod">
        <pc:chgData name="arturo schofield astorga" userId="2f896e1544c6061a" providerId="LiveId" clId="{B42CF0F9-B622-4813-9DDC-7BC755B7BEDF}" dt="2023-04-13T19:43:10.822" v="461" actId="1076"/>
        <pc:sldMkLst>
          <pc:docMk/>
          <pc:sldMk cId="1658673130" sldId="613"/>
        </pc:sldMkLst>
        <pc:spChg chg="mod">
          <ac:chgData name="arturo schofield astorga" userId="2f896e1544c6061a" providerId="LiveId" clId="{B42CF0F9-B622-4813-9DDC-7BC755B7BEDF}" dt="2023-04-13T19:42:17.636" v="438"/>
          <ac:spMkLst>
            <pc:docMk/>
            <pc:sldMk cId="1658673130" sldId="613"/>
            <ac:spMk id="2" creationId="{84942B5E-C27D-B96B-E35B-B84C8D0C9A12}"/>
          </ac:spMkLst>
        </pc:spChg>
        <pc:spChg chg="mod">
          <ac:chgData name="arturo schofield astorga" userId="2f896e1544c6061a" providerId="LiveId" clId="{B42CF0F9-B622-4813-9DDC-7BC755B7BEDF}" dt="2023-04-13T19:43:06.152" v="459" actId="164"/>
          <ac:spMkLst>
            <pc:docMk/>
            <pc:sldMk cId="1658673130" sldId="613"/>
            <ac:spMk id="5" creationId="{C3570969-2E5F-D2A5-C789-0C6E1197D972}"/>
          </ac:spMkLst>
        </pc:spChg>
        <pc:grpChg chg="add mod">
          <ac:chgData name="arturo schofield astorga" userId="2f896e1544c6061a" providerId="LiveId" clId="{B42CF0F9-B622-4813-9DDC-7BC755B7BEDF}" dt="2023-04-13T19:43:10.822" v="461" actId="1076"/>
          <ac:grpSpMkLst>
            <pc:docMk/>
            <pc:sldMk cId="1658673130" sldId="613"/>
            <ac:grpSpMk id="8" creationId="{527A7637-2BD8-54BA-4AEF-CF06F43D4401}"/>
          </ac:grpSpMkLst>
        </pc:grpChg>
        <pc:picChg chg="del">
          <ac:chgData name="arturo schofield astorga" userId="2f896e1544c6061a" providerId="LiveId" clId="{B42CF0F9-B622-4813-9DDC-7BC755B7BEDF}" dt="2023-04-13T19:42:21.071" v="439" actId="478"/>
          <ac:picMkLst>
            <pc:docMk/>
            <pc:sldMk cId="1658673130" sldId="613"/>
            <ac:picMk id="3" creationId="{F970FA34-7147-CAB4-936F-7CA172B5DCB5}"/>
          </ac:picMkLst>
        </pc:picChg>
        <pc:picChg chg="del">
          <ac:chgData name="arturo schofield astorga" userId="2f896e1544c6061a" providerId="LiveId" clId="{B42CF0F9-B622-4813-9DDC-7BC755B7BEDF}" dt="2023-04-13T19:42:21.513" v="440" actId="478"/>
          <ac:picMkLst>
            <pc:docMk/>
            <pc:sldMk cId="1658673130" sldId="613"/>
            <ac:picMk id="4" creationId="{E4FC87D0-18B0-7C77-F1FE-4B83E1991C67}"/>
          </ac:picMkLst>
        </pc:picChg>
        <pc:picChg chg="add mod">
          <ac:chgData name="arturo schofield astorga" userId="2f896e1544c6061a" providerId="LiveId" clId="{B42CF0F9-B622-4813-9DDC-7BC755B7BEDF}" dt="2023-04-13T19:43:06.152" v="459" actId="164"/>
          <ac:picMkLst>
            <pc:docMk/>
            <pc:sldMk cId="1658673130" sldId="613"/>
            <ac:picMk id="6" creationId="{94FE03FD-E3CE-CA0C-1AA0-EF67562D86BA}"/>
          </ac:picMkLst>
        </pc:picChg>
        <pc:picChg chg="add mod">
          <ac:chgData name="arturo schofield astorga" userId="2f896e1544c6061a" providerId="LiveId" clId="{B42CF0F9-B622-4813-9DDC-7BC755B7BEDF}" dt="2023-04-13T19:43:06.152" v="459" actId="164"/>
          <ac:picMkLst>
            <pc:docMk/>
            <pc:sldMk cId="1658673130" sldId="613"/>
            <ac:picMk id="7" creationId="{700E5577-6595-934D-2094-FDAA83956CE8}"/>
          </ac:picMkLst>
        </pc:picChg>
      </pc:sldChg>
      <pc:sldChg chg="addSp delSp modSp add mod">
        <pc:chgData name="arturo schofield astorga" userId="2f896e1544c6061a" providerId="LiveId" clId="{B42CF0F9-B622-4813-9DDC-7BC755B7BEDF}" dt="2023-04-13T19:44:05.681" v="484"/>
        <pc:sldMkLst>
          <pc:docMk/>
          <pc:sldMk cId="4194092738" sldId="614"/>
        </pc:sldMkLst>
        <pc:spChg chg="mod">
          <ac:chgData name="arturo schofield astorga" userId="2f896e1544c6061a" providerId="LiveId" clId="{B42CF0F9-B622-4813-9DDC-7BC755B7BEDF}" dt="2023-04-13T19:43:56.127" v="480" actId="1076"/>
          <ac:spMkLst>
            <pc:docMk/>
            <pc:sldMk cId="4194092738" sldId="614"/>
            <ac:spMk id="3" creationId="{7FA923B6-3F97-D9E3-3563-F91E116E4A0F}"/>
          </ac:spMkLst>
        </pc:spChg>
        <pc:spChg chg="mod">
          <ac:chgData name="arturo schofield astorga" userId="2f896e1544c6061a" providerId="LiveId" clId="{B42CF0F9-B622-4813-9DDC-7BC755B7BEDF}" dt="2023-04-13T19:44:05.681" v="484"/>
          <ac:spMkLst>
            <pc:docMk/>
            <pc:sldMk cId="4194092738" sldId="614"/>
            <ac:spMk id="4" creationId="{00000000-0000-0000-0000-000000000000}"/>
          </ac:spMkLst>
        </pc:spChg>
        <pc:spChg chg="del">
          <ac:chgData name="arturo schofield astorga" userId="2f896e1544c6061a" providerId="LiveId" clId="{B42CF0F9-B622-4813-9DDC-7BC755B7BEDF}" dt="2023-04-13T19:43:25.349" v="464" actId="478"/>
          <ac:spMkLst>
            <pc:docMk/>
            <pc:sldMk cId="4194092738" sldId="614"/>
            <ac:spMk id="5" creationId="{5DC24035-DCC9-3465-0155-5FE85C582D90}"/>
          </ac:spMkLst>
        </pc:spChg>
        <pc:spChg chg="del mod">
          <ac:chgData name="arturo schofield astorga" userId="2f896e1544c6061a" providerId="LiveId" clId="{B42CF0F9-B622-4813-9DDC-7BC755B7BEDF}" dt="2023-04-13T19:43:30.026" v="469" actId="478"/>
          <ac:spMkLst>
            <pc:docMk/>
            <pc:sldMk cId="4194092738" sldId="614"/>
            <ac:spMk id="6" creationId="{B1934652-6883-4B8B-BC41-5D8983E0A2AA}"/>
          </ac:spMkLst>
        </pc:spChg>
        <pc:picChg chg="del">
          <ac:chgData name="arturo schofield astorga" userId="2f896e1544c6061a" providerId="LiveId" clId="{B42CF0F9-B622-4813-9DDC-7BC755B7BEDF}" dt="2023-04-13T19:43:24.113" v="463" actId="478"/>
          <ac:picMkLst>
            <pc:docMk/>
            <pc:sldMk cId="4194092738" sldId="614"/>
            <ac:picMk id="2" creationId="{961FB236-94F0-CE62-6480-70E731A5FC0D}"/>
          </ac:picMkLst>
        </pc:picChg>
        <pc:picChg chg="add mod">
          <ac:chgData name="arturo schofield astorga" userId="2f896e1544c6061a" providerId="LiveId" clId="{B42CF0F9-B622-4813-9DDC-7BC755B7BEDF}" dt="2023-04-13T19:43:57.852" v="481" actId="1076"/>
          <ac:picMkLst>
            <pc:docMk/>
            <pc:sldMk cId="4194092738" sldId="614"/>
            <ac:picMk id="7" creationId="{EF5FF91C-BC3B-FF02-B73C-985C38156FC5}"/>
          </ac:picMkLst>
        </pc:picChg>
        <pc:picChg chg="add del mod">
          <ac:chgData name="arturo schofield astorga" userId="2f896e1544c6061a" providerId="LiveId" clId="{B42CF0F9-B622-4813-9DDC-7BC755B7BEDF}" dt="2023-04-13T19:43:38.208" v="474" actId="1076"/>
          <ac:picMkLst>
            <pc:docMk/>
            <pc:sldMk cId="4194092738" sldId="614"/>
            <ac:picMk id="13" creationId="{D4527570-DA83-DF0B-1744-F6DF25BAF53E}"/>
          </ac:picMkLst>
        </pc:picChg>
      </pc:sldChg>
      <pc:sldChg chg="modSp add modAnim">
        <pc:chgData name="arturo schofield astorga" userId="2f896e1544c6061a" providerId="LiveId" clId="{B42CF0F9-B622-4813-9DDC-7BC755B7BEDF}" dt="2023-04-13T19:44:14.461" v="488"/>
        <pc:sldMkLst>
          <pc:docMk/>
          <pc:sldMk cId="929599907" sldId="615"/>
        </pc:sldMkLst>
        <pc:spChg chg="mod">
          <ac:chgData name="arturo schofield astorga" userId="2f896e1544c6061a" providerId="LiveId" clId="{B42CF0F9-B622-4813-9DDC-7BC755B7BEDF}" dt="2023-04-13T19:44:14.461" v="488"/>
          <ac:spMkLst>
            <pc:docMk/>
            <pc:sldMk cId="929599907" sldId="615"/>
            <ac:spMk id="4" creationId="{00000000-0000-0000-0000-000000000000}"/>
          </ac:spMkLst>
        </pc:spChg>
      </pc:sldChg>
      <pc:sldChg chg="addSp delSp modSp add mod delAnim">
        <pc:chgData name="arturo schofield astorga" userId="2f896e1544c6061a" providerId="LiveId" clId="{B42CF0F9-B622-4813-9DDC-7BC755B7BEDF}" dt="2023-04-13T19:45:03.364" v="504" actId="1076"/>
        <pc:sldMkLst>
          <pc:docMk/>
          <pc:sldMk cId="4063897677" sldId="616"/>
        </pc:sldMkLst>
        <pc:spChg chg="mod">
          <ac:chgData name="arturo schofield astorga" userId="2f896e1544c6061a" providerId="LiveId" clId="{B42CF0F9-B622-4813-9DDC-7BC755B7BEDF}" dt="2023-04-13T19:44:34.268" v="496" actId="12788"/>
          <ac:spMkLst>
            <pc:docMk/>
            <pc:sldMk cId="4063897677" sldId="616"/>
            <ac:spMk id="4" creationId="{7AF2997E-9EDC-3626-D990-629356FF7530}"/>
          </ac:spMkLst>
        </pc:spChg>
        <pc:spChg chg="mod">
          <ac:chgData name="arturo schofield astorga" userId="2f896e1544c6061a" providerId="LiveId" clId="{B42CF0F9-B622-4813-9DDC-7BC755B7BEDF}" dt="2023-04-13T19:44:48.926" v="501" actId="207"/>
          <ac:spMkLst>
            <pc:docMk/>
            <pc:sldMk cId="4063897677" sldId="616"/>
            <ac:spMk id="5" creationId="{C3570969-2E5F-D2A5-C789-0C6E1197D972}"/>
          </ac:spMkLst>
        </pc:spChg>
        <pc:picChg chg="add mod">
          <ac:chgData name="arturo schofield astorga" userId="2f896e1544c6061a" providerId="LiveId" clId="{B42CF0F9-B622-4813-9DDC-7BC755B7BEDF}" dt="2023-04-13T19:45:03.364" v="504" actId="1076"/>
          <ac:picMkLst>
            <pc:docMk/>
            <pc:sldMk cId="4063897677" sldId="616"/>
            <ac:picMk id="2" creationId="{10BC7A00-D025-906A-BB14-C92CECA641A2}"/>
          </ac:picMkLst>
        </pc:picChg>
        <pc:picChg chg="del">
          <ac:chgData name="arturo schofield astorga" userId="2f896e1544c6061a" providerId="LiveId" clId="{B42CF0F9-B622-4813-9DDC-7BC755B7BEDF}" dt="2023-04-13T19:44:27.051" v="492" actId="478"/>
          <ac:picMkLst>
            <pc:docMk/>
            <pc:sldMk cId="4063897677" sldId="616"/>
            <ac:picMk id="6" creationId="{598A712A-FD0D-F6D9-6312-2868E44BE7BA}"/>
          </ac:picMkLst>
        </pc:picChg>
        <pc:picChg chg="del">
          <ac:chgData name="arturo schofield astorga" userId="2f896e1544c6061a" providerId="LiveId" clId="{B42CF0F9-B622-4813-9DDC-7BC755B7BEDF}" dt="2023-04-13T19:44:27.368" v="493" actId="478"/>
          <ac:picMkLst>
            <pc:docMk/>
            <pc:sldMk cId="4063897677" sldId="616"/>
            <ac:picMk id="7" creationId="{21AE79CA-07F5-88B8-8147-17EE3BC874D8}"/>
          </ac:picMkLst>
        </pc:picChg>
      </pc:sldChg>
      <pc:sldChg chg="add del">
        <pc:chgData name="arturo schofield astorga" userId="2f896e1544c6061a" providerId="LiveId" clId="{B42CF0F9-B622-4813-9DDC-7BC755B7BEDF}" dt="2023-04-13T19:45:26.065" v="505" actId="47"/>
        <pc:sldMkLst>
          <pc:docMk/>
          <pc:sldMk cId="3954116965" sldId="617"/>
        </pc:sldMkLst>
      </pc:sldChg>
    </pc:docChg>
  </pc:docChgLst>
  <pc:docChgLst>
    <pc:chgData name="arturo schofield astorga" userId="2f896e1544c6061a" providerId="LiveId" clId="{0C426FC1-7CB9-49E5-B3D8-5ED4C72599A0}"/>
    <pc:docChg chg="undo custSel addSld delSld modSld sldOrd">
      <pc:chgData name="arturo schofield astorga" userId="2f896e1544c6061a" providerId="LiveId" clId="{0C426FC1-7CB9-49E5-B3D8-5ED4C72599A0}" dt="2023-04-11T17:19:30.385" v="883" actId="14100"/>
      <pc:docMkLst>
        <pc:docMk/>
      </pc:docMkLst>
      <pc:sldChg chg="addSp delSp modSp mod">
        <pc:chgData name="arturo schofield astorga" userId="2f896e1544c6061a" providerId="LiveId" clId="{0C426FC1-7CB9-49E5-B3D8-5ED4C72599A0}" dt="2023-04-11T16:10:43.839" v="335" actId="1440"/>
        <pc:sldMkLst>
          <pc:docMk/>
          <pc:sldMk cId="3125248321" sldId="272"/>
        </pc:sldMkLst>
        <pc:spChg chg="mod">
          <ac:chgData name="arturo schofield astorga" userId="2f896e1544c6061a" providerId="LiveId" clId="{0C426FC1-7CB9-49E5-B3D8-5ED4C72599A0}" dt="2023-04-11T16:07:52.716" v="316" actId="1076"/>
          <ac:spMkLst>
            <pc:docMk/>
            <pc:sldMk cId="3125248321" sldId="272"/>
            <ac:spMk id="4" creationId="{00000000-0000-0000-0000-000000000000}"/>
          </ac:spMkLst>
        </pc:spChg>
        <pc:spChg chg="mod">
          <ac:chgData name="arturo schofield astorga" userId="2f896e1544c6061a" providerId="LiveId" clId="{0C426FC1-7CB9-49E5-B3D8-5ED4C72599A0}" dt="2023-04-11T16:07:43.187" v="312" actId="1076"/>
          <ac:spMkLst>
            <pc:docMk/>
            <pc:sldMk cId="3125248321" sldId="272"/>
            <ac:spMk id="6" creationId="{00000000-0000-0000-0000-000000000000}"/>
          </ac:spMkLst>
        </pc:spChg>
        <pc:spChg chg="mod">
          <ac:chgData name="arturo schofield astorga" userId="2f896e1544c6061a" providerId="LiveId" clId="{0C426FC1-7CB9-49E5-B3D8-5ED4C72599A0}" dt="2023-04-11T16:07:51.215" v="315" actId="14100"/>
          <ac:spMkLst>
            <pc:docMk/>
            <pc:sldMk cId="3125248321" sldId="272"/>
            <ac:spMk id="16" creationId="{00000000-0000-0000-0000-000000000000}"/>
          </ac:spMkLst>
        </pc:spChg>
        <pc:picChg chg="add mod">
          <ac:chgData name="arturo schofield astorga" userId="2f896e1544c6061a" providerId="LiveId" clId="{0C426FC1-7CB9-49E5-B3D8-5ED4C72599A0}" dt="2023-04-11T16:10:43.839" v="335" actId="1440"/>
          <ac:picMkLst>
            <pc:docMk/>
            <pc:sldMk cId="3125248321" sldId="272"/>
            <ac:picMk id="3" creationId="{0DF231FC-5696-2294-8F9C-B58C5FB85485}"/>
          </ac:picMkLst>
        </pc:picChg>
        <pc:picChg chg="del mod">
          <ac:chgData name="arturo schofield astorga" userId="2f896e1544c6061a" providerId="LiveId" clId="{0C426FC1-7CB9-49E5-B3D8-5ED4C72599A0}" dt="2023-04-11T16:10:40.954" v="333" actId="478"/>
          <ac:picMkLst>
            <pc:docMk/>
            <pc:sldMk cId="3125248321" sldId="272"/>
            <ac:picMk id="5" creationId="{00000000-0000-0000-0000-000000000000}"/>
          </ac:picMkLst>
        </pc:picChg>
        <pc:picChg chg="add del mod">
          <ac:chgData name="arturo schofield astorga" userId="2f896e1544c6061a" providerId="LiveId" clId="{0C426FC1-7CB9-49E5-B3D8-5ED4C72599A0}" dt="2023-04-11T16:10:34.222" v="329" actId="478"/>
          <ac:picMkLst>
            <pc:docMk/>
            <pc:sldMk cId="3125248321" sldId="272"/>
            <ac:picMk id="2050" creationId="{7F4B7E9F-3EFC-2345-B7D4-29332982D76E}"/>
          </ac:picMkLst>
        </pc:picChg>
      </pc:sldChg>
      <pc:sldChg chg="add">
        <pc:chgData name="arturo schofield astorga" userId="2f896e1544c6061a" providerId="LiveId" clId="{0C426FC1-7CB9-49E5-B3D8-5ED4C72599A0}" dt="2023-04-10T21:00:45.344" v="21"/>
        <pc:sldMkLst>
          <pc:docMk/>
          <pc:sldMk cId="3048056481" sldId="273"/>
        </pc:sldMkLst>
      </pc:sldChg>
      <pc:sldChg chg="addSp modSp add mod">
        <pc:chgData name="arturo schofield astorga" userId="2f896e1544c6061a" providerId="LiveId" clId="{0C426FC1-7CB9-49E5-B3D8-5ED4C72599A0}" dt="2023-04-11T16:32:20.425" v="447" actId="14100"/>
        <pc:sldMkLst>
          <pc:docMk/>
          <pc:sldMk cId="1190361106" sldId="338"/>
        </pc:sldMkLst>
        <pc:spChg chg="add mod">
          <ac:chgData name="arturo schofield astorga" userId="2f896e1544c6061a" providerId="LiveId" clId="{0C426FC1-7CB9-49E5-B3D8-5ED4C72599A0}" dt="2023-04-11T16:32:13.429" v="444" actId="1076"/>
          <ac:spMkLst>
            <pc:docMk/>
            <pc:sldMk cId="1190361106" sldId="338"/>
            <ac:spMk id="2" creationId="{D543097C-CF99-E60A-79F2-37A0D4AD8A14}"/>
          </ac:spMkLst>
        </pc:spChg>
        <pc:spChg chg="mod">
          <ac:chgData name="arturo schofield astorga" userId="2f896e1544c6061a" providerId="LiveId" clId="{0C426FC1-7CB9-49E5-B3D8-5ED4C72599A0}" dt="2023-04-11T16:29:28.744" v="424" actId="1076"/>
          <ac:spMkLst>
            <pc:docMk/>
            <pc:sldMk cId="1190361106" sldId="338"/>
            <ac:spMk id="4" creationId="{00000000-0000-0000-0000-000000000000}"/>
          </ac:spMkLst>
        </pc:spChg>
        <pc:spChg chg="mod">
          <ac:chgData name="arturo schofield astorga" userId="2f896e1544c6061a" providerId="LiveId" clId="{0C426FC1-7CB9-49E5-B3D8-5ED4C72599A0}" dt="2023-04-11T16:32:18.117" v="446" actId="14100"/>
          <ac:spMkLst>
            <pc:docMk/>
            <pc:sldMk cId="1190361106" sldId="338"/>
            <ac:spMk id="6" creationId="{00000000-0000-0000-0000-000000000000}"/>
          </ac:spMkLst>
        </pc:spChg>
        <pc:spChg chg="mod">
          <ac:chgData name="arturo schofield astorga" userId="2f896e1544c6061a" providerId="LiveId" clId="{0C426FC1-7CB9-49E5-B3D8-5ED4C72599A0}" dt="2023-04-11T16:32:20.425" v="447" actId="14100"/>
          <ac:spMkLst>
            <pc:docMk/>
            <pc:sldMk cId="1190361106" sldId="338"/>
            <ac:spMk id="16" creationId="{00000000-0000-0000-0000-000000000000}"/>
          </ac:spMkLst>
        </pc:spChg>
        <pc:picChg chg="mod">
          <ac:chgData name="arturo schofield astorga" userId="2f896e1544c6061a" providerId="LiveId" clId="{0C426FC1-7CB9-49E5-B3D8-5ED4C72599A0}" dt="2023-04-11T16:30:03.564" v="433" actId="1076"/>
          <ac:picMkLst>
            <pc:docMk/>
            <pc:sldMk cId="1190361106" sldId="338"/>
            <ac:picMk id="5" creationId="{00000000-0000-0000-0000-000000000000}"/>
          </ac:picMkLst>
        </pc:picChg>
        <pc:picChg chg="add mod">
          <ac:chgData name="arturo schofield astorga" userId="2f896e1544c6061a" providerId="LiveId" clId="{0C426FC1-7CB9-49E5-B3D8-5ED4C72599A0}" dt="2023-04-11T16:32:13.429" v="444" actId="1076"/>
          <ac:picMkLst>
            <pc:docMk/>
            <pc:sldMk cId="1190361106" sldId="338"/>
            <ac:picMk id="7" creationId="{39F6342C-1422-9435-C8E9-1D35C1C974D7}"/>
          </ac:picMkLst>
        </pc:picChg>
      </pc:sldChg>
      <pc:sldChg chg="addSp delSp modSp mod">
        <pc:chgData name="arturo schofield astorga" userId="2f896e1544c6061a" providerId="LiveId" clId="{0C426FC1-7CB9-49E5-B3D8-5ED4C72599A0}" dt="2023-04-11T15:57:36.080" v="245" actId="1076"/>
        <pc:sldMkLst>
          <pc:docMk/>
          <pc:sldMk cId="3728047969" sldId="361"/>
        </pc:sldMkLst>
        <pc:spChg chg="mod">
          <ac:chgData name="arturo schofield astorga" userId="2f896e1544c6061a" providerId="LiveId" clId="{0C426FC1-7CB9-49E5-B3D8-5ED4C72599A0}" dt="2023-04-10T21:07:18.556" v="55" actId="1076"/>
          <ac:spMkLst>
            <pc:docMk/>
            <pc:sldMk cId="3728047969" sldId="361"/>
            <ac:spMk id="2" creationId="{00000000-0000-0000-0000-000000000000}"/>
          </ac:spMkLst>
        </pc:spChg>
        <pc:spChg chg="mod">
          <ac:chgData name="arturo schofield astorga" userId="2f896e1544c6061a" providerId="LiveId" clId="{0C426FC1-7CB9-49E5-B3D8-5ED4C72599A0}" dt="2023-04-10T21:07:12.784" v="53" actId="14100"/>
          <ac:spMkLst>
            <pc:docMk/>
            <pc:sldMk cId="3728047969" sldId="361"/>
            <ac:spMk id="4" creationId="{00000000-0000-0000-0000-000000000000}"/>
          </ac:spMkLst>
        </pc:spChg>
        <pc:spChg chg="add mod ord">
          <ac:chgData name="arturo schofield astorga" userId="2f896e1544c6061a" providerId="LiveId" clId="{0C426FC1-7CB9-49E5-B3D8-5ED4C72599A0}" dt="2023-04-10T21:07:08.040" v="51" actId="1076"/>
          <ac:spMkLst>
            <pc:docMk/>
            <pc:sldMk cId="3728047969" sldId="361"/>
            <ac:spMk id="5" creationId="{C3570969-2E5F-D2A5-C789-0C6E1197D972}"/>
          </ac:spMkLst>
        </pc:spChg>
        <pc:picChg chg="del">
          <ac:chgData name="arturo schofield astorga" userId="2f896e1544c6061a" providerId="LiveId" clId="{0C426FC1-7CB9-49E5-B3D8-5ED4C72599A0}" dt="2023-04-10T21:05:35.942" v="25" actId="478"/>
          <ac:picMkLst>
            <pc:docMk/>
            <pc:sldMk cId="3728047969" sldId="361"/>
            <ac:picMk id="8" creationId="{40757A4A-ADC1-5212-3817-ED0C48E7B985}"/>
          </ac:picMkLst>
        </pc:picChg>
        <pc:picChg chg="add mod">
          <ac:chgData name="arturo schofield astorga" userId="2f896e1544c6061a" providerId="LiveId" clId="{0C426FC1-7CB9-49E5-B3D8-5ED4C72599A0}" dt="2023-04-11T15:57:36.080" v="245" actId="1076"/>
          <ac:picMkLst>
            <pc:docMk/>
            <pc:sldMk cId="3728047969" sldId="361"/>
            <ac:picMk id="1026" creationId="{AC5D0E9D-C402-AB30-8D5B-33D4EF3EC8CC}"/>
          </ac:picMkLst>
        </pc:picChg>
      </pc:sldChg>
      <pc:sldChg chg="addSp delSp modSp mod">
        <pc:chgData name="arturo schofield astorga" userId="2f896e1544c6061a" providerId="LiveId" clId="{0C426FC1-7CB9-49E5-B3D8-5ED4C72599A0}" dt="2023-04-11T16:04:35.876" v="306" actId="1076"/>
        <pc:sldMkLst>
          <pc:docMk/>
          <pc:sldMk cId="4031676015" sldId="388"/>
        </pc:sldMkLst>
        <pc:spChg chg="mod">
          <ac:chgData name="arturo schofield astorga" userId="2f896e1544c6061a" providerId="LiveId" clId="{0C426FC1-7CB9-49E5-B3D8-5ED4C72599A0}" dt="2023-04-11T16:03:44.355" v="295" actId="1076"/>
          <ac:spMkLst>
            <pc:docMk/>
            <pc:sldMk cId="4031676015" sldId="388"/>
            <ac:spMk id="2" creationId="{00000000-0000-0000-0000-000000000000}"/>
          </ac:spMkLst>
        </pc:spChg>
        <pc:spChg chg="add mod">
          <ac:chgData name="arturo schofield astorga" userId="2f896e1544c6061a" providerId="LiveId" clId="{0C426FC1-7CB9-49E5-B3D8-5ED4C72599A0}" dt="2023-04-11T16:03:58.218" v="299" actId="1076"/>
          <ac:spMkLst>
            <pc:docMk/>
            <pc:sldMk cId="4031676015" sldId="388"/>
            <ac:spMk id="4" creationId="{57D07777-A7A2-F646-61BF-2E47FD228891}"/>
          </ac:spMkLst>
        </pc:spChg>
        <pc:spChg chg="mod">
          <ac:chgData name="arturo schofield astorga" userId="2f896e1544c6061a" providerId="LiveId" clId="{0C426FC1-7CB9-49E5-B3D8-5ED4C72599A0}" dt="2023-04-11T16:03:47.242" v="296" actId="1076"/>
          <ac:spMkLst>
            <pc:docMk/>
            <pc:sldMk cId="4031676015" sldId="388"/>
            <ac:spMk id="9" creationId="{C746CFDD-6FC3-5AA7-5C1D-362E2C5244F1}"/>
          </ac:spMkLst>
        </pc:spChg>
        <pc:picChg chg="add mod">
          <ac:chgData name="arturo schofield astorga" userId="2f896e1544c6061a" providerId="LiveId" clId="{0C426FC1-7CB9-49E5-B3D8-5ED4C72599A0}" dt="2023-04-11T16:04:35.876" v="306" actId="1076"/>
          <ac:picMkLst>
            <pc:docMk/>
            <pc:sldMk cId="4031676015" sldId="388"/>
            <ac:picMk id="6" creationId="{77454DD0-DF43-4B0D-EEA5-D3A6049F7D42}"/>
          </ac:picMkLst>
        </pc:picChg>
        <pc:picChg chg="del">
          <ac:chgData name="arturo schofield astorga" userId="2f896e1544c6061a" providerId="LiveId" clId="{0C426FC1-7CB9-49E5-B3D8-5ED4C72599A0}" dt="2023-04-11T16:03:42.933" v="294" actId="478"/>
          <ac:picMkLst>
            <pc:docMk/>
            <pc:sldMk cId="4031676015" sldId="388"/>
            <ac:picMk id="16" creationId="{0AA3791E-E786-49F5-9D5E-42241498812B}"/>
          </ac:picMkLst>
        </pc:picChg>
      </pc:sldChg>
      <pc:sldChg chg="addSp modSp mod">
        <pc:chgData name="arturo schofield astorga" userId="2f896e1544c6061a" providerId="LiveId" clId="{0C426FC1-7CB9-49E5-B3D8-5ED4C72599A0}" dt="2023-04-11T16:01:47.157" v="271" actId="14100"/>
        <pc:sldMkLst>
          <pc:docMk/>
          <pc:sldMk cId="2955835891" sldId="389"/>
        </pc:sldMkLst>
        <pc:spChg chg="mod">
          <ac:chgData name="arturo schofield astorga" userId="2f896e1544c6061a" providerId="LiveId" clId="{0C426FC1-7CB9-49E5-B3D8-5ED4C72599A0}" dt="2023-04-11T15:56:29.446" v="240" actId="14100"/>
          <ac:spMkLst>
            <pc:docMk/>
            <pc:sldMk cId="2955835891" sldId="389"/>
            <ac:spMk id="2" creationId="{00000000-0000-0000-0000-000000000000}"/>
          </ac:spMkLst>
        </pc:spChg>
        <pc:spChg chg="add mod">
          <ac:chgData name="arturo schofield astorga" userId="2f896e1544c6061a" providerId="LiveId" clId="{0C426FC1-7CB9-49E5-B3D8-5ED4C72599A0}" dt="2023-04-11T16:01:47.157" v="271" actId="14100"/>
          <ac:spMkLst>
            <pc:docMk/>
            <pc:sldMk cId="2955835891" sldId="389"/>
            <ac:spMk id="5" creationId="{D70E3491-3ABD-FA7C-67AC-C04A59961BBE}"/>
          </ac:spMkLst>
        </pc:spChg>
        <pc:spChg chg="mod">
          <ac:chgData name="arturo schofield astorga" userId="2f896e1544c6061a" providerId="LiveId" clId="{0C426FC1-7CB9-49E5-B3D8-5ED4C72599A0}" dt="2023-04-11T15:56:26.926" v="239" actId="1076"/>
          <ac:spMkLst>
            <pc:docMk/>
            <pc:sldMk cId="2955835891" sldId="389"/>
            <ac:spMk id="9" creationId="{C746CFDD-6FC3-5AA7-5C1D-362E2C5244F1}"/>
          </ac:spMkLst>
        </pc:spChg>
        <pc:picChg chg="mod">
          <ac:chgData name="arturo schofield astorga" userId="2f896e1544c6061a" providerId="LiveId" clId="{0C426FC1-7CB9-49E5-B3D8-5ED4C72599A0}" dt="2023-04-11T15:56:26.926" v="239" actId="1076"/>
          <ac:picMkLst>
            <pc:docMk/>
            <pc:sldMk cId="2955835891" sldId="389"/>
            <ac:picMk id="4" creationId="{00000000-0000-0000-0000-000000000000}"/>
          </ac:picMkLst>
        </pc:picChg>
        <pc:picChg chg="mod">
          <ac:chgData name="arturo schofield astorga" userId="2f896e1544c6061a" providerId="LiveId" clId="{0C426FC1-7CB9-49E5-B3D8-5ED4C72599A0}" dt="2023-04-11T15:56:16.769" v="236" actId="1076"/>
          <ac:picMkLst>
            <pc:docMk/>
            <pc:sldMk cId="2955835891" sldId="389"/>
            <ac:picMk id="6" creationId="{33EDEFF7-11EF-8CE0-8EA8-00DE84BF0DF0}"/>
          </ac:picMkLst>
        </pc:picChg>
        <pc:picChg chg="mod">
          <ac:chgData name="arturo schofield astorga" userId="2f896e1544c6061a" providerId="LiveId" clId="{0C426FC1-7CB9-49E5-B3D8-5ED4C72599A0}" dt="2023-04-11T15:56:26.926" v="239" actId="1076"/>
          <ac:picMkLst>
            <pc:docMk/>
            <pc:sldMk cId="2955835891" sldId="389"/>
            <ac:picMk id="8" creationId="{00000000-0000-0000-0000-000000000000}"/>
          </ac:picMkLst>
        </pc:picChg>
        <pc:picChg chg="mod">
          <ac:chgData name="arturo schofield astorga" userId="2f896e1544c6061a" providerId="LiveId" clId="{0C426FC1-7CB9-49E5-B3D8-5ED4C72599A0}" dt="2023-04-11T15:56:43.356" v="242" actId="1076"/>
          <ac:picMkLst>
            <pc:docMk/>
            <pc:sldMk cId="2955835891" sldId="389"/>
            <ac:picMk id="10" creationId="{00000000-0000-0000-0000-000000000000}"/>
          </ac:picMkLst>
        </pc:picChg>
        <pc:picChg chg="mod">
          <ac:chgData name="arturo schofield astorga" userId="2f896e1544c6061a" providerId="LiveId" clId="{0C426FC1-7CB9-49E5-B3D8-5ED4C72599A0}" dt="2023-04-11T15:56:34.616" v="241" actId="1076"/>
          <ac:picMkLst>
            <pc:docMk/>
            <pc:sldMk cId="2955835891" sldId="389"/>
            <ac:picMk id="11" creationId="{00000000-0000-0000-0000-000000000000}"/>
          </ac:picMkLst>
        </pc:picChg>
        <pc:picChg chg="mod">
          <ac:chgData name="arturo schofield astorga" userId="2f896e1544c6061a" providerId="LiveId" clId="{0C426FC1-7CB9-49E5-B3D8-5ED4C72599A0}" dt="2023-04-11T15:56:26.926" v="239" actId="1076"/>
          <ac:picMkLst>
            <pc:docMk/>
            <pc:sldMk cId="2955835891" sldId="389"/>
            <ac:picMk id="12" creationId="{00000000-0000-0000-0000-000000000000}"/>
          </ac:picMkLst>
        </pc:picChg>
        <pc:picChg chg="mod">
          <ac:chgData name="arturo schofield astorga" userId="2f896e1544c6061a" providerId="LiveId" clId="{0C426FC1-7CB9-49E5-B3D8-5ED4C72599A0}" dt="2023-04-11T15:56:26.926" v="239" actId="1076"/>
          <ac:picMkLst>
            <pc:docMk/>
            <pc:sldMk cId="2955835891" sldId="389"/>
            <ac:picMk id="13" creationId="{00000000-0000-0000-0000-000000000000}"/>
          </ac:picMkLst>
        </pc:picChg>
        <pc:picChg chg="mod">
          <ac:chgData name="arturo schofield astorga" userId="2f896e1544c6061a" providerId="LiveId" clId="{0C426FC1-7CB9-49E5-B3D8-5ED4C72599A0}" dt="2023-04-11T15:56:26.926" v="239" actId="1076"/>
          <ac:picMkLst>
            <pc:docMk/>
            <pc:sldMk cId="2955835891" sldId="389"/>
            <ac:picMk id="14" creationId="{00000000-0000-0000-0000-000000000000}"/>
          </ac:picMkLst>
        </pc:picChg>
        <pc:picChg chg="add mod">
          <ac:chgData name="arturo schofield astorga" userId="2f896e1544c6061a" providerId="LiveId" clId="{0C426FC1-7CB9-49E5-B3D8-5ED4C72599A0}" dt="2023-04-11T16:01:45.630" v="270" actId="1076"/>
          <ac:picMkLst>
            <pc:docMk/>
            <pc:sldMk cId="2955835891" sldId="389"/>
            <ac:picMk id="15" creationId="{62978BC7-FF6D-6678-AFE0-B404C3729F80}"/>
          </ac:picMkLst>
        </pc:picChg>
      </pc:sldChg>
      <pc:sldChg chg="modSp mod">
        <pc:chgData name="arturo schofield astorga" userId="2f896e1544c6061a" providerId="LiveId" clId="{0C426FC1-7CB9-49E5-B3D8-5ED4C72599A0}" dt="2023-04-11T14:00:14.318" v="117" actId="14100"/>
        <pc:sldMkLst>
          <pc:docMk/>
          <pc:sldMk cId="2859637264" sldId="390"/>
        </pc:sldMkLst>
        <pc:spChg chg="mod">
          <ac:chgData name="arturo schofield astorga" userId="2f896e1544c6061a" providerId="LiveId" clId="{0C426FC1-7CB9-49E5-B3D8-5ED4C72599A0}" dt="2023-04-11T14:00:14.318" v="117" actId="14100"/>
          <ac:spMkLst>
            <pc:docMk/>
            <pc:sldMk cId="2859637264" sldId="390"/>
            <ac:spMk id="4" creationId="{00000000-0000-0000-0000-000000000000}"/>
          </ac:spMkLst>
        </pc:spChg>
      </pc:sldChg>
      <pc:sldChg chg="addSp delSp modSp del mod">
        <pc:chgData name="arturo schofield astorga" userId="2f896e1544c6061a" providerId="LiveId" clId="{0C426FC1-7CB9-49E5-B3D8-5ED4C72599A0}" dt="2023-04-11T16:03:02.353" v="289" actId="47"/>
        <pc:sldMkLst>
          <pc:docMk/>
          <pc:sldMk cId="603225401" sldId="391"/>
        </pc:sldMkLst>
        <pc:spChg chg="mod">
          <ac:chgData name="arturo schofield astorga" userId="2f896e1544c6061a" providerId="LiveId" clId="{0C426FC1-7CB9-49E5-B3D8-5ED4C72599A0}" dt="2023-04-11T16:02:25.809" v="277" actId="14100"/>
          <ac:spMkLst>
            <pc:docMk/>
            <pc:sldMk cId="603225401" sldId="391"/>
            <ac:spMk id="2" creationId="{00000000-0000-0000-0000-000000000000}"/>
          </ac:spMkLst>
        </pc:spChg>
        <pc:spChg chg="mod">
          <ac:chgData name="arturo schofield astorga" userId="2f896e1544c6061a" providerId="LiveId" clId="{0C426FC1-7CB9-49E5-B3D8-5ED4C72599A0}" dt="2023-04-11T14:56:33.745" v="142" actId="113"/>
          <ac:spMkLst>
            <pc:docMk/>
            <pc:sldMk cId="603225401" sldId="391"/>
            <ac:spMk id="3" creationId="{00000000-0000-0000-0000-000000000000}"/>
          </ac:spMkLst>
        </pc:spChg>
        <pc:spChg chg="mod">
          <ac:chgData name="arturo schofield astorga" userId="2f896e1544c6061a" providerId="LiveId" clId="{0C426FC1-7CB9-49E5-B3D8-5ED4C72599A0}" dt="2023-04-11T16:02:19.766" v="276" actId="120"/>
          <ac:spMkLst>
            <pc:docMk/>
            <pc:sldMk cId="603225401" sldId="391"/>
            <ac:spMk id="4" creationId="{00000000-0000-0000-0000-000000000000}"/>
          </ac:spMkLst>
        </pc:spChg>
        <pc:picChg chg="mod">
          <ac:chgData name="arturo schofield astorga" userId="2f896e1544c6061a" providerId="LiveId" clId="{0C426FC1-7CB9-49E5-B3D8-5ED4C72599A0}" dt="2023-04-11T14:01:26.842" v="132" actId="1076"/>
          <ac:picMkLst>
            <pc:docMk/>
            <pc:sldMk cId="603225401" sldId="391"/>
            <ac:picMk id="5" creationId="{00000000-0000-0000-0000-000000000000}"/>
          </ac:picMkLst>
        </pc:picChg>
        <pc:picChg chg="del">
          <ac:chgData name="arturo schofield astorga" userId="2f896e1544c6061a" providerId="LiveId" clId="{0C426FC1-7CB9-49E5-B3D8-5ED4C72599A0}" dt="2023-04-11T14:00:22.739" v="118" actId="478"/>
          <ac:picMkLst>
            <pc:docMk/>
            <pc:sldMk cId="603225401" sldId="391"/>
            <ac:picMk id="6" creationId="{5CE03974-DDBC-8F5C-E624-DD82A97107FF}"/>
          </ac:picMkLst>
        </pc:picChg>
        <pc:picChg chg="mod">
          <ac:chgData name="arturo schofield astorga" userId="2f896e1544c6061a" providerId="LiveId" clId="{0C426FC1-7CB9-49E5-B3D8-5ED4C72599A0}" dt="2023-04-11T14:01:26.842" v="132" actId="1076"/>
          <ac:picMkLst>
            <pc:docMk/>
            <pc:sldMk cId="603225401" sldId="391"/>
            <ac:picMk id="9" creationId="{00000000-0000-0000-0000-000000000000}"/>
          </ac:picMkLst>
        </pc:picChg>
        <pc:picChg chg="mod">
          <ac:chgData name="arturo schofield astorga" userId="2f896e1544c6061a" providerId="LiveId" clId="{0C426FC1-7CB9-49E5-B3D8-5ED4C72599A0}" dt="2023-04-11T14:01:26.842" v="132" actId="1076"/>
          <ac:picMkLst>
            <pc:docMk/>
            <pc:sldMk cId="603225401" sldId="391"/>
            <ac:picMk id="10" creationId="{00000000-0000-0000-0000-000000000000}"/>
          </ac:picMkLst>
        </pc:picChg>
        <pc:picChg chg="mod">
          <ac:chgData name="arturo schofield astorga" userId="2f896e1544c6061a" providerId="LiveId" clId="{0C426FC1-7CB9-49E5-B3D8-5ED4C72599A0}" dt="2023-04-11T14:01:26.842" v="132" actId="1076"/>
          <ac:picMkLst>
            <pc:docMk/>
            <pc:sldMk cId="603225401" sldId="391"/>
            <ac:picMk id="11" creationId="{00000000-0000-0000-0000-000000000000}"/>
          </ac:picMkLst>
        </pc:picChg>
        <pc:picChg chg="add mod">
          <ac:chgData name="arturo schofield astorga" userId="2f896e1544c6061a" providerId="LiveId" clId="{0C426FC1-7CB9-49E5-B3D8-5ED4C72599A0}" dt="2023-04-11T14:56:24.279" v="141" actId="1440"/>
          <ac:picMkLst>
            <pc:docMk/>
            <pc:sldMk cId="603225401" sldId="391"/>
            <ac:picMk id="1026" creationId="{57DAF4F9-A050-7759-B5C3-DF021F3DA298}"/>
          </ac:picMkLst>
        </pc:picChg>
      </pc:sldChg>
      <pc:sldChg chg="addSp modSp mod">
        <pc:chgData name="arturo schofield astorga" userId="2f896e1544c6061a" providerId="LiveId" clId="{0C426FC1-7CB9-49E5-B3D8-5ED4C72599A0}" dt="2023-04-11T16:02:11.541" v="275" actId="14100"/>
        <pc:sldMkLst>
          <pc:docMk/>
          <pc:sldMk cId="810388106" sldId="392"/>
        </pc:sldMkLst>
        <pc:spChg chg="mod">
          <ac:chgData name="arturo schofield astorga" userId="2f896e1544c6061a" providerId="LiveId" clId="{0C426FC1-7CB9-49E5-B3D8-5ED4C72599A0}" dt="2023-04-11T15:58:02.452" v="253" actId="14100"/>
          <ac:spMkLst>
            <pc:docMk/>
            <pc:sldMk cId="810388106" sldId="392"/>
            <ac:spMk id="2" creationId="{00000000-0000-0000-0000-000000000000}"/>
          </ac:spMkLst>
        </pc:spChg>
        <pc:spChg chg="mod">
          <ac:chgData name="arturo schofield astorga" userId="2f896e1544c6061a" providerId="LiveId" clId="{0C426FC1-7CB9-49E5-B3D8-5ED4C72599A0}" dt="2023-04-11T15:57:57.183" v="250" actId="14100"/>
          <ac:spMkLst>
            <pc:docMk/>
            <pc:sldMk cId="810388106" sldId="392"/>
            <ac:spMk id="4" creationId="{00000000-0000-0000-0000-000000000000}"/>
          </ac:spMkLst>
        </pc:spChg>
        <pc:spChg chg="add mod ord">
          <ac:chgData name="arturo schofield astorga" userId="2f896e1544c6061a" providerId="LiveId" clId="{0C426FC1-7CB9-49E5-B3D8-5ED4C72599A0}" dt="2023-04-11T16:02:11.541" v="275" actId="14100"/>
          <ac:spMkLst>
            <pc:docMk/>
            <pc:sldMk cId="810388106" sldId="392"/>
            <ac:spMk id="7" creationId="{75F3F843-4A71-E27A-1EFE-FB0E07ADA85F}"/>
          </ac:spMkLst>
        </pc:spChg>
        <pc:picChg chg="add mod">
          <ac:chgData name="arturo schofield astorga" userId="2f896e1544c6061a" providerId="LiveId" clId="{0C426FC1-7CB9-49E5-B3D8-5ED4C72599A0}" dt="2023-04-11T16:02:07.908" v="273" actId="1076"/>
          <ac:picMkLst>
            <pc:docMk/>
            <pc:sldMk cId="810388106" sldId="392"/>
            <ac:picMk id="6" creationId="{02269576-8A19-1413-0C8D-7CC0A622BA1A}"/>
          </ac:picMkLst>
        </pc:picChg>
        <pc:picChg chg="mod">
          <ac:chgData name="arturo schofield astorga" userId="2f896e1544c6061a" providerId="LiveId" clId="{0C426FC1-7CB9-49E5-B3D8-5ED4C72599A0}" dt="2023-04-11T15:58:00.531" v="252" actId="1076"/>
          <ac:picMkLst>
            <pc:docMk/>
            <pc:sldMk cId="810388106" sldId="392"/>
            <ac:picMk id="11" creationId="{00000000-0000-0000-0000-000000000000}"/>
          </ac:picMkLst>
        </pc:picChg>
        <pc:picChg chg="mod">
          <ac:chgData name="arturo schofield astorga" userId="2f896e1544c6061a" providerId="LiveId" clId="{0C426FC1-7CB9-49E5-B3D8-5ED4C72599A0}" dt="2023-04-11T15:57:59.064" v="251" actId="1076"/>
          <ac:picMkLst>
            <pc:docMk/>
            <pc:sldMk cId="810388106" sldId="392"/>
            <ac:picMk id="12" creationId="{00000000-0000-0000-0000-000000000000}"/>
          </ac:picMkLst>
        </pc:picChg>
      </pc:sldChg>
      <pc:sldChg chg="addSp delSp modSp mod">
        <pc:chgData name="arturo schofield astorga" userId="2f896e1544c6061a" providerId="LiveId" clId="{0C426FC1-7CB9-49E5-B3D8-5ED4C72599A0}" dt="2023-04-11T15:53:12.261" v="211" actId="1076"/>
        <pc:sldMkLst>
          <pc:docMk/>
          <pc:sldMk cId="3829879036" sldId="393"/>
        </pc:sldMkLst>
        <pc:spChg chg="mod">
          <ac:chgData name="arturo schofield astorga" userId="2f896e1544c6061a" providerId="LiveId" clId="{0C426FC1-7CB9-49E5-B3D8-5ED4C72599A0}" dt="2023-04-11T15:53:12.261" v="211" actId="1076"/>
          <ac:spMkLst>
            <pc:docMk/>
            <pc:sldMk cId="3829879036" sldId="393"/>
            <ac:spMk id="3" creationId="{00000000-0000-0000-0000-000000000000}"/>
          </ac:spMkLst>
        </pc:spChg>
        <pc:spChg chg="mod">
          <ac:chgData name="arturo schofield astorga" userId="2f896e1544c6061a" providerId="LiveId" clId="{0C426FC1-7CB9-49E5-B3D8-5ED4C72599A0}" dt="2023-04-11T15:53:01.515" v="209" actId="208"/>
          <ac:spMkLst>
            <pc:docMk/>
            <pc:sldMk cId="3829879036" sldId="393"/>
            <ac:spMk id="5" creationId="{FB65D692-6E39-22CD-70D8-4A7949740B5F}"/>
          </ac:spMkLst>
        </pc:spChg>
        <pc:picChg chg="add del mod">
          <ac:chgData name="arturo schofield astorga" userId="2f896e1544c6061a" providerId="LiveId" clId="{0C426FC1-7CB9-49E5-B3D8-5ED4C72599A0}" dt="2023-04-11T15:52:45.996" v="203" actId="478"/>
          <ac:picMkLst>
            <pc:docMk/>
            <pc:sldMk cId="3829879036" sldId="393"/>
            <ac:picMk id="7" creationId="{61F5A18D-F8B3-8869-A51E-9D4CC55196C7}"/>
          </ac:picMkLst>
        </pc:picChg>
        <pc:picChg chg="add mod">
          <ac:chgData name="arturo schofield astorga" userId="2f896e1544c6061a" providerId="LiveId" clId="{0C426FC1-7CB9-49E5-B3D8-5ED4C72599A0}" dt="2023-04-11T15:52:56.727" v="208" actId="1076"/>
          <ac:picMkLst>
            <pc:docMk/>
            <pc:sldMk cId="3829879036" sldId="393"/>
            <ac:picMk id="9" creationId="{76ACC844-AD35-28C6-55ED-F7D300FBF516}"/>
          </ac:picMkLst>
        </pc:picChg>
        <pc:picChg chg="del">
          <ac:chgData name="arturo schofield astorga" userId="2f896e1544c6061a" providerId="LiveId" clId="{0C426FC1-7CB9-49E5-B3D8-5ED4C72599A0}" dt="2023-04-11T15:50:41.359" v="195" actId="478"/>
          <ac:picMkLst>
            <pc:docMk/>
            <pc:sldMk cId="3829879036" sldId="393"/>
            <ac:picMk id="10" creationId="{07A22292-FAAF-19BE-34FA-A79090FE5A5F}"/>
          </ac:picMkLst>
        </pc:picChg>
        <pc:picChg chg="mod">
          <ac:chgData name="arturo schofield astorga" userId="2f896e1544c6061a" providerId="LiveId" clId="{0C426FC1-7CB9-49E5-B3D8-5ED4C72599A0}" dt="2023-04-11T15:53:07.967" v="210" actId="1076"/>
          <ac:picMkLst>
            <pc:docMk/>
            <pc:sldMk cId="3829879036" sldId="393"/>
            <ac:picMk id="11" creationId="{00000000-0000-0000-0000-000000000000}"/>
          </ac:picMkLst>
        </pc:picChg>
      </pc:sldChg>
      <pc:sldChg chg="addSp modSp add mod">
        <pc:chgData name="arturo schofield astorga" userId="2f896e1544c6061a" providerId="LiveId" clId="{0C426FC1-7CB9-49E5-B3D8-5ED4C72599A0}" dt="2023-04-11T16:14:43.184" v="366" actId="1076"/>
        <pc:sldMkLst>
          <pc:docMk/>
          <pc:sldMk cId="3570705188" sldId="398"/>
        </pc:sldMkLst>
        <pc:spChg chg="mod">
          <ac:chgData name="arturo schofield astorga" userId="2f896e1544c6061a" providerId="LiveId" clId="{0C426FC1-7CB9-49E5-B3D8-5ED4C72599A0}" dt="2023-04-11T16:12:41.214" v="356" actId="1076"/>
          <ac:spMkLst>
            <pc:docMk/>
            <pc:sldMk cId="3570705188" sldId="398"/>
            <ac:spMk id="2" creationId="{00000000-0000-0000-0000-000000000000}"/>
          </ac:spMkLst>
        </pc:spChg>
        <pc:spChg chg="add mod">
          <ac:chgData name="arturo schofield astorga" userId="2f896e1544c6061a" providerId="LiveId" clId="{0C426FC1-7CB9-49E5-B3D8-5ED4C72599A0}" dt="2023-04-11T16:12:56.548" v="358" actId="208"/>
          <ac:spMkLst>
            <pc:docMk/>
            <pc:sldMk cId="3570705188" sldId="398"/>
            <ac:spMk id="4" creationId="{F94CC692-6898-F5B5-6374-6CF76D0CD416}"/>
          </ac:spMkLst>
        </pc:spChg>
        <pc:spChg chg="mod">
          <ac:chgData name="arturo schofield astorga" userId="2f896e1544c6061a" providerId="LiveId" clId="{0C426FC1-7CB9-49E5-B3D8-5ED4C72599A0}" dt="2023-04-11T16:13:05.144" v="359" actId="14100"/>
          <ac:spMkLst>
            <pc:docMk/>
            <pc:sldMk cId="3570705188" sldId="398"/>
            <ac:spMk id="9" creationId="{C746CFDD-6FC3-5AA7-5C1D-362E2C5244F1}"/>
          </ac:spMkLst>
        </pc:spChg>
        <pc:picChg chg="add mod">
          <ac:chgData name="arturo schofield astorga" userId="2f896e1544c6061a" providerId="LiveId" clId="{0C426FC1-7CB9-49E5-B3D8-5ED4C72599A0}" dt="2023-04-11T16:14:43.184" v="366" actId="1076"/>
          <ac:picMkLst>
            <pc:docMk/>
            <pc:sldMk cId="3570705188" sldId="398"/>
            <ac:picMk id="6" creationId="{EAF20261-9622-5D47-4965-C011FD5B5838}"/>
          </ac:picMkLst>
        </pc:picChg>
      </pc:sldChg>
      <pc:sldChg chg="add">
        <pc:chgData name="arturo schofield astorga" userId="2f896e1544c6061a" providerId="LiveId" clId="{0C426FC1-7CB9-49E5-B3D8-5ED4C72599A0}" dt="2023-04-10T21:00:45.344" v="21"/>
        <pc:sldMkLst>
          <pc:docMk/>
          <pc:sldMk cId="4191580989" sldId="399"/>
        </pc:sldMkLst>
      </pc:sldChg>
      <pc:sldChg chg="addSp delSp modSp add mod">
        <pc:chgData name="arturo schofield astorga" userId="2f896e1544c6061a" providerId="LiveId" clId="{0C426FC1-7CB9-49E5-B3D8-5ED4C72599A0}" dt="2023-04-11T16:28:15.018" v="414" actId="1076"/>
        <pc:sldMkLst>
          <pc:docMk/>
          <pc:sldMk cId="40665036" sldId="400"/>
        </pc:sldMkLst>
        <pc:spChg chg="mod">
          <ac:chgData name="arturo schofield astorga" userId="2f896e1544c6061a" providerId="LiveId" clId="{0C426FC1-7CB9-49E5-B3D8-5ED4C72599A0}" dt="2023-04-11T16:16:16.763" v="375" actId="14100"/>
          <ac:spMkLst>
            <pc:docMk/>
            <pc:sldMk cId="40665036" sldId="400"/>
            <ac:spMk id="2" creationId="{00000000-0000-0000-0000-000000000000}"/>
          </ac:spMkLst>
        </pc:spChg>
        <pc:spChg chg="add mod">
          <ac:chgData name="arturo schofield astorga" userId="2f896e1544c6061a" providerId="LiveId" clId="{0C426FC1-7CB9-49E5-B3D8-5ED4C72599A0}" dt="2023-04-11T16:27:29.781" v="408" actId="208"/>
          <ac:spMkLst>
            <pc:docMk/>
            <pc:sldMk cId="40665036" sldId="400"/>
            <ac:spMk id="7" creationId="{2DA91B05-0F48-03A4-5FF0-A0870569F1E5}"/>
          </ac:spMkLst>
        </pc:spChg>
        <pc:spChg chg="mod">
          <ac:chgData name="arturo schofield astorga" userId="2f896e1544c6061a" providerId="LiveId" clId="{0C426FC1-7CB9-49E5-B3D8-5ED4C72599A0}" dt="2023-04-11T16:16:16.763" v="375" actId="14100"/>
          <ac:spMkLst>
            <pc:docMk/>
            <pc:sldMk cId="40665036" sldId="400"/>
            <ac:spMk id="17" creationId="{00000000-0000-0000-0000-000000000000}"/>
          </ac:spMkLst>
        </pc:spChg>
        <pc:spChg chg="mod">
          <ac:chgData name="arturo schofield astorga" userId="2f896e1544c6061a" providerId="LiveId" clId="{0C426FC1-7CB9-49E5-B3D8-5ED4C72599A0}" dt="2023-04-11T16:27:57.511" v="410" actId="27803"/>
          <ac:spMkLst>
            <pc:docMk/>
            <pc:sldMk cId="40665036" sldId="400"/>
            <ac:spMk id="28" creationId="{916E1BDD-3368-B884-44E8-F699A23CAA39}"/>
          </ac:spMkLst>
        </pc:spChg>
        <pc:spChg chg="mod">
          <ac:chgData name="arturo schofield astorga" userId="2f896e1544c6061a" providerId="LiveId" clId="{0C426FC1-7CB9-49E5-B3D8-5ED4C72599A0}" dt="2023-04-11T16:27:57.511" v="410" actId="27803"/>
          <ac:spMkLst>
            <pc:docMk/>
            <pc:sldMk cId="40665036" sldId="400"/>
            <ac:spMk id="29" creationId="{D73DBEBD-D2E8-9E6F-1AC2-DE1D69E72930}"/>
          </ac:spMkLst>
        </pc:spChg>
        <pc:spChg chg="mod">
          <ac:chgData name="arturo schofield astorga" userId="2f896e1544c6061a" providerId="LiveId" clId="{0C426FC1-7CB9-49E5-B3D8-5ED4C72599A0}" dt="2023-04-11T16:27:57.511" v="410" actId="27803"/>
          <ac:spMkLst>
            <pc:docMk/>
            <pc:sldMk cId="40665036" sldId="400"/>
            <ac:spMk id="33" creationId="{3E67AC85-0E6B-520F-EFE2-0BC8E5A5822C}"/>
          </ac:spMkLst>
        </pc:spChg>
        <pc:spChg chg="mod">
          <ac:chgData name="arturo schofield astorga" userId="2f896e1544c6061a" providerId="LiveId" clId="{0C426FC1-7CB9-49E5-B3D8-5ED4C72599A0}" dt="2023-04-11T16:27:57.511" v="410" actId="27803"/>
          <ac:spMkLst>
            <pc:docMk/>
            <pc:sldMk cId="40665036" sldId="400"/>
            <ac:spMk id="37" creationId="{F09CEF5D-4030-3401-EE3B-84427A25BA3F}"/>
          </ac:spMkLst>
        </pc:spChg>
        <pc:grpChg chg="add del mod">
          <ac:chgData name="arturo schofield astorga" userId="2f896e1544c6061a" providerId="LiveId" clId="{0C426FC1-7CB9-49E5-B3D8-5ED4C72599A0}" dt="2023-04-11T16:27:57.511" v="410" actId="27803"/>
          <ac:grpSpMkLst>
            <pc:docMk/>
            <pc:sldMk cId="40665036" sldId="400"/>
            <ac:grpSpMk id="11" creationId="{D823474F-467E-2ADA-A1BB-590F57A579FA}"/>
          </ac:grpSpMkLst>
        </pc:grpChg>
        <pc:picChg chg="add del mod">
          <ac:chgData name="arturo schofield astorga" userId="2f896e1544c6061a" providerId="LiveId" clId="{0C426FC1-7CB9-49E5-B3D8-5ED4C72599A0}" dt="2023-04-11T16:26:54.856" v="397" actId="478"/>
          <ac:picMkLst>
            <pc:docMk/>
            <pc:sldMk cId="40665036" sldId="400"/>
            <ac:picMk id="6" creationId="{E59D875A-BDE1-023F-03A5-B3322AC1DB61}"/>
          </ac:picMkLst>
        </pc:picChg>
        <pc:picChg chg="add del mod">
          <ac:chgData name="arturo schofield astorga" userId="2f896e1544c6061a" providerId="LiveId" clId="{0C426FC1-7CB9-49E5-B3D8-5ED4C72599A0}" dt="2023-04-11T16:27:57.511" v="410" actId="27803"/>
          <ac:picMkLst>
            <pc:docMk/>
            <pc:sldMk cId="40665036" sldId="400"/>
            <ac:picMk id="10" creationId="{04ACF152-18AB-375D-1DB7-71BB3768B688}"/>
          </ac:picMkLst>
        </pc:picChg>
        <pc:picChg chg="mod">
          <ac:chgData name="arturo schofield astorga" userId="2f896e1544c6061a" providerId="LiveId" clId="{0C426FC1-7CB9-49E5-B3D8-5ED4C72599A0}" dt="2023-04-11T16:27:57.511" v="410" actId="27803"/>
          <ac:picMkLst>
            <pc:docMk/>
            <pc:sldMk cId="40665036" sldId="400"/>
            <ac:picMk id="12" creationId="{3AD329E6-8067-4B18-E81E-820F9B4AE7FA}"/>
          </ac:picMkLst>
        </pc:picChg>
        <pc:picChg chg="mod">
          <ac:chgData name="arturo schofield astorga" userId="2f896e1544c6061a" providerId="LiveId" clId="{0C426FC1-7CB9-49E5-B3D8-5ED4C72599A0}" dt="2023-04-11T16:27:57.511" v="410" actId="27803"/>
          <ac:picMkLst>
            <pc:docMk/>
            <pc:sldMk cId="40665036" sldId="400"/>
            <ac:picMk id="13" creationId="{E28C9B36-4E4E-DCBA-FE30-DBAD80325FF5}"/>
          </ac:picMkLst>
        </pc:picChg>
        <pc:picChg chg="mod">
          <ac:chgData name="arturo schofield astorga" userId="2f896e1544c6061a" providerId="LiveId" clId="{0C426FC1-7CB9-49E5-B3D8-5ED4C72599A0}" dt="2023-04-11T16:27:57.511" v="410" actId="27803"/>
          <ac:picMkLst>
            <pc:docMk/>
            <pc:sldMk cId="40665036" sldId="400"/>
            <ac:picMk id="14" creationId="{C5E4410C-2B1C-51DD-7806-FA848344A6D4}"/>
          </ac:picMkLst>
        </pc:picChg>
        <pc:picChg chg="mod">
          <ac:chgData name="arturo schofield astorga" userId="2f896e1544c6061a" providerId="LiveId" clId="{0C426FC1-7CB9-49E5-B3D8-5ED4C72599A0}" dt="2023-04-11T16:27:57.511" v="410" actId="27803"/>
          <ac:picMkLst>
            <pc:docMk/>
            <pc:sldMk cId="40665036" sldId="400"/>
            <ac:picMk id="15" creationId="{A4C6B21C-528A-FFCC-3727-C988CAAE6836}"/>
          </ac:picMkLst>
        </pc:picChg>
        <pc:picChg chg="del mod">
          <ac:chgData name="arturo schofield astorga" userId="2f896e1544c6061a" providerId="LiveId" clId="{0C426FC1-7CB9-49E5-B3D8-5ED4C72599A0}" dt="2023-04-11T16:21:19.705" v="392" actId="478"/>
          <ac:picMkLst>
            <pc:docMk/>
            <pc:sldMk cId="40665036" sldId="400"/>
            <ac:picMk id="16" creationId="{20F4C8DB-C153-FECF-C533-A48A313C9465}"/>
          </ac:picMkLst>
        </pc:picChg>
        <pc:picChg chg="mod">
          <ac:chgData name="arturo schofield astorga" userId="2f896e1544c6061a" providerId="LiveId" clId="{0C426FC1-7CB9-49E5-B3D8-5ED4C72599A0}" dt="2023-04-11T16:27:57.511" v="410" actId="27803"/>
          <ac:picMkLst>
            <pc:docMk/>
            <pc:sldMk cId="40665036" sldId="400"/>
            <ac:picMk id="19" creationId="{8C3CE5B9-CA96-77D9-0670-73D8CC70740C}"/>
          </ac:picMkLst>
        </pc:picChg>
        <pc:picChg chg="del">
          <ac:chgData name="arturo schofield astorga" userId="2f896e1544c6061a" providerId="LiveId" clId="{0C426FC1-7CB9-49E5-B3D8-5ED4C72599A0}" dt="2023-04-11T16:16:09.166" v="370" actId="478"/>
          <ac:picMkLst>
            <pc:docMk/>
            <pc:sldMk cId="40665036" sldId="400"/>
            <ac:picMk id="20" creationId="{B5982E31-1B3E-F657-5E4F-68B84DEB4CA4}"/>
          </ac:picMkLst>
        </pc:picChg>
        <pc:picChg chg="mod">
          <ac:chgData name="arturo schofield astorga" userId="2f896e1544c6061a" providerId="LiveId" clId="{0C426FC1-7CB9-49E5-B3D8-5ED4C72599A0}" dt="2023-04-11T16:27:57.511" v="410" actId="27803"/>
          <ac:picMkLst>
            <pc:docMk/>
            <pc:sldMk cId="40665036" sldId="400"/>
            <ac:picMk id="21" creationId="{8DE82D9A-962C-9993-A20F-D10ADDCDA519}"/>
          </ac:picMkLst>
        </pc:picChg>
        <pc:picChg chg="mod">
          <ac:chgData name="arturo schofield astorga" userId="2f896e1544c6061a" providerId="LiveId" clId="{0C426FC1-7CB9-49E5-B3D8-5ED4C72599A0}" dt="2023-04-11T16:27:57.511" v="410" actId="27803"/>
          <ac:picMkLst>
            <pc:docMk/>
            <pc:sldMk cId="40665036" sldId="400"/>
            <ac:picMk id="22" creationId="{453F14D8-EF2A-FE1F-C2EA-075BC474650F}"/>
          </ac:picMkLst>
        </pc:picChg>
        <pc:picChg chg="mod">
          <ac:chgData name="arturo schofield astorga" userId="2f896e1544c6061a" providerId="LiveId" clId="{0C426FC1-7CB9-49E5-B3D8-5ED4C72599A0}" dt="2023-04-11T16:27:57.511" v="410" actId="27803"/>
          <ac:picMkLst>
            <pc:docMk/>
            <pc:sldMk cId="40665036" sldId="400"/>
            <ac:picMk id="23" creationId="{537589BD-3479-50BC-0716-60CCF02974D5}"/>
          </ac:picMkLst>
        </pc:picChg>
        <pc:picChg chg="mod">
          <ac:chgData name="arturo schofield astorga" userId="2f896e1544c6061a" providerId="LiveId" clId="{0C426FC1-7CB9-49E5-B3D8-5ED4C72599A0}" dt="2023-04-11T16:27:57.511" v="410" actId="27803"/>
          <ac:picMkLst>
            <pc:docMk/>
            <pc:sldMk cId="40665036" sldId="400"/>
            <ac:picMk id="24" creationId="{13D90A19-4DDE-10E4-B641-DD54A7D22FC8}"/>
          </ac:picMkLst>
        </pc:picChg>
        <pc:picChg chg="mod">
          <ac:chgData name="arturo schofield astorga" userId="2f896e1544c6061a" providerId="LiveId" clId="{0C426FC1-7CB9-49E5-B3D8-5ED4C72599A0}" dt="2023-04-11T16:27:57.511" v="410" actId="27803"/>
          <ac:picMkLst>
            <pc:docMk/>
            <pc:sldMk cId="40665036" sldId="400"/>
            <ac:picMk id="25" creationId="{6CAA2838-ED3A-83E8-6D7B-CDC2ACFABE0C}"/>
          </ac:picMkLst>
        </pc:picChg>
        <pc:picChg chg="mod">
          <ac:chgData name="arturo schofield astorga" userId="2f896e1544c6061a" providerId="LiveId" clId="{0C426FC1-7CB9-49E5-B3D8-5ED4C72599A0}" dt="2023-04-11T16:27:57.511" v="410" actId="27803"/>
          <ac:picMkLst>
            <pc:docMk/>
            <pc:sldMk cId="40665036" sldId="400"/>
            <ac:picMk id="26" creationId="{ECCAC66E-7249-9583-8397-323B737B4EF3}"/>
          </ac:picMkLst>
        </pc:picChg>
        <pc:picChg chg="mod">
          <ac:chgData name="arturo schofield astorga" userId="2f896e1544c6061a" providerId="LiveId" clId="{0C426FC1-7CB9-49E5-B3D8-5ED4C72599A0}" dt="2023-04-11T16:27:57.511" v="410" actId="27803"/>
          <ac:picMkLst>
            <pc:docMk/>
            <pc:sldMk cId="40665036" sldId="400"/>
            <ac:picMk id="27" creationId="{C03AC59B-0119-65FD-E2E8-B474DCA45C8C}"/>
          </ac:picMkLst>
        </pc:picChg>
        <pc:picChg chg="mod">
          <ac:chgData name="arturo schofield astorga" userId="2f896e1544c6061a" providerId="LiveId" clId="{0C426FC1-7CB9-49E5-B3D8-5ED4C72599A0}" dt="2023-04-11T16:27:57.511" v="410" actId="27803"/>
          <ac:picMkLst>
            <pc:docMk/>
            <pc:sldMk cId="40665036" sldId="400"/>
            <ac:picMk id="30" creationId="{2BECDC38-1E08-6043-C07A-EE7A41513A0F}"/>
          </ac:picMkLst>
        </pc:picChg>
        <pc:picChg chg="mod">
          <ac:chgData name="arturo schofield astorga" userId="2f896e1544c6061a" providerId="LiveId" clId="{0C426FC1-7CB9-49E5-B3D8-5ED4C72599A0}" dt="2023-04-11T16:27:57.511" v="410" actId="27803"/>
          <ac:picMkLst>
            <pc:docMk/>
            <pc:sldMk cId="40665036" sldId="400"/>
            <ac:picMk id="31" creationId="{73C98013-F988-00C7-8A5A-6C497CBB2F7B}"/>
          </ac:picMkLst>
        </pc:picChg>
        <pc:picChg chg="mod">
          <ac:chgData name="arturo schofield astorga" userId="2f896e1544c6061a" providerId="LiveId" clId="{0C426FC1-7CB9-49E5-B3D8-5ED4C72599A0}" dt="2023-04-11T16:27:57.511" v="410" actId="27803"/>
          <ac:picMkLst>
            <pc:docMk/>
            <pc:sldMk cId="40665036" sldId="400"/>
            <ac:picMk id="32" creationId="{1A00374D-AEE5-6621-BB3B-790C1F786CDB}"/>
          </ac:picMkLst>
        </pc:picChg>
        <pc:picChg chg="mod">
          <ac:chgData name="arturo schofield astorga" userId="2f896e1544c6061a" providerId="LiveId" clId="{0C426FC1-7CB9-49E5-B3D8-5ED4C72599A0}" dt="2023-04-11T16:27:57.511" v="410" actId="27803"/>
          <ac:picMkLst>
            <pc:docMk/>
            <pc:sldMk cId="40665036" sldId="400"/>
            <ac:picMk id="34" creationId="{B6C6541F-A903-FAD8-070F-50DB82F7BD9D}"/>
          </ac:picMkLst>
        </pc:picChg>
        <pc:picChg chg="mod">
          <ac:chgData name="arturo schofield astorga" userId="2f896e1544c6061a" providerId="LiveId" clId="{0C426FC1-7CB9-49E5-B3D8-5ED4C72599A0}" dt="2023-04-11T16:27:57.511" v="410" actId="27803"/>
          <ac:picMkLst>
            <pc:docMk/>
            <pc:sldMk cId="40665036" sldId="400"/>
            <ac:picMk id="35" creationId="{443D9575-20C7-5318-CB7B-74535D95F879}"/>
          </ac:picMkLst>
        </pc:picChg>
        <pc:picChg chg="mod">
          <ac:chgData name="arturo schofield astorga" userId="2f896e1544c6061a" providerId="LiveId" clId="{0C426FC1-7CB9-49E5-B3D8-5ED4C72599A0}" dt="2023-04-11T16:27:57.511" v="410" actId="27803"/>
          <ac:picMkLst>
            <pc:docMk/>
            <pc:sldMk cId="40665036" sldId="400"/>
            <ac:picMk id="36" creationId="{C67BEEA7-9E45-4843-221C-A128748C2564}"/>
          </ac:picMkLst>
        </pc:picChg>
        <pc:picChg chg="add mod">
          <ac:chgData name="arturo schofield astorga" userId="2f896e1544c6061a" providerId="LiveId" clId="{0C426FC1-7CB9-49E5-B3D8-5ED4C72599A0}" dt="2023-04-11T16:28:15.018" v="414" actId="1076"/>
          <ac:picMkLst>
            <pc:docMk/>
            <pc:sldMk cId="40665036" sldId="400"/>
            <ac:picMk id="5122" creationId="{77399E81-60DF-5496-74C5-3C53BB4681C6}"/>
          </ac:picMkLst>
        </pc:picChg>
      </pc:sldChg>
      <pc:sldChg chg="add">
        <pc:chgData name="arturo schofield astorga" userId="2f896e1544c6061a" providerId="LiveId" clId="{0C426FC1-7CB9-49E5-B3D8-5ED4C72599A0}" dt="2023-04-10T21:00:45.344" v="21"/>
        <pc:sldMkLst>
          <pc:docMk/>
          <pc:sldMk cId="1336538408" sldId="401"/>
        </pc:sldMkLst>
      </pc:sldChg>
      <pc:sldChg chg="add">
        <pc:chgData name="arturo schofield astorga" userId="2f896e1544c6061a" providerId="LiveId" clId="{0C426FC1-7CB9-49E5-B3D8-5ED4C72599A0}" dt="2023-04-10T21:00:45.344" v="21"/>
        <pc:sldMkLst>
          <pc:docMk/>
          <pc:sldMk cId="1844581860" sldId="402"/>
        </pc:sldMkLst>
      </pc:sldChg>
      <pc:sldChg chg="addSp delSp modSp add mod">
        <pc:chgData name="arturo schofield astorga" userId="2f896e1544c6061a" providerId="LiveId" clId="{0C426FC1-7CB9-49E5-B3D8-5ED4C72599A0}" dt="2023-04-11T16:35:47.355" v="466" actId="1076"/>
        <pc:sldMkLst>
          <pc:docMk/>
          <pc:sldMk cId="53855632" sldId="403"/>
        </pc:sldMkLst>
        <pc:spChg chg="add del mod">
          <ac:chgData name="arturo schofield astorga" userId="2f896e1544c6061a" providerId="LiveId" clId="{0C426FC1-7CB9-49E5-B3D8-5ED4C72599A0}" dt="2023-04-11T16:33:13.515" v="457" actId="478"/>
          <ac:spMkLst>
            <pc:docMk/>
            <pc:sldMk cId="53855632" sldId="403"/>
            <ac:spMk id="2" creationId="{45662657-E535-C0B8-2D6D-44D7D4BE5E93}"/>
          </ac:spMkLst>
        </pc:spChg>
        <pc:spChg chg="add mod">
          <ac:chgData name="arturo schofield astorga" userId="2f896e1544c6061a" providerId="LiveId" clId="{0C426FC1-7CB9-49E5-B3D8-5ED4C72599A0}" dt="2023-04-11T16:33:23.087" v="459" actId="1076"/>
          <ac:spMkLst>
            <pc:docMk/>
            <pc:sldMk cId="53855632" sldId="403"/>
            <ac:spMk id="3" creationId="{3F4322B6-98A3-7B1C-A680-933EE0130762}"/>
          </ac:spMkLst>
        </pc:spChg>
        <pc:spChg chg="mod">
          <ac:chgData name="arturo schofield astorga" userId="2f896e1544c6061a" providerId="LiveId" clId="{0C426FC1-7CB9-49E5-B3D8-5ED4C72599A0}" dt="2023-04-11T16:33:26.976" v="460" actId="1076"/>
          <ac:spMkLst>
            <pc:docMk/>
            <pc:sldMk cId="53855632" sldId="403"/>
            <ac:spMk id="4" creationId="{00000000-0000-0000-0000-000000000000}"/>
          </ac:spMkLst>
        </pc:spChg>
        <pc:spChg chg="mod">
          <ac:chgData name="arturo schofield astorga" userId="2f896e1544c6061a" providerId="LiveId" clId="{0C426FC1-7CB9-49E5-B3D8-5ED4C72599A0}" dt="2023-04-11T16:32:46.714" v="451" actId="1076"/>
          <ac:spMkLst>
            <pc:docMk/>
            <pc:sldMk cId="53855632" sldId="403"/>
            <ac:spMk id="6" creationId="{00000000-0000-0000-0000-000000000000}"/>
          </ac:spMkLst>
        </pc:spChg>
        <pc:spChg chg="mod">
          <ac:chgData name="arturo schofield astorga" userId="2f896e1544c6061a" providerId="LiveId" clId="{0C426FC1-7CB9-49E5-B3D8-5ED4C72599A0}" dt="2023-04-11T16:33:06.116" v="455" actId="14100"/>
          <ac:spMkLst>
            <pc:docMk/>
            <pc:sldMk cId="53855632" sldId="403"/>
            <ac:spMk id="16" creationId="{00000000-0000-0000-0000-000000000000}"/>
          </ac:spMkLst>
        </pc:spChg>
        <pc:picChg chg="mod">
          <ac:chgData name="arturo schofield astorga" userId="2f896e1544c6061a" providerId="LiveId" clId="{0C426FC1-7CB9-49E5-B3D8-5ED4C72599A0}" dt="2023-04-11T16:32:46.714" v="451" actId="1076"/>
          <ac:picMkLst>
            <pc:docMk/>
            <pc:sldMk cId="53855632" sldId="403"/>
            <ac:picMk id="5" creationId="{00000000-0000-0000-0000-000000000000}"/>
          </ac:picMkLst>
        </pc:picChg>
        <pc:picChg chg="mod">
          <ac:chgData name="arturo schofield astorga" userId="2f896e1544c6061a" providerId="LiveId" clId="{0C426FC1-7CB9-49E5-B3D8-5ED4C72599A0}" dt="2023-04-11T16:32:46.714" v="451" actId="1076"/>
          <ac:picMkLst>
            <pc:docMk/>
            <pc:sldMk cId="53855632" sldId="403"/>
            <ac:picMk id="7" creationId="{00000000-0000-0000-0000-000000000000}"/>
          </ac:picMkLst>
        </pc:picChg>
        <pc:picChg chg="add mod">
          <ac:chgData name="arturo schofield astorga" userId="2f896e1544c6061a" providerId="LiveId" clId="{0C426FC1-7CB9-49E5-B3D8-5ED4C72599A0}" dt="2023-04-11T16:35:47.355" v="466" actId="1076"/>
          <ac:picMkLst>
            <pc:docMk/>
            <pc:sldMk cId="53855632" sldId="403"/>
            <ac:picMk id="9" creationId="{2A9CD927-2BFA-3C55-9247-06F2AF59602D}"/>
          </ac:picMkLst>
        </pc:picChg>
      </pc:sldChg>
      <pc:sldChg chg="addSp delSp modSp add mod">
        <pc:chgData name="arturo schofield astorga" userId="2f896e1544c6061a" providerId="LiveId" clId="{0C426FC1-7CB9-49E5-B3D8-5ED4C72599A0}" dt="2023-04-11T16:49:25.862" v="632" actId="14100"/>
        <pc:sldMkLst>
          <pc:docMk/>
          <pc:sldMk cId="3500583818" sldId="404"/>
        </pc:sldMkLst>
        <pc:spChg chg="mod">
          <ac:chgData name="arturo schofield astorga" userId="2f896e1544c6061a" providerId="LiveId" clId="{0C426FC1-7CB9-49E5-B3D8-5ED4C72599A0}" dt="2023-04-11T16:48:06.985" v="543" actId="1076"/>
          <ac:spMkLst>
            <pc:docMk/>
            <pc:sldMk cId="3500583818" sldId="404"/>
            <ac:spMk id="3" creationId="{70AD220D-BE21-A16D-5BC3-6E9BF9BEFC2D}"/>
          </ac:spMkLst>
        </pc:spChg>
        <pc:spChg chg="mod">
          <ac:chgData name="arturo schofield astorga" userId="2f896e1544c6061a" providerId="LiveId" clId="{0C426FC1-7CB9-49E5-B3D8-5ED4C72599A0}" dt="2023-04-11T16:49:21.676" v="631" actId="20577"/>
          <ac:spMkLst>
            <pc:docMk/>
            <pc:sldMk cId="3500583818" sldId="404"/>
            <ac:spMk id="6" creationId="{00000000-0000-0000-0000-000000000000}"/>
          </ac:spMkLst>
        </pc:spChg>
        <pc:spChg chg="mod">
          <ac:chgData name="arturo schofield astorga" userId="2f896e1544c6061a" providerId="LiveId" clId="{0C426FC1-7CB9-49E5-B3D8-5ED4C72599A0}" dt="2023-04-11T16:49:25.862" v="632" actId="14100"/>
          <ac:spMkLst>
            <pc:docMk/>
            <pc:sldMk cId="3500583818" sldId="404"/>
            <ac:spMk id="16" creationId="{00000000-0000-0000-0000-000000000000}"/>
          </ac:spMkLst>
        </pc:spChg>
        <pc:picChg chg="del mod">
          <ac:chgData name="arturo schofield astorga" userId="2f896e1544c6061a" providerId="LiveId" clId="{0C426FC1-7CB9-49E5-B3D8-5ED4C72599A0}" dt="2023-04-11T16:47:58.892" v="539" actId="478"/>
          <ac:picMkLst>
            <pc:docMk/>
            <pc:sldMk cId="3500583818" sldId="404"/>
            <ac:picMk id="2" creationId="{00000000-0000-0000-0000-000000000000}"/>
          </ac:picMkLst>
        </pc:picChg>
        <pc:picChg chg="add mod">
          <ac:chgData name="arturo schofield astorga" userId="2f896e1544c6061a" providerId="LiveId" clId="{0C426FC1-7CB9-49E5-B3D8-5ED4C72599A0}" dt="2023-04-11T16:48:06.985" v="543" actId="1076"/>
          <ac:picMkLst>
            <pc:docMk/>
            <pc:sldMk cId="3500583818" sldId="404"/>
            <ac:picMk id="8" creationId="{F0BF254D-4AE9-99CE-8D59-AB34849F6718}"/>
          </ac:picMkLst>
        </pc:picChg>
      </pc:sldChg>
      <pc:sldChg chg="modSp add mod">
        <pc:chgData name="arturo schofield astorga" userId="2f896e1544c6061a" providerId="LiveId" clId="{0C426FC1-7CB9-49E5-B3D8-5ED4C72599A0}" dt="2023-04-11T16:50:13.507" v="644" actId="1076"/>
        <pc:sldMkLst>
          <pc:docMk/>
          <pc:sldMk cId="3882745381" sldId="405"/>
        </pc:sldMkLst>
        <pc:spChg chg="mod">
          <ac:chgData name="arturo schofield astorga" userId="2f896e1544c6061a" providerId="LiveId" clId="{0C426FC1-7CB9-49E5-B3D8-5ED4C72599A0}" dt="2023-04-11T16:50:06.806" v="642" actId="120"/>
          <ac:spMkLst>
            <pc:docMk/>
            <pc:sldMk cId="3882745381" sldId="405"/>
            <ac:spMk id="6" creationId="{00000000-0000-0000-0000-000000000000}"/>
          </ac:spMkLst>
        </pc:spChg>
        <pc:spChg chg="mod">
          <ac:chgData name="arturo schofield astorga" userId="2f896e1544c6061a" providerId="LiveId" clId="{0C426FC1-7CB9-49E5-B3D8-5ED4C72599A0}" dt="2023-04-11T16:50:13.507" v="644" actId="1076"/>
          <ac:spMkLst>
            <pc:docMk/>
            <pc:sldMk cId="3882745381" sldId="405"/>
            <ac:spMk id="8" creationId="{1DB5AC8F-1092-55FF-3D04-B9E97C611235}"/>
          </ac:spMkLst>
        </pc:spChg>
        <pc:spChg chg="mod">
          <ac:chgData name="arturo schofield astorga" userId="2f896e1544c6061a" providerId="LiveId" clId="{0C426FC1-7CB9-49E5-B3D8-5ED4C72599A0}" dt="2023-04-11T16:50:10.454" v="643" actId="14100"/>
          <ac:spMkLst>
            <pc:docMk/>
            <pc:sldMk cId="3882745381" sldId="405"/>
            <ac:spMk id="16" creationId="{00000000-0000-0000-0000-000000000000}"/>
          </ac:spMkLst>
        </pc:spChg>
        <pc:picChg chg="mod">
          <ac:chgData name="arturo schofield astorga" userId="2f896e1544c6061a" providerId="LiveId" clId="{0C426FC1-7CB9-49E5-B3D8-5ED4C72599A0}" dt="2023-04-11T16:50:13.507" v="644" actId="1076"/>
          <ac:picMkLst>
            <pc:docMk/>
            <pc:sldMk cId="3882745381" sldId="405"/>
            <ac:picMk id="3" creationId="{00000000-0000-0000-0000-000000000000}"/>
          </ac:picMkLst>
        </pc:picChg>
      </pc:sldChg>
      <pc:sldChg chg="addSp modSp add mod">
        <pc:chgData name="arturo schofield astorga" userId="2f896e1544c6061a" providerId="LiveId" clId="{0C426FC1-7CB9-49E5-B3D8-5ED4C72599A0}" dt="2023-04-11T17:06:43.711" v="747" actId="1076"/>
        <pc:sldMkLst>
          <pc:docMk/>
          <pc:sldMk cId="317587483" sldId="413"/>
        </pc:sldMkLst>
        <pc:spChg chg="mod">
          <ac:chgData name="arturo schofield astorga" userId="2f896e1544c6061a" providerId="LiveId" clId="{0C426FC1-7CB9-49E5-B3D8-5ED4C72599A0}" dt="2023-04-11T17:05:43.164" v="742" actId="1076"/>
          <ac:spMkLst>
            <pc:docMk/>
            <pc:sldMk cId="317587483" sldId="413"/>
            <ac:spMk id="2" creationId="{00000000-0000-0000-0000-000000000000}"/>
          </ac:spMkLst>
        </pc:spChg>
        <pc:spChg chg="mod">
          <ac:chgData name="arturo schofield astorga" userId="2f896e1544c6061a" providerId="LiveId" clId="{0C426FC1-7CB9-49E5-B3D8-5ED4C72599A0}" dt="2023-04-11T17:04:55.461" v="725" actId="1076"/>
          <ac:spMkLst>
            <pc:docMk/>
            <pc:sldMk cId="317587483" sldId="413"/>
            <ac:spMk id="3" creationId="{00000000-0000-0000-0000-000000000000}"/>
          </ac:spMkLst>
        </pc:spChg>
        <pc:spChg chg="add mod">
          <ac:chgData name="arturo schofield astorga" userId="2f896e1544c6061a" providerId="LiveId" clId="{0C426FC1-7CB9-49E5-B3D8-5ED4C72599A0}" dt="2023-04-11T17:05:26.037" v="738" actId="14100"/>
          <ac:spMkLst>
            <pc:docMk/>
            <pc:sldMk cId="317587483" sldId="413"/>
            <ac:spMk id="4" creationId="{0482EE80-5122-911C-6683-BE498115981F}"/>
          </ac:spMkLst>
        </pc:spChg>
        <pc:spChg chg="mod">
          <ac:chgData name="arturo schofield astorga" userId="2f896e1544c6061a" providerId="LiveId" clId="{0C426FC1-7CB9-49E5-B3D8-5ED4C72599A0}" dt="2023-04-11T17:05:43.164" v="742" actId="1076"/>
          <ac:spMkLst>
            <pc:docMk/>
            <pc:sldMk cId="317587483" sldId="413"/>
            <ac:spMk id="9" creationId="{C746CFDD-6FC3-5AA7-5C1D-362E2C5244F1}"/>
          </ac:spMkLst>
        </pc:spChg>
        <pc:picChg chg="add mod">
          <ac:chgData name="arturo schofield astorga" userId="2f896e1544c6061a" providerId="LiveId" clId="{0C426FC1-7CB9-49E5-B3D8-5ED4C72599A0}" dt="2023-04-11T17:06:43.711" v="747" actId="1076"/>
          <ac:picMkLst>
            <pc:docMk/>
            <pc:sldMk cId="317587483" sldId="413"/>
            <ac:picMk id="6" creationId="{4D89A232-9AA9-763C-866A-DB31195D250B}"/>
          </ac:picMkLst>
        </pc:picChg>
      </pc:sldChg>
      <pc:sldChg chg="addSp modSp add mod">
        <pc:chgData name="arturo schofield astorga" userId="2f896e1544c6061a" providerId="LiveId" clId="{0C426FC1-7CB9-49E5-B3D8-5ED4C72599A0}" dt="2023-04-11T17:11:26.218" v="796" actId="1076"/>
        <pc:sldMkLst>
          <pc:docMk/>
          <pc:sldMk cId="2705242072" sldId="414"/>
        </pc:sldMkLst>
        <pc:spChg chg="mod">
          <ac:chgData name="arturo schofield astorga" userId="2f896e1544c6061a" providerId="LiveId" clId="{0C426FC1-7CB9-49E5-B3D8-5ED4C72599A0}" dt="2023-04-11T17:09:20.976" v="781" actId="1076"/>
          <ac:spMkLst>
            <pc:docMk/>
            <pc:sldMk cId="2705242072" sldId="414"/>
            <ac:spMk id="2" creationId="{00000000-0000-0000-0000-000000000000}"/>
          </ac:spMkLst>
        </pc:spChg>
        <pc:spChg chg="mod">
          <ac:chgData name="arturo schofield astorga" userId="2f896e1544c6061a" providerId="LiveId" clId="{0C426FC1-7CB9-49E5-B3D8-5ED4C72599A0}" dt="2023-04-11T17:09:24.212" v="782" actId="1076"/>
          <ac:spMkLst>
            <pc:docMk/>
            <pc:sldMk cId="2705242072" sldId="414"/>
            <ac:spMk id="3" creationId="{00000000-0000-0000-0000-000000000000}"/>
          </ac:spMkLst>
        </pc:spChg>
        <pc:spChg chg="add mod">
          <ac:chgData name="arturo schofield astorga" userId="2f896e1544c6061a" providerId="LiveId" clId="{0C426FC1-7CB9-49E5-B3D8-5ED4C72599A0}" dt="2023-04-11T17:09:45.332" v="788" actId="1076"/>
          <ac:spMkLst>
            <pc:docMk/>
            <pc:sldMk cId="2705242072" sldId="414"/>
            <ac:spMk id="4" creationId="{3A3A557B-622C-5F10-B919-0C1326DF1B8F}"/>
          </ac:spMkLst>
        </pc:spChg>
        <pc:spChg chg="mod">
          <ac:chgData name="arturo schofield astorga" userId="2f896e1544c6061a" providerId="LiveId" clId="{0C426FC1-7CB9-49E5-B3D8-5ED4C72599A0}" dt="2023-04-11T17:09:20.976" v="781" actId="1076"/>
          <ac:spMkLst>
            <pc:docMk/>
            <pc:sldMk cId="2705242072" sldId="414"/>
            <ac:spMk id="9" creationId="{C746CFDD-6FC3-5AA7-5C1D-362E2C5244F1}"/>
          </ac:spMkLst>
        </pc:spChg>
        <pc:picChg chg="add mod">
          <ac:chgData name="arturo schofield astorga" userId="2f896e1544c6061a" providerId="LiveId" clId="{0C426FC1-7CB9-49E5-B3D8-5ED4C72599A0}" dt="2023-04-11T17:11:26.218" v="796" actId="1076"/>
          <ac:picMkLst>
            <pc:docMk/>
            <pc:sldMk cId="2705242072" sldId="414"/>
            <ac:picMk id="6" creationId="{04C244A8-5C51-43D3-BB0C-EE7EFA1A8606}"/>
          </ac:picMkLst>
        </pc:picChg>
      </pc:sldChg>
      <pc:sldChg chg="addSp modSp add mod">
        <pc:chgData name="arturo schofield astorga" userId="2f896e1544c6061a" providerId="LiveId" clId="{0C426FC1-7CB9-49E5-B3D8-5ED4C72599A0}" dt="2023-04-11T17:16:16.237" v="834" actId="1076"/>
        <pc:sldMkLst>
          <pc:docMk/>
          <pc:sldMk cId="1940863935" sldId="415"/>
        </pc:sldMkLst>
        <pc:spChg chg="mod">
          <ac:chgData name="arturo schofield astorga" userId="2f896e1544c6061a" providerId="LiveId" clId="{0C426FC1-7CB9-49E5-B3D8-5ED4C72599A0}" dt="2023-04-11T17:16:13.667" v="833" actId="14100"/>
          <ac:spMkLst>
            <pc:docMk/>
            <pc:sldMk cId="1940863935" sldId="415"/>
            <ac:spMk id="2" creationId="{00000000-0000-0000-0000-000000000000}"/>
          </ac:spMkLst>
        </pc:spChg>
        <pc:picChg chg="add mod">
          <ac:chgData name="arturo schofield astorga" userId="2f896e1544c6061a" providerId="LiveId" clId="{0C426FC1-7CB9-49E5-B3D8-5ED4C72599A0}" dt="2023-04-11T17:16:16.237" v="834" actId="1076"/>
          <ac:picMkLst>
            <pc:docMk/>
            <pc:sldMk cId="1940863935" sldId="415"/>
            <ac:picMk id="5" creationId="{03A8060C-6463-A998-5005-C5CAAB30335B}"/>
          </ac:picMkLst>
        </pc:picChg>
      </pc:sldChg>
      <pc:sldChg chg="addSp modSp mod">
        <pc:chgData name="arturo schofield astorga" userId="2f896e1544c6061a" providerId="LiveId" clId="{0C426FC1-7CB9-49E5-B3D8-5ED4C72599A0}" dt="2023-04-11T15:41:11.944" v="192" actId="14100"/>
        <pc:sldMkLst>
          <pc:docMk/>
          <pc:sldMk cId="2382919327" sldId="422"/>
        </pc:sldMkLst>
        <pc:spChg chg="mod">
          <ac:chgData name="arturo schofield astorga" userId="2f896e1544c6061a" providerId="LiveId" clId="{0C426FC1-7CB9-49E5-B3D8-5ED4C72599A0}" dt="2023-04-11T15:41:11.944" v="192" actId="14100"/>
          <ac:spMkLst>
            <pc:docMk/>
            <pc:sldMk cId="2382919327" sldId="422"/>
            <ac:spMk id="2" creationId="{00000000-0000-0000-0000-000000000000}"/>
          </ac:spMkLst>
        </pc:spChg>
        <pc:spChg chg="mod">
          <ac:chgData name="arturo schofield astorga" userId="2f896e1544c6061a" providerId="LiveId" clId="{0C426FC1-7CB9-49E5-B3D8-5ED4C72599A0}" dt="2023-04-11T15:41:00.644" v="189" actId="14100"/>
          <ac:spMkLst>
            <pc:docMk/>
            <pc:sldMk cId="2382919327" sldId="422"/>
            <ac:spMk id="4" creationId="{00000000-0000-0000-0000-000000000000}"/>
          </ac:spMkLst>
        </pc:spChg>
        <pc:spChg chg="add mod ord">
          <ac:chgData name="arturo schofield astorga" userId="2f896e1544c6061a" providerId="LiveId" clId="{0C426FC1-7CB9-49E5-B3D8-5ED4C72599A0}" dt="2023-04-11T15:40:54.632" v="187" actId="208"/>
          <ac:spMkLst>
            <pc:docMk/>
            <pc:sldMk cId="2382919327" sldId="422"/>
            <ac:spMk id="7" creationId="{9A4D3995-1A81-EC48-86DB-6EFDC33F32D5}"/>
          </ac:spMkLst>
        </pc:spChg>
        <pc:picChg chg="add mod">
          <ac:chgData name="arturo schofield astorga" userId="2f896e1544c6061a" providerId="LiveId" clId="{0C426FC1-7CB9-49E5-B3D8-5ED4C72599A0}" dt="2023-04-11T15:40:34.708" v="180" actId="1076"/>
          <ac:picMkLst>
            <pc:docMk/>
            <pc:sldMk cId="2382919327" sldId="422"/>
            <ac:picMk id="6" creationId="{232C839E-7D7D-D26B-60A7-85D295A56DEC}"/>
          </ac:picMkLst>
        </pc:picChg>
        <pc:picChg chg="mod">
          <ac:chgData name="arturo schofield astorga" userId="2f896e1544c6061a" providerId="LiveId" clId="{0C426FC1-7CB9-49E5-B3D8-5ED4C72599A0}" dt="2023-04-11T15:41:05.032" v="191" actId="1076"/>
          <ac:picMkLst>
            <pc:docMk/>
            <pc:sldMk cId="2382919327" sldId="422"/>
            <ac:picMk id="11" creationId="{00000000-0000-0000-0000-000000000000}"/>
          </ac:picMkLst>
        </pc:picChg>
        <pc:picChg chg="mod">
          <ac:chgData name="arturo schofield astorga" userId="2f896e1544c6061a" providerId="LiveId" clId="{0C426FC1-7CB9-49E5-B3D8-5ED4C72599A0}" dt="2023-04-11T15:41:03.028" v="190" actId="1076"/>
          <ac:picMkLst>
            <pc:docMk/>
            <pc:sldMk cId="2382919327" sldId="422"/>
            <ac:picMk id="12" creationId="{00000000-0000-0000-0000-000000000000}"/>
          </ac:picMkLst>
        </pc:picChg>
      </pc:sldChg>
      <pc:sldChg chg="addSp delSp modSp mod">
        <pc:chgData name="arturo schofield astorga" userId="2f896e1544c6061a" providerId="LiveId" clId="{0C426FC1-7CB9-49E5-B3D8-5ED4C72599A0}" dt="2023-04-11T15:55:38.951" v="231" actId="1076"/>
        <pc:sldMkLst>
          <pc:docMk/>
          <pc:sldMk cId="54640535" sldId="423"/>
        </pc:sldMkLst>
        <pc:spChg chg="mod">
          <ac:chgData name="arturo schofield astorga" userId="2f896e1544c6061a" providerId="LiveId" clId="{0C426FC1-7CB9-49E5-B3D8-5ED4C72599A0}" dt="2023-04-11T15:53:29.837" v="214" actId="14100"/>
          <ac:spMkLst>
            <pc:docMk/>
            <pc:sldMk cId="54640535" sldId="423"/>
            <ac:spMk id="2" creationId="{00000000-0000-0000-0000-000000000000}"/>
          </ac:spMkLst>
        </pc:spChg>
        <pc:spChg chg="mod">
          <ac:chgData name="arturo schofield astorga" userId="2f896e1544c6061a" providerId="LiveId" clId="{0C426FC1-7CB9-49E5-B3D8-5ED4C72599A0}" dt="2023-04-11T15:53:53.934" v="220" actId="1076"/>
          <ac:spMkLst>
            <pc:docMk/>
            <pc:sldMk cId="54640535" sldId="423"/>
            <ac:spMk id="3" creationId="{00000000-0000-0000-0000-000000000000}"/>
          </ac:spMkLst>
        </pc:spChg>
        <pc:spChg chg="mod">
          <ac:chgData name="arturo schofield astorga" userId="2f896e1544c6061a" providerId="LiveId" clId="{0C426FC1-7CB9-49E5-B3D8-5ED4C72599A0}" dt="2023-04-11T15:53:25.959" v="212" actId="14100"/>
          <ac:spMkLst>
            <pc:docMk/>
            <pc:sldMk cId="54640535" sldId="423"/>
            <ac:spMk id="4" creationId="{00000000-0000-0000-0000-000000000000}"/>
          </ac:spMkLst>
        </pc:spChg>
        <pc:spChg chg="add mod">
          <ac:chgData name="arturo schofield astorga" userId="2f896e1544c6061a" providerId="LiveId" clId="{0C426FC1-7CB9-49E5-B3D8-5ED4C72599A0}" dt="2023-04-11T15:54:28.737" v="225" actId="14100"/>
          <ac:spMkLst>
            <pc:docMk/>
            <pc:sldMk cId="54640535" sldId="423"/>
            <ac:spMk id="9" creationId="{3831CE44-A41D-563B-CB7A-5657E7EE2F11}"/>
          </ac:spMkLst>
        </pc:spChg>
        <pc:picChg chg="mod">
          <ac:chgData name="arturo schofield astorga" userId="2f896e1544c6061a" providerId="LiveId" clId="{0C426FC1-7CB9-49E5-B3D8-5ED4C72599A0}" dt="2023-04-11T15:53:43.016" v="218" actId="1076"/>
          <ac:picMkLst>
            <pc:docMk/>
            <pc:sldMk cId="54640535" sldId="423"/>
            <ac:picMk id="5" creationId="{8039628A-5A6F-F1DF-87B3-37B8B89F01C1}"/>
          </ac:picMkLst>
        </pc:picChg>
        <pc:picChg chg="mod">
          <ac:chgData name="arturo schofield astorga" userId="2f896e1544c6061a" providerId="LiveId" clId="{0C426FC1-7CB9-49E5-B3D8-5ED4C72599A0}" dt="2023-04-11T15:53:39.967" v="217" actId="1076"/>
          <ac:picMkLst>
            <pc:docMk/>
            <pc:sldMk cId="54640535" sldId="423"/>
            <ac:picMk id="6" creationId="{B8B8E6AF-2751-6BEB-D559-5E2CE771DC71}"/>
          </ac:picMkLst>
        </pc:picChg>
        <pc:picChg chg="del mod">
          <ac:chgData name="arturo schofield astorga" userId="2f896e1544c6061a" providerId="LiveId" clId="{0C426FC1-7CB9-49E5-B3D8-5ED4C72599A0}" dt="2023-04-11T15:53:47.107" v="219" actId="478"/>
          <ac:picMkLst>
            <pc:docMk/>
            <pc:sldMk cId="54640535" sldId="423"/>
            <ac:picMk id="7" creationId="{F984DDFA-EEE9-322F-CBFF-9BC83081F8BC}"/>
          </ac:picMkLst>
        </pc:picChg>
        <pc:picChg chg="add mod">
          <ac:chgData name="arturo schofield astorga" userId="2f896e1544c6061a" providerId="LiveId" clId="{0C426FC1-7CB9-49E5-B3D8-5ED4C72599A0}" dt="2023-04-11T15:53:38.312" v="216" actId="571"/>
          <ac:picMkLst>
            <pc:docMk/>
            <pc:sldMk cId="54640535" sldId="423"/>
            <ac:picMk id="8" creationId="{F3FA2F75-F001-04AA-9BBC-43B6E996AAEE}"/>
          </ac:picMkLst>
        </pc:picChg>
        <pc:picChg chg="add mod">
          <ac:chgData name="arturo schofield astorga" userId="2f896e1544c6061a" providerId="LiveId" clId="{0C426FC1-7CB9-49E5-B3D8-5ED4C72599A0}" dt="2023-04-11T15:55:38.951" v="231" actId="1076"/>
          <ac:picMkLst>
            <pc:docMk/>
            <pc:sldMk cId="54640535" sldId="423"/>
            <ac:picMk id="12" creationId="{0AA28AE4-B6BE-6792-E7D4-465327754F27}"/>
          </ac:picMkLst>
        </pc:picChg>
      </pc:sldChg>
      <pc:sldChg chg="addSp modSp mod">
        <pc:chgData name="arturo schofield astorga" userId="2f896e1544c6061a" providerId="LiveId" clId="{0C426FC1-7CB9-49E5-B3D8-5ED4C72599A0}" dt="2023-04-11T16:11:47.364" v="351" actId="14100"/>
        <pc:sldMkLst>
          <pc:docMk/>
          <pc:sldMk cId="29179400" sldId="424"/>
        </pc:sldMkLst>
        <pc:spChg chg="add mod">
          <ac:chgData name="arturo schofield astorga" userId="2f896e1544c6061a" providerId="LiveId" clId="{0C426FC1-7CB9-49E5-B3D8-5ED4C72599A0}" dt="2023-04-11T16:08:36.448" v="323"/>
          <ac:spMkLst>
            <pc:docMk/>
            <pc:sldMk cId="29179400" sldId="424"/>
            <ac:spMk id="3" creationId="{7FA923B6-3F97-D9E3-3563-F91E116E4A0F}"/>
          </ac:spMkLst>
        </pc:spChg>
        <pc:spChg chg="mod">
          <ac:chgData name="arturo schofield astorga" userId="2f896e1544c6061a" providerId="LiveId" clId="{0C426FC1-7CB9-49E5-B3D8-5ED4C72599A0}" dt="2023-04-11T16:11:36.507" v="347" actId="20577"/>
          <ac:spMkLst>
            <pc:docMk/>
            <pc:sldMk cId="29179400" sldId="424"/>
            <ac:spMk id="4" creationId="{00000000-0000-0000-0000-000000000000}"/>
          </ac:spMkLst>
        </pc:spChg>
        <pc:spChg chg="mod">
          <ac:chgData name="arturo schofield astorga" userId="2f896e1544c6061a" providerId="LiveId" clId="{0C426FC1-7CB9-49E5-B3D8-5ED4C72599A0}" dt="2023-04-11T16:11:43.211" v="349" actId="14100"/>
          <ac:spMkLst>
            <pc:docMk/>
            <pc:sldMk cId="29179400" sldId="424"/>
            <ac:spMk id="6" creationId="{00000000-0000-0000-0000-000000000000}"/>
          </ac:spMkLst>
        </pc:spChg>
        <pc:spChg chg="mod">
          <ac:chgData name="arturo schofield astorga" userId="2f896e1544c6061a" providerId="LiveId" clId="{0C426FC1-7CB9-49E5-B3D8-5ED4C72599A0}" dt="2023-04-11T16:11:47.364" v="351" actId="14100"/>
          <ac:spMkLst>
            <pc:docMk/>
            <pc:sldMk cId="29179400" sldId="424"/>
            <ac:spMk id="16" creationId="{00000000-0000-0000-0000-000000000000}"/>
          </ac:spMkLst>
        </pc:spChg>
        <pc:picChg chg="mod">
          <ac:chgData name="arturo schofield astorga" userId="2f896e1544c6061a" providerId="LiveId" clId="{0C426FC1-7CB9-49E5-B3D8-5ED4C72599A0}" dt="2023-04-11T16:11:45.517" v="350" actId="1076"/>
          <ac:picMkLst>
            <pc:docMk/>
            <pc:sldMk cId="29179400" sldId="424"/>
            <ac:picMk id="2" creationId="{0AB1EA43-208A-FE4A-5C09-327B57AB4401}"/>
          </ac:picMkLst>
        </pc:picChg>
        <pc:picChg chg="add mod">
          <ac:chgData name="arturo schofield astorga" userId="2f896e1544c6061a" providerId="LiveId" clId="{0C426FC1-7CB9-49E5-B3D8-5ED4C72599A0}" dt="2023-04-11T16:11:31.657" v="345" actId="1076"/>
          <ac:picMkLst>
            <pc:docMk/>
            <pc:sldMk cId="29179400" sldId="424"/>
            <ac:picMk id="8" creationId="{54FCBEEB-D9AF-99B4-7EF2-AF7EE543B15F}"/>
          </ac:picMkLst>
        </pc:picChg>
      </pc:sldChg>
      <pc:sldChg chg="addSp delSp modSp add mod">
        <pc:chgData name="arturo schofield astorga" userId="2f896e1544c6061a" providerId="LiveId" clId="{0C426FC1-7CB9-49E5-B3D8-5ED4C72599A0}" dt="2023-04-11T17:19:30.385" v="883" actId="14100"/>
        <pc:sldMkLst>
          <pc:docMk/>
          <pc:sldMk cId="3650364907" sldId="425"/>
        </pc:sldMkLst>
        <pc:spChg chg="mod">
          <ac:chgData name="arturo schofield astorga" userId="2f896e1544c6061a" providerId="LiveId" clId="{0C426FC1-7CB9-49E5-B3D8-5ED4C72599A0}" dt="2023-04-11T17:19:28.657" v="882" actId="14100"/>
          <ac:spMkLst>
            <pc:docMk/>
            <pc:sldMk cId="3650364907" sldId="425"/>
            <ac:spMk id="6" creationId="{00000000-0000-0000-0000-000000000000}"/>
          </ac:spMkLst>
        </pc:spChg>
        <pc:spChg chg="mod">
          <ac:chgData name="arturo schofield astorga" userId="2f896e1544c6061a" providerId="LiveId" clId="{0C426FC1-7CB9-49E5-B3D8-5ED4C72599A0}" dt="2023-04-11T17:19:30.385" v="883" actId="14100"/>
          <ac:spMkLst>
            <pc:docMk/>
            <pc:sldMk cId="3650364907" sldId="425"/>
            <ac:spMk id="16" creationId="{00000000-0000-0000-0000-000000000000}"/>
          </ac:spMkLst>
        </pc:spChg>
        <pc:picChg chg="del">
          <ac:chgData name="arturo schofield astorga" userId="2f896e1544c6061a" providerId="LiveId" clId="{0C426FC1-7CB9-49E5-B3D8-5ED4C72599A0}" dt="2023-04-11T17:17:44.871" v="855" actId="478"/>
          <ac:picMkLst>
            <pc:docMk/>
            <pc:sldMk cId="3650364907" sldId="425"/>
            <ac:picMk id="2" creationId="{9E652934-126F-6352-36AF-91EC2B14293B}"/>
          </ac:picMkLst>
        </pc:picChg>
        <pc:picChg chg="add mod">
          <ac:chgData name="arturo schofield astorga" userId="2f896e1544c6061a" providerId="LiveId" clId="{0C426FC1-7CB9-49E5-B3D8-5ED4C72599A0}" dt="2023-04-11T17:19:22.108" v="880"/>
          <ac:picMkLst>
            <pc:docMk/>
            <pc:sldMk cId="3650364907" sldId="425"/>
            <ac:picMk id="3" creationId="{5DC0629A-775B-A395-2E62-4676A9829638}"/>
          </ac:picMkLst>
        </pc:picChg>
        <pc:picChg chg="mod">
          <ac:chgData name="arturo schofield astorga" userId="2f896e1544c6061a" providerId="LiveId" clId="{0C426FC1-7CB9-49E5-B3D8-5ED4C72599A0}" dt="2023-04-11T17:17:52.628" v="857" actId="1076"/>
          <ac:picMkLst>
            <pc:docMk/>
            <pc:sldMk cId="3650364907" sldId="425"/>
            <ac:picMk id="5" creationId="{00000000-0000-0000-0000-000000000000}"/>
          </ac:picMkLst>
        </pc:picChg>
      </pc:sldChg>
      <pc:sldChg chg="del">
        <pc:chgData name="arturo schofield astorga" userId="2f896e1544c6061a" providerId="LiveId" clId="{0C426FC1-7CB9-49E5-B3D8-5ED4C72599A0}" dt="2023-04-10T21:00:27.073" v="20" actId="47"/>
        <pc:sldMkLst>
          <pc:docMk/>
          <pc:sldMk cId="3599353080" sldId="426"/>
        </pc:sldMkLst>
      </pc:sldChg>
      <pc:sldChg chg="addSp modSp add mod">
        <pc:chgData name="arturo schofield astorga" userId="2f896e1544c6061a" providerId="LiveId" clId="{0C426FC1-7CB9-49E5-B3D8-5ED4C72599A0}" dt="2023-04-11T16:47:08.956" v="535" actId="1076"/>
        <pc:sldMkLst>
          <pc:docMk/>
          <pc:sldMk cId="715488102" sldId="427"/>
        </pc:sldMkLst>
        <pc:spChg chg="add mod">
          <ac:chgData name="arturo schofield astorga" userId="2f896e1544c6061a" providerId="LiveId" clId="{0C426FC1-7CB9-49E5-B3D8-5ED4C72599A0}" dt="2023-04-11T16:47:08.956" v="535" actId="1076"/>
          <ac:spMkLst>
            <pc:docMk/>
            <pc:sldMk cId="715488102" sldId="427"/>
            <ac:spMk id="3" creationId="{3C13920B-F04C-0D61-C9AF-AF0C145C823D}"/>
          </ac:spMkLst>
        </pc:spChg>
        <pc:spChg chg="mod">
          <ac:chgData name="arturo schofield astorga" userId="2f896e1544c6061a" providerId="LiveId" clId="{0C426FC1-7CB9-49E5-B3D8-5ED4C72599A0}" dt="2023-04-11T16:46:03.673" v="521" actId="1076"/>
          <ac:spMkLst>
            <pc:docMk/>
            <pc:sldMk cId="715488102" sldId="427"/>
            <ac:spMk id="4" creationId="{00000000-0000-0000-0000-000000000000}"/>
          </ac:spMkLst>
        </pc:spChg>
        <pc:spChg chg="mod">
          <ac:chgData name="arturo schofield astorga" userId="2f896e1544c6061a" providerId="LiveId" clId="{0C426FC1-7CB9-49E5-B3D8-5ED4C72599A0}" dt="2023-04-11T16:46:01.332" v="520" actId="1076"/>
          <ac:spMkLst>
            <pc:docMk/>
            <pc:sldMk cId="715488102" sldId="427"/>
            <ac:spMk id="6" creationId="{00000000-0000-0000-0000-000000000000}"/>
          </ac:spMkLst>
        </pc:spChg>
        <pc:spChg chg="mod">
          <ac:chgData name="arturo schofield astorga" userId="2f896e1544c6061a" providerId="LiveId" clId="{0C426FC1-7CB9-49E5-B3D8-5ED4C72599A0}" dt="2023-04-11T16:46:01.332" v="520" actId="1076"/>
          <ac:spMkLst>
            <pc:docMk/>
            <pc:sldMk cId="715488102" sldId="427"/>
            <ac:spMk id="16" creationId="{00000000-0000-0000-0000-000000000000}"/>
          </ac:spMkLst>
        </pc:spChg>
        <pc:picChg chg="mod">
          <ac:chgData name="arturo schofield astorga" userId="2f896e1544c6061a" providerId="LiveId" clId="{0C426FC1-7CB9-49E5-B3D8-5ED4C72599A0}" dt="2023-04-11T16:46:01.332" v="520" actId="1076"/>
          <ac:picMkLst>
            <pc:docMk/>
            <pc:sldMk cId="715488102" sldId="427"/>
            <ac:picMk id="5" creationId="{00000000-0000-0000-0000-000000000000}"/>
          </ac:picMkLst>
        </pc:picChg>
        <pc:picChg chg="add mod">
          <ac:chgData name="arturo schofield astorga" userId="2f896e1544c6061a" providerId="LiveId" clId="{0C426FC1-7CB9-49E5-B3D8-5ED4C72599A0}" dt="2023-04-11T16:47:08.956" v="535" actId="1076"/>
          <ac:picMkLst>
            <pc:docMk/>
            <pc:sldMk cId="715488102" sldId="427"/>
            <ac:picMk id="7" creationId="{17AD6919-7802-FFAB-4994-3CA5CE0ABF55}"/>
          </ac:picMkLst>
        </pc:picChg>
      </pc:sldChg>
      <pc:sldChg chg="add">
        <pc:chgData name="arturo schofield astorga" userId="2f896e1544c6061a" providerId="LiveId" clId="{0C426FC1-7CB9-49E5-B3D8-5ED4C72599A0}" dt="2023-04-10T21:00:45.344" v="21"/>
        <pc:sldMkLst>
          <pc:docMk/>
          <pc:sldMk cId="1003716821" sldId="431"/>
        </pc:sldMkLst>
      </pc:sldChg>
      <pc:sldChg chg="add">
        <pc:chgData name="arturo schofield astorga" userId="2f896e1544c6061a" providerId="LiveId" clId="{0C426FC1-7CB9-49E5-B3D8-5ED4C72599A0}" dt="2023-04-10T21:00:45.344" v="21"/>
        <pc:sldMkLst>
          <pc:docMk/>
          <pc:sldMk cId="72603287" sldId="432"/>
        </pc:sldMkLst>
      </pc:sldChg>
      <pc:sldChg chg="add">
        <pc:chgData name="arturo schofield astorga" userId="2f896e1544c6061a" providerId="LiveId" clId="{0C426FC1-7CB9-49E5-B3D8-5ED4C72599A0}" dt="2023-04-10T21:00:45.344" v="21"/>
        <pc:sldMkLst>
          <pc:docMk/>
          <pc:sldMk cId="2500471191" sldId="433"/>
        </pc:sldMkLst>
      </pc:sldChg>
      <pc:sldChg chg="add">
        <pc:chgData name="arturo schofield astorga" userId="2f896e1544c6061a" providerId="LiveId" clId="{0C426FC1-7CB9-49E5-B3D8-5ED4C72599A0}" dt="2023-04-10T21:00:45.344" v="21"/>
        <pc:sldMkLst>
          <pc:docMk/>
          <pc:sldMk cId="4248966096" sldId="434"/>
        </pc:sldMkLst>
      </pc:sldChg>
      <pc:sldChg chg="addSp modSp add mod">
        <pc:chgData name="arturo schofield astorga" userId="2f896e1544c6061a" providerId="LiveId" clId="{0C426FC1-7CB9-49E5-B3D8-5ED4C72599A0}" dt="2023-04-11T17:14:10.618" v="823" actId="1076"/>
        <pc:sldMkLst>
          <pc:docMk/>
          <pc:sldMk cId="2630546198" sldId="435"/>
        </pc:sldMkLst>
        <pc:spChg chg="mod">
          <ac:chgData name="arturo schofield astorga" userId="2f896e1544c6061a" providerId="LiveId" clId="{0C426FC1-7CB9-49E5-B3D8-5ED4C72599A0}" dt="2023-04-11T17:13:33.125" v="815" actId="14100"/>
          <ac:spMkLst>
            <pc:docMk/>
            <pc:sldMk cId="2630546198" sldId="435"/>
            <ac:spMk id="2" creationId="{00000000-0000-0000-0000-000000000000}"/>
          </ac:spMkLst>
        </pc:spChg>
        <pc:spChg chg="mod">
          <ac:chgData name="arturo schofield astorga" userId="2f896e1544c6061a" providerId="LiveId" clId="{0C426FC1-7CB9-49E5-B3D8-5ED4C72599A0}" dt="2023-04-11T17:12:21.417" v="809" actId="1076"/>
          <ac:spMkLst>
            <pc:docMk/>
            <pc:sldMk cId="2630546198" sldId="435"/>
            <ac:spMk id="3" creationId="{00000000-0000-0000-0000-000000000000}"/>
          </ac:spMkLst>
        </pc:spChg>
        <pc:spChg chg="add mod">
          <ac:chgData name="arturo schofield astorga" userId="2f896e1544c6061a" providerId="LiveId" clId="{0C426FC1-7CB9-49E5-B3D8-5ED4C72599A0}" dt="2023-04-11T17:13:30.083" v="814" actId="14100"/>
          <ac:spMkLst>
            <pc:docMk/>
            <pc:sldMk cId="2630546198" sldId="435"/>
            <ac:spMk id="4" creationId="{A41287A9-9020-58C3-DBFD-5ADB97497678}"/>
          </ac:spMkLst>
        </pc:spChg>
        <pc:spChg chg="mod">
          <ac:chgData name="arturo schofield astorga" userId="2f896e1544c6061a" providerId="LiveId" clId="{0C426FC1-7CB9-49E5-B3D8-5ED4C72599A0}" dt="2023-04-11T17:13:35.960" v="816" actId="14100"/>
          <ac:spMkLst>
            <pc:docMk/>
            <pc:sldMk cId="2630546198" sldId="435"/>
            <ac:spMk id="9" creationId="{C746CFDD-6FC3-5AA7-5C1D-362E2C5244F1}"/>
          </ac:spMkLst>
        </pc:spChg>
        <pc:picChg chg="mod">
          <ac:chgData name="arturo schofield astorga" userId="2f896e1544c6061a" providerId="LiveId" clId="{0C426FC1-7CB9-49E5-B3D8-5ED4C72599A0}" dt="2023-04-11T17:12:14.477" v="807" actId="1076"/>
          <ac:picMkLst>
            <pc:docMk/>
            <pc:sldMk cId="2630546198" sldId="435"/>
            <ac:picMk id="6" creationId="{00000000-0000-0000-0000-000000000000}"/>
          </ac:picMkLst>
        </pc:picChg>
        <pc:picChg chg="mod">
          <ac:chgData name="arturo schofield astorga" userId="2f896e1544c6061a" providerId="LiveId" clId="{0C426FC1-7CB9-49E5-B3D8-5ED4C72599A0}" dt="2023-04-11T17:12:14.477" v="807" actId="1076"/>
          <ac:picMkLst>
            <pc:docMk/>
            <pc:sldMk cId="2630546198" sldId="435"/>
            <ac:picMk id="7" creationId="{00000000-0000-0000-0000-000000000000}"/>
          </ac:picMkLst>
        </pc:picChg>
        <pc:picChg chg="mod">
          <ac:chgData name="arturo schofield astorga" userId="2f896e1544c6061a" providerId="LiveId" clId="{0C426FC1-7CB9-49E5-B3D8-5ED4C72599A0}" dt="2023-04-11T17:12:14.477" v="807" actId="1076"/>
          <ac:picMkLst>
            <pc:docMk/>
            <pc:sldMk cId="2630546198" sldId="435"/>
            <ac:picMk id="8" creationId="{00000000-0000-0000-0000-000000000000}"/>
          </ac:picMkLst>
        </pc:picChg>
        <pc:picChg chg="add mod">
          <ac:chgData name="arturo schofield astorga" userId="2f896e1544c6061a" providerId="LiveId" clId="{0C426FC1-7CB9-49E5-B3D8-5ED4C72599A0}" dt="2023-04-11T17:14:10.618" v="823" actId="1076"/>
          <ac:picMkLst>
            <pc:docMk/>
            <pc:sldMk cId="2630546198" sldId="435"/>
            <ac:picMk id="10" creationId="{41DC4829-38AC-E693-7EE1-C2841F119061}"/>
          </ac:picMkLst>
        </pc:picChg>
      </pc:sldChg>
      <pc:sldChg chg="addSp modSp add mod">
        <pc:chgData name="arturo schofield astorga" userId="2f896e1544c6061a" providerId="LiveId" clId="{0C426FC1-7CB9-49E5-B3D8-5ED4C72599A0}" dt="2023-04-11T17:08:35.926" v="767" actId="1076"/>
        <pc:sldMkLst>
          <pc:docMk/>
          <pc:sldMk cId="1058756775" sldId="436"/>
        </pc:sldMkLst>
        <pc:spChg chg="mod">
          <ac:chgData name="arturo schofield astorga" userId="2f896e1544c6061a" providerId="LiveId" clId="{0C426FC1-7CB9-49E5-B3D8-5ED4C72599A0}" dt="2023-04-11T17:07:11.683" v="757" actId="1076"/>
          <ac:spMkLst>
            <pc:docMk/>
            <pc:sldMk cId="1058756775" sldId="436"/>
            <ac:spMk id="2" creationId="{00000000-0000-0000-0000-000000000000}"/>
          </ac:spMkLst>
        </pc:spChg>
        <pc:spChg chg="mod">
          <ac:chgData name="arturo schofield astorga" userId="2f896e1544c6061a" providerId="LiveId" clId="{0C426FC1-7CB9-49E5-B3D8-5ED4C72599A0}" dt="2023-04-11T17:07:07.401" v="756" actId="1076"/>
          <ac:spMkLst>
            <pc:docMk/>
            <pc:sldMk cId="1058756775" sldId="436"/>
            <ac:spMk id="3" creationId="{00000000-0000-0000-0000-000000000000}"/>
          </ac:spMkLst>
        </pc:spChg>
        <pc:spChg chg="add mod">
          <ac:chgData name="arturo schofield astorga" userId="2f896e1544c6061a" providerId="LiveId" clId="{0C426FC1-7CB9-49E5-B3D8-5ED4C72599A0}" dt="2023-04-11T17:07:38.459" v="761" actId="208"/>
          <ac:spMkLst>
            <pc:docMk/>
            <pc:sldMk cId="1058756775" sldId="436"/>
            <ac:spMk id="4" creationId="{3F4BABF6-2DB2-91B8-AB7E-210FA4492308}"/>
          </ac:spMkLst>
        </pc:spChg>
        <pc:spChg chg="mod">
          <ac:chgData name="arturo schofield astorga" userId="2f896e1544c6061a" providerId="LiveId" clId="{0C426FC1-7CB9-49E5-B3D8-5ED4C72599A0}" dt="2023-04-11T17:07:11.683" v="757" actId="1076"/>
          <ac:spMkLst>
            <pc:docMk/>
            <pc:sldMk cId="1058756775" sldId="436"/>
            <ac:spMk id="9" creationId="{C746CFDD-6FC3-5AA7-5C1D-362E2C5244F1}"/>
          </ac:spMkLst>
        </pc:spChg>
        <pc:picChg chg="mod">
          <ac:chgData name="arturo schofield astorga" userId="2f896e1544c6061a" providerId="LiveId" clId="{0C426FC1-7CB9-49E5-B3D8-5ED4C72599A0}" dt="2023-04-11T17:07:11.683" v="757" actId="1076"/>
          <ac:picMkLst>
            <pc:docMk/>
            <pc:sldMk cId="1058756775" sldId="436"/>
            <ac:picMk id="6" creationId="{00000000-0000-0000-0000-000000000000}"/>
          </ac:picMkLst>
        </pc:picChg>
        <pc:picChg chg="mod">
          <ac:chgData name="arturo schofield astorga" userId="2f896e1544c6061a" providerId="LiveId" clId="{0C426FC1-7CB9-49E5-B3D8-5ED4C72599A0}" dt="2023-04-11T17:07:11.683" v="757" actId="1076"/>
          <ac:picMkLst>
            <pc:docMk/>
            <pc:sldMk cId="1058756775" sldId="436"/>
            <ac:picMk id="7" creationId="{00000000-0000-0000-0000-000000000000}"/>
          </ac:picMkLst>
        </pc:picChg>
        <pc:picChg chg="add mod">
          <ac:chgData name="arturo schofield astorga" userId="2f896e1544c6061a" providerId="LiveId" clId="{0C426FC1-7CB9-49E5-B3D8-5ED4C72599A0}" dt="2023-04-11T17:08:35.926" v="767" actId="1076"/>
          <ac:picMkLst>
            <pc:docMk/>
            <pc:sldMk cId="1058756775" sldId="436"/>
            <ac:picMk id="8" creationId="{6C435CAF-EFE9-2325-C9B8-4EAB919A77C3}"/>
          </ac:picMkLst>
        </pc:picChg>
      </pc:sldChg>
      <pc:sldChg chg="modSp">
        <pc:chgData name="arturo schofield astorga" userId="2f896e1544c6061a" providerId="LiveId" clId="{0C426FC1-7CB9-49E5-B3D8-5ED4C72599A0}" dt="2023-04-10T21:00:16.297" v="18" actId="20577"/>
        <pc:sldMkLst>
          <pc:docMk/>
          <pc:sldMk cId="1998777028" sldId="562"/>
        </pc:sldMkLst>
        <pc:spChg chg="mod">
          <ac:chgData name="arturo schofield astorga" userId="2f896e1544c6061a" providerId="LiveId" clId="{0C426FC1-7CB9-49E5-B3D8-5ED4C72599A0}" dt="2023-04-10T21:00:16.297" v="18" actId="20577"/>
          <ac:spMkLst>
            <pc:docMk/>
            <pc:sldMk cId="1998777028" sldId="562"/>
            <ac:spMk id="2" creationId="{00000000-0000-0000-0000-000000000000}"/>
          </ac:spMkLst>
        </pc:spChg>
      </pc:sldChg>
      <pc:sldChg chg="del">
        <pc:chgData name="arturo schofield astorga" userId="2f896e1544c6061a" providerId="LiveId" clId="{0C426FC1-7CB9-49E5-B3D8-5ED4C72599A0}" dt="2023-04-10T21:00:22.771" v="19" actId="47"/>
        <pc:sldMkLst>
          <pc:docMk/>
          <pc:sldMk cId="2660240149" sldId="563"/>
        </pc:sldMkLst>
      </pc:sldChg>
      <pc:sldChg chg="del">
        <pc:chgData name="arturo schofield astorga" userId="2f896e1544c6061a" providerId="LiveId" clId="{0C426FC1-7CB9-49E5-B3D8-5ED4C72599A0}" dt="2023-04-10T21:00:22.771" v="19" actId="47"/>
        <pc:sldMkLst>
          <pc:docMk/>
          <pc:sldMk cId="871605276" sldId="564"/>
        </pc:sldMkLst>
      </pc:sldChg>
      <pc:sldChg chg="del">
        <pc:chgData name="arturo schofield astorga" userId="2f896e1544c6061a" providerId="LiveId" clId="{0C426FC1-7CB9-49E5-B3D8-5ED4C72599A0}" dt="2023-04-10T21:00:22.771" v="19" actId="47"/>
        <pc:sldMkLst>
          <pc:docMk/>
          <pc:sldMk cId="1909645088" sldId="566"/>
        </pc:sldMkLst>
      </pc:sldChg>
      <pc:sldChg chg="del">
        <pc:chgData name="arturo schofield astorga" userId="2f896e1544c6061a" providerId="LiveId" clId="{0C426FC1-7CB9-49E5-B3D8-5ED4C72599A0}" dt="2023-04-10T21:00:27.073" v="20" actId="47"/>
        <pc:sldMkLst>
          <pc:docMk/>
          <pc:sldMk cId="2346049113" sldId="583"/>
        </pc:sldMkLst>
      </pc:sldChg>
      <pc:sldChg chg="del">
        <pc:chgData name="arturo schofield astorga" userId="2f896e1544c6061a" providerId="LiveId" clId="{0C426FC1-7CB9-49E5-B3D8-5ED4C72599A0}" dt="2023-04-10T21:00:27.073" v="20" actId="47"/>
        <pc:sldMkLst>
          <pc:docMk/>
          <pc:sldMk cId="3669769123" sldId="584"/>
        </pc:sldMkLst>
      </pc:sldChg>
      <pc:sldChg chg="del">
        <pc:chgData name="arturo schofield astorga" userId="2f896e1544c6061a" providerId="LiveId" clId="{0C426FC1-7CB9-49E5-B3D8-5ED4C72599A0}" dt="2023-04-10T21:00:27.073" v="20" actId="47"/>
        <pc:sldMkLst>
          <pc:docMk/>
          <pc:sldMk cId="1859472105" sldId="585"/>
        </pc:sldMkLst>
      </pc:sldChg>
      <pc:sldChg chg="addSp delSp modSp mod">
        <pc:chgData name="arturo schofield astorga" userId="2f896e1544c6061a" providerId="LiveId" clId="{0C426FC1-7CB9-49E5-B3D8-5ED4C72599A0}" dt="2023-04-11T17:01:29.342" v="703" actId="1076"/>
        <pc:sldMkLst>
          <pc:docMk/>
          <pc:sldMk cId="2529716486" sldId="588"/>
        </pc:sldMkLst>
        <pc:spChg chg="mod">
          <ac:chgData name="arturo schofield astorga" userId="2f896e1544c6061a" providerId="LiveId" clId="{0C426FC1-7CB9-49E5-B3D8-5ED4C72599A0}" dt="2023-04-11T17:01:29.342" v="703" actId="1076"/>
          <ac:spMkLst>
            <pc:docMk/>
            <pc:sldMk cId="2529716486" sldId="588"/>
            <ac:spMk id="2" creationId="{00000000-0000-0000-0000-000000000000}"/>
          </ac:spMkLst>
        </pc:spChg>
        <pc:spChg chg="mod">
          <ac:chgData name="arturo schofield astorga" userId="2f896e1544c6061a" providerId="LiveId" clId="{0C426FC1-7CB9-49E5-B3D8-5ED4C72599A0}" dt="2023-04-11T17:01:29.342" v="703" actId="1076"/>
          <ac:spMkLst>
            <pc:docMk/>
            <pc:sldMk cId="2529716486" sldId="588"/>
            <ac:spMk id="3" creationId="{00000000-0000-0000-0000-000000000000}"/>
          </ac:spMkLst>
        </pc:spChg>
        <pc:spChg chg="add mod">
          <ac:chgData name="arturo schofield astorga" userId="2f896e1544c6061a" providerId="LiveId" clId="{0C426FC1-7CB9-49E5-B3D8-5ED4C72599A0}" dt="2023-04-10T21:14:32.320" v="113" actId="571"/>
          <ac:spMkLst>
            <pc:docMk/>
            <pc:sldMk cId="2529716486" sldId="588"/>
            <ac:spMk id="4" creationId="{3401ABC7-6866-B2E4-8D6E-1F3B54D2F053}"/>
          </ac:spMkLst>
        </pc:spChg>
        <pc:spChg chg="add mod">
          <ac:chgData name="arturo schofield astorga" userId="2f896e1544c6061a" providerId="LiveId" clId="{0C426FC1-7CB9-49E5-B3D8-5ED4C72599A0}" dt="2023-04-11T16:55:33.049" v="691" actId="1076"/>
          <ac:spMkLst>
            <pc:docMk/>
            <pc:sldMk cId="2529716486" sldId="588"/>
            <ac:spMk id="4" creationId="{EC5E1F18-7072-FE2D-727D-238CF3FCB2E9}"/>
          </ac:spMkLst>
        </pc:spChg>
        <pc:spChg chg="mod">
          <ac:chgData name="arturo schofield astorga" userId="2f896e1544c6061a" providerId="LiveId" clId="{0C426FC1-7CB9-49E5-B3D8-5ED4C72599A0}" dt="2023-04-11T17:01:29.342" v="703" actId="1076"/>
          <ac:spMkLst>
            <pc:docMk/>
            <pc:sldMk cId="2529716486" sldId="588"/>
            <ac:spMk id="9" creationId="{C746CFDD-6FC3-5AA7-5C1D-362E2C5244F1}"/>
          </ac:spMkLst>
        </pc:spChg>
        <pc:spChg chg="del mod">
          <ac:chgData name="arturo schofield astorga" userId="2f896e1544c6061a" providerId="LiveId" clId="{0C426FC1-7CB9-49E5-B3D8-5ED4C72599A0}" dt="2023-04-10T21:14:07.767" v="102" actId="478"/>
          <ac:spMkLst>
            <pc:docMk/>
            <pc:sldMk cId="2529716486" sldId="588"/>
            <ac:spMk id="11" creationId="{EE1D9C9D-6325-5CC0-DD7C-99E915C61838}"/>
          </ac:spMkLst>
        </pc:spChg>
        <pc:spChg chg="del mod">
          <ac:chgData name="arturo schofield astorga" userId="2f896e1544c6061a" providerId="LiveId" clId="{0C426FC1-7CB9-49E5-B3D8-5ED4C72599A0}" dt="2023-04-10T21:13:48.351" v="92" actId="478"/>
          <ac:spMkLst>
            <pc:docMk/>
            <pc:sldMk cId="2529716486" sldId="588"/>
            <ac:spMk id="13" creationId="{523B3A0C-1C10-D786-1819-3C83846BFBD6}"/>
          </ac:spMkLst>
        </pc:spChg>
        <pc:spChg chg="del mod">
          <ac:chgData name="arturo schofield astorga" userId="2f896e1544c6061a" providerId="LiveId" clId="{0C426FC1-7CB9-49E5-B3D8-5ED4C72599A0}" dt="2023-04-10T21:13:49.651" v="93" actId="478"/>
          <ac:spMkLst>
            <pc:docMk/>
            <pc:sldMk cId="2529716486" sldId="588"/>
            <ac:spMk id="15" creationId="{B27A90CF-CAC2-4656-5517-2B972F117CC5}"/>
          </ac:spMkLst>
        </pc:spChg>
        <pc:picChg chg="add mod">
          <ac:chgData name="arturo schofield astorga" userId="2f896e1544c6061a" providerId="LiveId" clId="{0C426FC1-7CB9-49E5-B3D8-5ED4C72599A0}" dt="2023-04-11T17:01:15.459" v="699" actId="1076"/>
          <ac:picMkLst>
            <pc:docMk/>
            <pc:sldMk cId="2529716486" sldId="588"/>
            <ac:picMk id="6" creationId="{5BB6489D-53A2-854C-ED6C-1FA9A90A42B1}"/>
          </ac:picMkLst>
        </pc:picChg>
        <pc:picChg chg="del">
          <ac:chgData name="arturo schofield astorga" userId="2f896e1544c6061a" providerId="LiveId" clId="{0C426FC1-7CB9-49E5-B3D8-5ED4C72599A0}" dt="2023-04-10T21:07:53.377" v="56" actId="478"/>
          <ac:picMkLst>
            <pc:docMk/>
            <pc:sldMk cId="2529716486" sldId="588"/>
            <ac:picMk id="8" creationId="{E524DFE1-15C2-FB13-7736-0090FC29F27D}"/>
          </ac:picMkLst>
        </pc:picChg>
        <pc:picChg chg="del">
          <ac:chgData name="arturo schofield astorga" userId="2f896e1544c6061a" providerId="LiveId" clId="{0C426FC1-7CB9-49E5-B3D8-5ED4C72599A0}" dt="2023-04-10T21:07:53.952" v="57" actId="478"/>
          <ac:picMkLst>
            <pc:docMk/>
            <pc:sldMk cId="2529716486" sldId="588"/>
            <ac:picMk id="10" creationId="{4FD55697-8278-3044-15A8-F5A44C9C90C8}"/>
          </ac:picMkLst>
        </pc:picChg>
        <pc:picChg chg="del">
          <ac:chgData name="arturo schofield astorga" userId="2f896e1544c6061a" providerId="LiveId" clId="{0C426FC1-7CB9-49E5-B3D8-5ED4C72599A0}" dt="2023-04-10T21:07:54.448" v="58" actId="478"/>
          <ac:picMkLst>
            <pc:docMk/>
            <pc:sldMk cId="2529716486" sldId="588"/>
            <ac:picMk id="12" creationId="{1FDC3E97-CD29-EA3D-D837-B5B847BA5A9E}"/>
          </ac:picMkLst>
        </pc:picChg>
        <pc:picChg chg="del">
          <ac:chgData name="arturo schofield astorga" userId="2f896e1544c6061a" providerId="LiveId" clId="{0C426FC1-7CB9-49E5-B3D8-5ED4C72599A0}" dt="2023-04-10T21:07:55.435" v="59" actId="478"/>
          <ac:picMkLst>
            <pc:docMk/>
            <pc:sldMk cId="2529716486" sldId="588"/>
            <ac:picMk id="14" creationId="{9AFD506D-71F3-7330-C5FE-CB27CEFE1210}"/>
          </ac:picMkLst>
        </pc:picChg>
      </pc:sldChg>
      <pc:sldChg chg="add">
        <pc:chgData name="arturo schofield astorga" userId="2f896e1544c6061a" providerId="LiveId" clId="{0C426FC1-7CB9-49E5-B3D8-5ED4C72599A0}" dt="2023-04-10T21:00:45.344" v="21"/>
        <pc:sldMkLst>
          <pc:docMk/>
          <pc:sldMk cId="1137748062" sldId="589"/>
        </pc:sldMkLst>
      </pc:sldChg>
      <pc:sldChg chg="addSp delSp modSp add mod">
        <pc:chgData name="arturo schofield astorga" userId="2f896e1544c6061a" providerId="LiveId" clId="{0C426FC1-7CB9-49E5-B3D8-5ED4C72599A0}" dt="2023-04-11T16:43:29.659" v="486" actId="1076"/>
        <pc:sldMkLst>
          <pc:docMk/>
          <pc:sldMk cId="3816187981" sldId="590"/>
        </pc:sldMkLst>
        <pc:spChg chg="add mod">
          <ac:chgData name="arturo schofield astorga" userId="2f896e1544c6061a" providerId="LiveId" clId="{0C426FC1-7CB9-49E5-B3D8-5ED4C72599A0}" dt="2023-04-11T16:41:51.510" v="480" actId="1076"/>
          <ac:spMkLst>
            <pc:docMk/>
            <pc:sldMk cId="3816187981" sldId="590"/>
            <ac:spMk id="3" creationId="{2495707D-3E94-A641-1622-D03F204E9CBD}"/>
          </ac:spMkLst>
        </pc:spChg>
        <pc:spChg chg="mod">
          <ac:chgData name="arturo schofield astorga" userId="2f896e1544c6061a" providerId="LiveId" clId="{0C426FC1-7CB9-49E5-B3D8-5ED4C72599A0}" dt="2023-04-11T16:36:28.799" v="475" actId="1076"/>
          <ac:spMkLst>
            <pc:docMk/>
            <pc:sldMk cId="3816187981" sldId="590"/>
            <ac:spMk id="6" creationId="{00000000-0000-0000-0000-000000000000}"/>
          </ac:spMkLst>
        </pc:spChg>
        <pc:spChg chg="mod">
          <ac:chgData name="arturo schofield astorga" userId="2f896e1544c6061a" providerId="LiveId" clId="{0C426FC1-7CB9-49E5-B3D8-5ED4C72599A0}" dt="2023-04-11T16:42:45.179" v="481" actId="14100"/>
          <ac:spMkLst>
            <pc:docMk/>
            <pc:sldMk cId="3816187981" sldId="590"/>
            <ac:spMk id="16" creationId="{00000000-0000-0000-0000-000000000000}"/>
          </ac:spMkLst>
        </pc:spChg>
        <pc:picChg chg="del">
          <ac:chgData name="arturo schofield astorga" userId="2f896e1544c6061a" providerId="LiveId" clId="{0C426FC1-7CB9-49E5-B3D8-5ED4C72599A0}" dt="2023-04-11T16:36:22.488" v="474" actId="478"/>
          <ac:picMkLst>
            <pc:docMk/>
            <pc:sldMk cId="3816187981" sldId="590"/>
            <ac:picMk id="2" creationId="{CBA1BB27-8448-BC7F-C7BA-517B80C80D32}"/>
          </ac:picMkLst>
        </pc:picChg>
        <pc:picChg chg="mod">
          <ac:chgData name="arturo schofield astorga" userId="2f896e1544c6061a" providerId="LiveId" clId="{0C426FC1-7CB9-49E5-B3D8-5ED4C72599A0}" dt="2023-04-11T16:36:28.799" v="475" actId="1076"/>
          <ac:picMkLst>
            <pc:docMk/>
            <pc:sldMk cId="3816187981" sldId="590"/>
            <ac:picMk id="5" creationId="{00000000-0000-0000-0000-000000000000}"/>
          </ac:picMkLst>
        </pc:picChg>
        <pc:picChg chg="add mod">
          <ac:chgData name="arturo schofield astorga" userId="2f896e1544c6061a" providerId="LiveId" clId="{0C426FC1-7CB9-49E5-B3D8-5ED4C72599A0}" dt="2023-04-11T16:43:29.659" v="486" actId="1076"/>
          <ac:picMkLst>
            <pc:docMk/>
            <pc:sldMk cId="3816187981" sldId="590"/>
            <ac:picMk id="8" creationId="{1F561CB4-9B0E-8EB8-245B-C9DEADAB03E3}"/>
          </ac:picMkLst>
        </pc:picChg>
      </pc:sldChg>
      <pc:sldChg chg="addSp delSp modSp add mod">
        <pc:chgData name="arturo schofield astorga" userId="2f896e1544c6061a" providerId="LiveId" clId="{0C426FC1-7CB9-49E5-B3D8-5ED4C72599A0}" dt="2023-04-11T16:49:58.451" v="640" actId="1076"/>
        <pc:sldMkLst>
          <pc:docMk/>
          <pc:sldMk cId="132899266" sldId="591"/>
        </pc:sldMkLst>
        <pc:picChg chg="del">
          <ac:chgData name="arturo schofield astorga" userId="2f896e1544c6061a" providerId="LiveId" clId="{0C426FC1-7CB9-49E5-B3D8-5ED4C72599A0}" dt="2023-04-11T16:49:52.406" v="634" actId="478"/>
          <ac:picMkLst>
            <pc:docMk/>
            <pc:sldMk cId="132899266" sldId="591"/>
            <ac:picMk id="2" creationId="{00000000-0000-0000-0000-000000000000}"/>
          </ac:picMkLst>
        </pc:picChg>
        <pc:picChg chg="add mod">
          <ac:chgData name="arturo schofield astorga" userId="2f896e1544c6061a" providerId="LiveId" clId="{0C426FC1-7CB9-49E5-B3D8-5ED4C72599A0}" dt="2023-04-11T16:49:58.451" v="640" actId="1076"/>
          <ac:picMkLst>
            <pc:docMk/>
            <pc:sldMk cId="132899266" sldId="591"/>
            <ac:picMk id="8" creationId="{464A09F8-1108-EA56-2DE5-9D0075AE10BD}"/>
          </ac:picMkLst>
        </pc:picChg>
      </pc:sldChg>
      <pc:sldChg chg="addSp delSp modSp add mod">
        <pc:chgData name="arturo schofield astorga" userId="2f896e1544c6061a" providerId="LiveId" clId="{0C426FC1-7CB9-49E5-B3D8-5ED4C72599A0}" dt="2023-04-11T16:54:43.967" v="682" actId="1076"/>
        <pc:sldMkLst>
          <pc:docMk/>
          <pc:sldMk cId="396797149" sldId="592"/>
        </pc:sldMkLst>
        <pc:spChg chg="add mod">
          <ac:chgData name="arturo schofield astorga" userId="2f896e1544c6061a" providerId="LiveId" clId="{0C426FC1-7CB9-49E5-B3D8-5ED4C72599A0}" dt="2023-04-11T16:54:29.492" v="677" actId="1076"/>
          <ac:spMkLst>
            <pc:docMk/>
            <pc:sldMk cId="396797149" sldId="592"/>
            <ac:spMk id="3" creationId="{B7AAA07C-7D61-2053-C4EC-A2D2F4B67356}"/>
          </ac:spMkLst>
        </pc:spChg>
        <pc:spChg chg="mod">
          <ac:chgData name="arturo schofield astorga" userId="2f896e1544c6061a" providerId="LiveId" clId="{0C426FC1-7CB9-49E5-B3D8-5ED4C72599A0}" dt="2023-04-11T16:54:43.967" v="682" actId="1076"/>
          <ac:spMkLst>
            <pc:docMk/>
            <pc:sldMk cId="396797149" sldId="592"/>
            <ac:spMk id="4" creationId="{00000000-0000-0000-0000-000000000000}"/>
          </ac:spMkLst>
        </pc:spChg>
        <pc:spChg chg="mod">
          <ac:chgData name="arturo schofield astorga" userId="2f896e1544c6061a" providerId="LiveId" clId="{0C426FC1-7CB9-49E5-B3D8-5ED4C72599A0}" dt="2023-04-11T16:54:39.032" v="681" actId="1076"/>
          <ac:spMkLst>
            <pc:docMk/>
            <pc:sldMk cId="396797149" sldId="592"/>
            <ac:spMk id="6" creationId="{00000000-0000-0000-0000-000000000000}"/>
          </ac:spMkLst>
        </pc:spChg>
        <pc:spChg chg="mod">
          <ac:chgData name="arturo schofield astorga" userId="2f896e1544c6061a" providerId="LiveId" clId="{0C426FC1-7CB9-49E5-B3D8-5ED4C72599A0}" dt="2023-04-11T16:54:39.032" v="681" actId="1076"/>
          <ac:spMkLst>
            <pc:docMk/>
            <pc:sldMk cId="396797149" sldId="592"/>
            <ac:spMk id="16" creationId="{00000000-0000-0000-0000-000000000000}"/>
          </ac:spMkLst>
        </pc:spChg>
        <pc:picChg chg="del">
          <ac:chgData name="arturo schofield astorga" userId="2f896e1544c6061a" providerId="LiveId" clId="{0C426FC1-7CB9-49E5-B3D8-5ED4C72599A0}" dt="2023-04-11T16:53:13.898" v="667" actId="478"/>
          <ac:picMkLst>
            <pc:docMk/>
            <pc:sldMk cId="396797149" sldId="592"/>
            <ac:picMk id="2" creationId="{AB5768FF-288A-6D42-FE38-A8B2AFA6C0D3}"/>
          </ac:picMkLst>
        </pc:picChg>
        <pc:picChg chg="mod">
          <ac:chgData name="arturo schofield astorga" userId="2f896e1544c6061a" providerId="LiveId" clId="{0C426FC1-7CB9-49E5-B3D8-5ED4C72599A0}" dt="2023-04-11T16:54:39.032" v="681" actId="1076"/>
          <ac:picMkLst>
            <pc:docMk/>
            <pc:sldMk cId="396797149" sldId="592"/>
            <ac:picMk id="7" creationId="{00000000-0000-0000-0000-000000000000}"/>
          </ac:picMkLst>
        </pc:picChg>
        <pc:picChg chg="add mod">
          <ac:chgData name="arturo schofield astorga" userId="2f896e1544c6061a" providerId="LiveId" clId="{0C426FC1-7CB9-49E5-B3D8-5ED4C72599A0}" dt="2023-04-11T16:54:29.492" v="677" actId="1076"/>
          <ac:picMkLst>
            <pc:docMk/>
            <pc:sldMk cId="396797149" sldId="592"/>
            <ac:picMk id="8" creationId="{AC1F9BA6-1BFB-37A0-A63C-4C2B8E388295}"/>
          </ac:picMkLst>
        </pc:picChg>
      </pc:sldChg>
      <pc:sldChg chg="add">
        <pc:chgData name="arturo schofield astorga" userId="2f896e1544c6061a" providerId="LiveId" clId="{0C426FC1-7CB9-49E5-B3D8-5ED4C72599A0}" dt="2023-04-10T21:01:05.479" v="22"/>
        <pc:sldMkLst>
          <pc:docMk/>
          <pc:sldMk cId="830097821" sldId="593"/>
        </pc:sldMkLst>
      </pc:sldChg>
      <pc:sldChg chg="addSp modSp add mod">
        <pc:chgData name="arturo schofield astorga" userId="2f896e1544c6061a" providerId="LiveId" clId="{0C426FC1-7CB9-49E5-B3D8-5ED4C72599A0}" dt="2023-04-11T17:17:05.135" v="846" actId="1076"/>
        <pc:sldMkLst>
          <pc:docMk/>
          <pc:sldMk cId="1622375867" sldId="594"/>
        </pc:sldMkLst>
        <pc:spChg chg="mod">
          <ac:chgData name="arturo schofield astorga" userId="2f896e1544c6061a" providerId="LiveId" clId="{0C426FC1-7CB9-49E5-B3D8-5ED4C72599A0}" dt="2023-04-11T17:16:29.950" v="840" actId="1076"/>
          <ac:spMkLst>
            <pc:docMk/>
            <pc:sldMk cId="1622375867" sldId="594"/>
            <ac:spMk id="2" creationId="{00000000-0000-0000-0000-000000000000}"/>
          </ac:spMkLst>
        </pc:spChg>
        <pc:spChg chg="mod">
          <ac:chgData name="arturo schofield astorga" userId="2f896e1544c6061a" providerId="LiveId" clId="{0C426FC1-7CB9-49E5-B3D8-5ED4C72599A0}" dt="2023-04-11T17:16:29.950" v="840" actId="1076"/>
          <ac:spMkLst>
            <pc:docMk/>
            <pc:sldMk cId="1622375867" sldId="594"/>
            <ac:spMk id="9" creationId="{C746CFDD-6FC3-5AA7-5C1D-362E2C5244F1}"/>
          </ac:spMkLst>
        </pc:spChg>
        <pc:picChg chg="add mod">
          <ac:chgData name="arturo schofield astorga" userId="2f896e1544c6061a" providerId="LiveId" clId="{0C426FC1-7CB9-49E5-B3D8-5ED4C72599A0}" dt="2023-04-11T17:17:05.135" v="846" actId="1076"/>
          <ac:picMkLst>
            <pc:docMk/>
            <pc:sldMk cId="1622375867" sldId="594"/>
            <ac:picMk id="5" creationId="{309469AE-8BDA-4514-EA45-7CAF45DBDD8B}"/>
          </ac:picMkLst>
        </pc:picChg>
        <pc:picChg chg="mod">
          <ac:chgData name="arturo schofield astorga" userId="2f896e1544c6061a" providerId="LiveId" clId="{0C426FC1-7CB9-49E5-B3D8-5ED4C72599A0}" dt="2023-04-11T17:16:29.950" v="840" actId="1076"/>
          <ac:picMkLst>
            <pc:docMk/>
            <pc:sldMk cId="1622375867" sldId="594"/>
            <ac:picMk id="10" creationId="{00000000-0000-0000-0000-000000000000}"/>
          </ac:picMkLst>
        </pc:picChg>
      </pc:sldChg>
      <pc:sldChg chg="addSp delSp modSp add mod">
        <pc:chgData name="arturo schofield astorga" userId="2f896e1544c6061a" providerId="LiveId" clId="{0C426FC1-7CB9-49E5-B3D8-5ED4C72599A0}" dt="2023-04-11T17:02:19.541" v="718" actId="1076"/>
        <pc:sldMkLst>
          <pc:docMk/>
          <pc:sldMk cId="2541931161" sldId="595"/>
        </pc:sldMkLst>
        <pc:spChg chg="mod">
          <ac:chgData name="arturo schofield astorga" userId="2f896e1544c6061a" providerId="LiveId" clId="{0C426FC1-7CB9-49E5-B3D8-5ED4C72599A0}" dt="2023-04-11T17:02:16.230" v="717" actId="1076"/>
          <ac:spMkLst>
            <pc:docMk/>
            <pc:sldMk cId="2541931161" sldId="595"/>
            <ac:spMk id="2" creationId="{00000000-0000-0000-0000-000000000000}"/>
          </ac:spMkLst>
        </pc:spChg>
        <pc:spChg chg="mod">
          <ac:chgData name="arturo schofield astorga" userId="2f896e1544c6061a" providerId="LiveId" clId="{0C426FC1-7CB9-49E5-B3D8-5ED4C72599A0}" dt="2023-04-11T17:02:19.541" v="718" actId="1076"/>
          <ac:spMkLst>
            <pc:docMk/>
            <pc:sldMk cId="2541931161" sldId="595"/>
            <ac:spMk id="3" creationId="{00000000-0000-0000-0000-000000000000}"/>
          </ac:spMkLst>
        </pc:spChg>
        <pc:spChg chg="add mod">
          <ac:chgData name="arturo schofield astorga" userId="2f896e1544c6061a" providerId="LiveId" clId="{0C426FC1-7CB9-49E5-B3D8-5ED4C72599A0}" dt="2023-04-11T17:01:38.448" v="706" actId="208"/>
          <ac:spMkLst>
            <pc:docMk/>
            <pc:sldMk cId="2541931161" sldId="595"/>
            <ac:spMk id="4" creationId="{F54B704E-F625-E3FA-92EA-8240924D3BF1}"/>
          </ac:spMkLst>
        </pc:spChg>
        <pc:spChg chg="del mod">
          <ac:chgData name="arturo schofield astorga" userId="2f896e1544c6061a" providerId="LiveId" clId="{0C426FC1-7CB9-49E5-B3D8-5ED4C72599A0}" dt="2023-04-10T21:11:34.573" v="80"/>
          <ac:spMkLst>
            <pc:docMk/>
            <pc:sldMk cId="2541931161" sldId="595"/>
            <ac:spMk id="9" creationId="{C746CFDD-6FC3-5AA7-5C1D-362E2C5244F1}"/>
          </ac:spMkLst>
        </pc:spChg>
        <pc:spChg chg="del mod">
          <ac:chgData name="arturo schofield astorga" userId="2f896e1544c6061a" providerId="LiveId" clId="{0C426FC1-7CB9-49E5-B3D8-5ED4C72599A0}" dt="2023-04-10T21:11:34.589" v="82"/>
          <ac:spMkLst>
            <pc:docMk/>
            <pc:sldMk cId="2541931161" sldId="595"/>
            <ac:spMk id="11" creationId="{EE1D9C9D-6325-5CC0-DD7C-99E915C61838}"/>
          </ac:spMkLst>
        </pc:spChg>
        <pc:spChg chg="mod">
          <ac:chgData name="arturo schofield astorga" userId="2f896e1544c6061a" providerId="LiveId" clId="{0C426FC1-7CB9-49E5-B3D8-5ED4C72599A0}" dt="2023-04-11T17:02:09.951" v="715" actId="14100"/>
          <ac:spMkLst>
            <pc:docMk/>
            <pc:sldMk cId="2541931161" sldId="595"/>
            <ac:spMk id="13" creationId="{523B3A0C-1C10-D786-1819-3C83846BFBD6}"/>
          </ac:spMkLst>
        </pc:spChg>
        <pc:spChg chg="del">
          <ac:chgData name="arturo schofield astorga" userId="2f896e1544c6061a" providerId="LiveId" clId="{0C426FC1-7CB9-49E5-B3D8-5ED4C72599A0}" dt="2023-04-10T21:11:34.572" v="78" actId="478"/>
          <ac:spMkLst>
            <pc:docMk/>
            <pc:sldMk cId="2541931161" sldId="595"/>
            <ac:spMk id="15" creationId="{B27A90CF-CAC2-4656-5517-2B972F117CC5}"/>
          </ac:spMkLst>
        </pc:spChg>
        <pc:picChg chg="add mod">
          <ac:chgData name="arturo schofield astorga" userId="2f896e1544c6061a" providerId="LiveId" clId="{0C426FC1-7CB9-49E5-B3D8-5ED4C72599A0}" dt="2023-04-11T17:02:04.462" v="713" actId="1076"/>
          <ac:picMkLst>
            <pc:docMk/>
            <pc:sldMk cId="2541931161" sldId="595"/>
            <ac:picMk id="6" creationId="{20C1BD3A-C20B-E73B-0C72-B68C63F6AE83}"/>
          </ac:picMkLst>
        </pc:picChg>
      </pc:sldChg>
      <pc:sldChg chg="delSp modSp add mod ord">
        <pc:chgData name="arturo schofield astorga" userId="2f896e1544c6061a" providerId="LiveId" clId="{0C426FC1-7CB9-49E5-B3D8-5ED4C72599A0}" dt="2023-04-11T16:03:18.346" v="291" actId="1076"/>
        <pc:sldMkLst>
          <pc:docMk/>
          <pc:sldMk cId="2139057073" sldId="596"/>
        </pc:sldMkLst>
        <pc:spChg chg="mod">
          <ac:chgData name="arturo schofield astorga" userId="2f896e1544c6061a" providerId="LiveId" clId="{0C426FC1-7CB9-49E5-B3D8-5ED4C72599A0}" dt="2023-04-11T16:02:49.240" v="283" actId="1076"/>
          <ac:spMkLst>
            <pc:docMk/>
            <pc:sldMk cId="2139057073" sldId="596"/>
            <ac:spMk id="2" creationId="{00000000-0000-0000-0000-000000000000}"/>
          </ac:spMkLst>
        </pc:spChg>
        <pc:spChg chg="mod">
          <ac:chgData name="arturo schofield astorga" userId="2f896e1544c6061a" providerId="LiveId" clId="{0C426FC1-7CB9-49E5-B3D8-5ED4C72599A0}" dt="2023-04-11T16:02:51.211" v="284" actId="1076"/>
          <ac:spMkLst>
            <pc:docMk/>
            <pc:sldMk cId="2139057073" sldId="596"/>
            <ac:spMk id="3" creationId="{00000000-0000-0000-0000-000000000000}"/>
          </ac:spMkLst>
        </pc:spChg>
        <pc:spChg chg="mod">
          <ac:chgData name="arturo schofield astorga" userId="2f896e1544c6061a" providerId="LiveId" clId="{0C426FC1-7CB9-49E5-B3D8-5ED4C72599A0}" dt="2023-04-11T16:03:18.346" v="291" actId="1076"/>
          <ac:spMkLst>
            <pc:docMk/>
            <pc:sldMk cId="2139057073" sldId="596"/>
            <ac:spMk id="4" creationId="{00000000-0000-0000-0000-000000000000}"/>
          </ac:spMkLst>
        </pc:spChg>
        <pc:picChg chg="mod">
          <ac:chgData name="arturo schofield astorga" userId="2f896e1544c6061a" providerId="LiveId" clId="{0C426FC1-7CB9-49E5-B3D8-5ED4C72599A0}" dt="2023-04-11T16:03:18.346" v="291" actId="1076"/>
          <ac:picMkLst>
            <pc:docMk/>
            <pc:sldMk cId="2139057073" sldId="596"/>
            <ac:picMk id="5" creationId="{00000000-0000-0000-0000-000000000000}"/>
          </ac:picMkLst>
        </pc:picChg>
        <pc:picChg chg="mod">
          <ac:chgData name="arturo schofield astorga" userId="2f896e1544c6061a" providerId="LiveId" clId="{0C426FC1-7CB9-49E5-B3D8-5ED4C72599A0}" dt="2023-04-11T16:03:18.346" v="291" actId="1076"/>
          <ac:picMkLst>
            <pc:docMk/>
            <pc:sldMk cId="2139057073" sldId="596"/>
            <ac:picMk id="9" creationId="{00000000-0000-0000-0000-000000000000}"/>
          </ac:picMkLst>
        </pc:picChg>
        <pc:picChg chg="del">
          <ac:chgData name="arturo schofield astorga" userId="2f896e1544c6061a" providerId="LiveId" clId="{0C426FC1-7CB9-49E5-B3D8-5ED4C72599A0}" dt="2023-04-11T16:02:42.740" v="280" actId="478"/>
          <ac:picMkLst>
            <pc:docMk/>
            <pc:sldMk cId="2139057073" sldId="596"/>
            <ac:picMk id="10" creationId="{00000000-0000-0000-0000-000000000000}"/>
          </ac:picMkLst>
        </pc:picChg>
        <pc:picChg chg="del">
          <ac:chgData name="arturo schofield astorga" userId="2f896e1544c6061a" providerId="LiveId" clId="{0C426FC1-7CB9-49E5-B3D8-5ED4C72599A0}" dt="2023-04-11T16:02:43.573" v="281" actId="478"/>
          <ac:picMkLst>
            <pc:docMk/>
            <pc:sldMk cId="2139057073" sldId="596"/>
            <ac:picMk id="11" creationId="{00000000-0000-0000-0000-000000000000}"/>
          </ac:picMkLst>
        </pc:picChg>
      </pc:sldChg>
      <pc:sldChg chg="modSp add mod">
        <pc:chgData name="arturo schofield astorga" userId="2f896e1544c6061a" providerId="LiveId" clId="{0C426FC1-7CB9-49E5-B3D8-5ED4C72599A0}" dt="2023-04-11T16:03:08.954" v="290" actId="1076"/>
        <pc:sldMkLst>
          <pc:docMk/>
          <pc:sldMk cId="474710732" sldId="597"/>
        </pc:sldMkLst>
        <pc:spChg chg="mod">
          <ac:chgData name="arturo schofield astorga" userId="2f896e1544c6061a" providerId="LiveId" clId="{0C426FC1-7CB9-49E5-B3D8-5ED4C72599A0}" dt="2023-04-11T16:03:08.954" v="290" actId="1076"/>
          <ac:spMkLst>
            <pc:docMk/>
            <pc:sldMk cId="474710732" sldId="597"/>
            <ac:spMk id="4" creationId="{00000000-0000-0000-0000-000000000000}"/>
          </ac:spMkLst>
        </pc:spChg>
        <pc:picChg chg="mod">
          <ac:chgData name="arturo schofield astorga" userId="2f896e1544c6061a" providerId="LiveId" clId="{0C426FC1-7CB9-49E5-B3D8-5ED4C72599A0}" dt="2023-04-11T16:03:08.954" v="290" actId="1076"/>
          <ac:picMkLst>
            <pc:docMk/>
            <pc:sldMk cId="474710732" sldId="597"/>
            <ac:picMk id="5" creationId="{00000000-0000-0000-0000-000000000000}"/>
          </ac:picMkLst>
        </pc:picChg>
        <pc:picChg chg="mod">
          <ac:chgData name="arturo schofield astorga" userId="2f896e1544c6061a" providerId="LiveId" clId="{0C426FC1-7CB9-49E5-B3D8-5ED4C72599A0}" dt="2023-04-11T16:03:08.954" v="290" actId="1076"/>
          <ac:picMkLst>
            <pc:docMk/>
            <pc:sldMk cId="474710732" sldId="597"/>
            <ac:picMk id="9" creationId="{00000000-0000-0000-0000-000000000000}"/>
          </ac:picMkLst>
        </pc:picChg>
      </pc:sldChg>
      <pc:sldChg chg="addSp delSp modSp add mod">
        <pc:chgData name="arturo schofield astorga" userId="2f896e1544c6061a" providerId="LiveId" clId="{0C426FC1-7CB9-49E5-B3D8-5ED4C72599A0}" dt="2023-04-11T16:44:57.450" v="505" actId="1076"/>
        <pc:sldMkLst>
          <pc:docMk/>
          <pc:sldMk cId="919329469" sldId="598"/>
        </pc:sldMkLst>
        <pc:spChg chg="add mod">
          <ac:chgData name="arturo schofield astorga" userId="2f896e1544c6061a" providerId="LiveId" clId="{0C426FC1-7CB9-49E5-B3D8-5ED4C72599A0}" dt="2023-04-11T16:44:15.604" v="500" actId="1076"/>
          <ac:spMkLst>
            <pc:docMk/>
            <pc:sldMk cId="919329469" sldId="598"/>
            <ac:spMk id="3" creationId="{01B6C84E-CDD3-AA98-A170-C63AA227C831}"/>
          </ac:spMkLst>
        </pc:spChg>
        <pc:spChg chg="mod">
          <ac:chgData name="arturo schofield astorga" userId="2f896e1544c6061a" providerId="LiveId" clId="{0C426FC1-7CB9-49E5-B3D8-5ED4C72599A0}" dt="2023-04-11T16:44:06.967" v="497" actId="1076"/>
          <ac:spMkLst>
            <pc:docMk/>
            <pc:sldMk cId="919329469" sldId="598"/>
            <ac:spMk id="6" creationId="{00000000-0000-0000-0000-000000000000}"/>
          </ac:spMkLst>
        </pc:spChg>
        <pc:spChg chg="mod">
          <ac:chgData name="arturo schofield astorga" userId="2f896e1544c6061a" providerId="LiveId" clId="{0C426FC1-7CB9-49E5-B3D8-5ED4C72599A0}" dt="2023-04-11T16:44:06.967" v="497" actId="1076"/>
          <ac:spMkLst>
            <pc:docMk/>
            <pc:sldMk cId="919329469" sldId="598"/>
            <ac:spMk id="16" creationId="{00000000-0000-0000-0000-000000000000}"/>
          </ac:spMkLst>
        </pc:spChg>
        <pc:picChg chg="del">
          <ac:chgData name="arturo schofield astorga" userId="2f896e1544c6061a" providerId="LiveId" clId="{0C426FC1-7CB9-49E5-B3D8-5ED4C72599A0}" dt="2023-04-11T16:44:09.355" v="498" actId="478"/>
          <ac:picMkLst>
            <pc:docMk/>
            <pc:sldMk cId="919329469" sldId="598"/>
            <ac:picMk id="2" creationId="{CBA1BB27-8448-BC7F-C7BA-517B80C80D32}"/>
          </ac:picMkLst>
        </pc:picChg>
        <pc:picChg chg="mod">
          <ac:chgData name="arturo schofield astorga" userId="2f896e1544c6061a" providerId="LiveId" clId="{0C426FC1-7CB9-49E5-B3D8-5ED4C72599A0}" dt="2023-04-11T16:44:06.967" v="497" actId="1076"/>
          <ac:picMkLst>
            <pc:docMk/>
            <pc:sldMk cId="919329469" sldId="598"/>
            <ac:picMk id="5" creationId="{00000000-0000-0000-0000-000000000000}"/>
          </ac:picMkLst>
        </pc:picChg>
        <pc:picChg chg="add mod">
          <ac:chgData name="arturo schofield astorga" userId="2f896e1544c6061a" providerId="LiveId" clId="{0C426FC1-7CB9-49E5-B3D8-5ED4C72599A0}" dt="2023-04-11T16:44:57.450" v="505" actId="1076"/>
          <ac:picMkLst>
            <pc:docMk/>
            <pc:sldMk cId="919329469" sldId="598"/>
            <ac:picMk id="8" creationId="{E999EFC3-F186-42EE-7823-C09F7F5527EB}"/>
          </ac:picMkLst>
        </pc:picChg>
      </pc:sldChg>
      <pc:sldChg chg="addSp delSp modSp add mod ord">
        <pc:chgData name="arturo schofield astorga" userId="2f896e1544c6061a" providerId="LiveId" clId="{0C426FC1-7CB9-49E5-B3D8-5ED4C72599A0}" dt="2023-04-11T16:46:55.817" v="531" actId="1076"/>
        <pc:sldMkLst>
          <pc:docMk/>
          <pc:sldMk cId="523736621" sldId="599"/>
        </pc:sldMkLst>
        <pc:spChg chg="add mod">
          <ac:chgData name="arturo schofield astorga" userId="2f896e1544c6061a" providerId="LiveId" clId="{0C426FC1-7CB9-49E5-B3D8-5ED4C72599A0}" dt="2023-04-11T16:46:15.472" v="525" actId="208"/>
          <ac:spMkLst>
            <pc:docMk/>
            <pc:sldMk cId="523736621" sldId="599"/>
            <ac:spMk id="3" creationId="{94A6FF95-B65C-454C-425B-DB6765A5AC57}"/>
          </ac:spMkLst>
        </pc:spChg>
        <pc:spChg chg="mod">
          <ac:chgData name="arturo schofield astorga" userId="2f896e1544c6061a" providerId="LiveId" clId="{0C426FC1-7CB9-49E5-B3D8-5ED4C72599A0}" dt="2023-04-11T16:45:26.418" v="509" actId="120"/>
          <ac:spMkLst>
            <pc:docMk/>
            <pc:sldMk cId="523736621" sldId="599"/>
            <ac:spMk id="6" creationId="{00000000-0000-0000-0000-000000000000}"/>
          </ac:spMkLst>
        </pc:spChg>
        <pc:spChg chg="mod">
          <ac:chgData name="arturo schofield astorga" userId="2f896e1544c6061a" providerId="LiveId" clId="{0C426FC1-7CB9-49E5-B3D8-5ED4C72599A0}" dt="2023-04-11T16:45:33.955" v="512" actId="14100"/>
          <ac:spMkLst>
            <pc:docMk/>
            <pc:sldMk cId="523736621" sldId="599"/>
            <ac:spMk id="16" creationId="{00000000-0000-0000-0000-000000000000}"/>
          </ac:spMkLst>
        </pc:spChg>
        <pc:picChg chg="del">
          <ac:chgData name="arturo schofield astorga" userId="2f896e1544c6061a" providerId="LiveId" clId="{0C426FC1-7CB9-49E5-B3D8-5ED4C72599A0}" dt="2023-04-11T16:45:30.237" v="511" actId="478"/>
          <ac:picMkLst>
            <pc:docMk/>
            <pc:sldMk cId="523736621" sldId="599"/>
            <ac:picMk id="2" creationId="{C7D3136B-7342-90AF-D083-ABCAC2C54565}"/>
          </ac:picMkLst>
        </pc:picChg>
        <pc:picChg chg="add mod">
          <ac:chgData name="arturo schofield astorga" userId="2f896e1544c6061a" providerId="LiveId" clId="{0C426FC1-7CB9-49E5-B3D8-5ED4C72599A0}" dt="2023-04-11T16:46:55.817" v="531" actId="1076"/>
          <ac:picMkLst>
            <pc:docMk/>
            <pc:sldMk cId="523736621" sldId="599"/>
            <ac:picMk id="8" creationId="{41507396-BD4E-021A-5692-C4BE811279A2}"/>
          </ac:picMkLst>
        </pc:picChg>
      </pc:sldChg>
      <pc:sldChg chg="addSp delSp modSp add mod">
        <pc:chgData name="arturo schofield astorga" userId="2f896e1544c6061a" providerId="LiveId" clId="{0C426FC1-7CB9-49E5-B3D8-5ED4C72599A0}" dt="2023-04-11T16:54:59.721" v="687" actId="14100"/>
        <pc:sldMkLst>
          <pc:docMk/>
          <pc:sldMk cId="65595400" sldId="600"/>
        </pc:sldMkLst>
        <pc:spChg chg="add mod">
          <ac:chgData name="arturo schofield astorga" userId="2f896e1544c6061a" providerId="LiveId" clId="{0C426FC1-7CB9-49E5-B3D8-5ED4C72599A0}" dt="2023-04-11T16:54:51.113" v="683"/>
          <ac:spMkLst>
            <pc:docMk/>
            <pc:sldMk cId="65595400" sldId="600"/>
            <ac:spMk id="3" creationId="{1F431FB4-677A-AD8E-DC80-A36855D4EFD6}"/>
          </ac:spMkLst>
        </pc:spChg>
        <pc:spChg chg="mod">
          <ac:chgData name="arturo schofield astorga" userId="2f896e1544c6061a" providerId="LiveId" clId="{0C426FC1-7CB9-49E5-B3D8-5ED4C72599A0}" dt="2023-04-11T16:54:58.410" v="686" actId="14100"/>
          <ac:spMkLst>
            <pc:docMk/>
            <pc:sldMk cId="65595400" sldId="600"/>
            <ac:spMk id="6" creationId="{00000000-0000-0000-0000-000000000000}"/>
          </ac:spMkLst>
        </pc:spChg>
        <pc:spChg chg="mod">
          <ac:chgData name="arturo schofield astorga" userId="2f896e1544c6061a" providerId="LiveId" clId="{0C426FC1-7CB9-49E5-B3D8-5ED4C72599A0}" dt="2023-04-11T16:54:59.721" v="687" actId="14100"/>
          <ac:spMkLst>
            <pc:docMk/>
            <pc:sldMk cId="65595400" sldId="600"/>
            <ac:spMk id="16" creationId="{00000000-0000-0000-0000-000000000000}"/>
          </ac:spMkLst>
        </pc:spChg>
        <pc:picChg chg="del mod">
          <ac:chgData name="arturo schofield astorga" userId="2f896e1544c6061a" providerId="LiveId" clId="{0C426FC1-7CB9-49E5-B3D8-5ED4C72599A0}" dt="2023-04-11T16:54:53.212" v="684" actId="478"/>
          <ac:picMkLst>
            <pc:docMk/>
            <pc:sldMk cId="65595400" sldId="600"/>
            <ac:picMk id="2" creationId="{AB5768FF-288A-6D42-FE38-A8B2AFA6C0D3}"/>
          </ac:picMkLst>
        </pc:picChg>
        <pc:picChg chg="add mod">
          <ac:chgData name="arturo schofield astorga" userId="2f896e1544c6061a" providerId="LiveId" clId="{0C426FC1-7CB9-49E5-B3D8-5ED4C72599A0}" dt="2023-04-11T16:54:51.113" v="683"/>
          <ac:picMkLst>
            <pc:docMk/>
            <pc:sldMk cId="65595400" sldId="600"/>
            <ac:picMk id="5" creationId="{FC83F7AF-EC68-C265-DC64-FECDBF6114CB}"/>
          </ac:picMkLst>
        </pc:picChg>
      </pc:sldChg>
      <pc:sldChg chg="addSp delSp modSp add mod">
        <pc:chgData name="arturo schofield astorga" userId="2f896e1544c6061a" providerId="LiveId" clId="{0C426FC1-7CB9-49E5-B3D8-5ED4C72599A0}" dt="2023-04-11T17:19:20.898" v="879" actId="1076"/>
        <pc:sldMkLst>
          <pc:docMk/>
          <pc:sldMk cId="205489892" sldId="601"/>
        </pc:sldMkLst>
        <pc:spChg chg="mod">
          <ac:chgData name="arturo schofield astorga" userId="2f896e1544c6061a" providerId="LiveId" clId="{0C426FC1-7CB9-49E5-B3D8-5ED4C72599A0}" dt="2023-04-11T17:18:20.122" v="873" actId="1076"/>
          <ac:spMkLst>
            <pc:docMk/>
            <pc:sldMk cId="205489892" sldId="601"/>
            <ac:spMk id="6" creationId="{00000000-0000-0000-0000-000000000000}"/>
          </ac:spMkLst>
        </pc:spChg>
        <pc:spChg chg="mod">
          <ac:chgData name="arturo schofield astorga" userId="2f896e1544c6061a" providerId="LiveId" clId="{0C426FC1-7CB9-49E5-B3D8-5ED4C72599A0}" dt="2023-04-11T17:18:20.122" v="873" actId="1076"/>
          <ac:spMkLst>
            <pc:docMk/>
            <pc:sldMk cId="205489892" sldId="601"/>
            <ac:spMk id="16" creationId="{00000000-0000-0000-0000-000000000000}"/>
          </ac:spMkLst>
        </pc:spChg>
        <pc:picChg chg="del">
          <ac:chgData name="arturo schofield astorga" userId="2f896e1544c6061a" providerId="LiveId" clId="{0C426FC1-7CB9-49E5-B3D8-5ED4C72599A0}" dt="2023-04-11T17:18:21.072" v="874" actId="478"/>
          <ac:picMkLst>
            <pc:docMk/>
            <pc:sldMk cId="205489892" sldId="601"/>
            <ac:picMk id="2" creationId="{9E652934-126F-6352-36AF-91EC2B14293B}"/>
          </ac:picMkLst>
        </pc:picChg>
        <pc:picChg chg="mod">
          <ac:chgData name="arturo schofield astorga" userId="2f896e1544c6061a" providerId="LiveId" clId="{0C426FC1-7CB9-49E5-B3D8-5ED4C72599A0}" dt="2023-04-11T17:18:20.122" v="873" actId="1076"/>
          <ac:picMkLst>
            <pc:docMk/>
            <pc:sldMk cId="205489892" sldId="601"/>
            <ac:picMk id="5" creationId="{00000000-0000-0000-0000-000000000000}"/>
          </ac:picMkLst>
        </pc:picChg>
        <pc:picChg chg="add mod">
          <ac:chgData name="arturo schofield astorga" userId="2f896e1544c6061a" providerId="LiveId" clId="{0C426FC1-7CB9-49E5-B3D8-5ED4C72599A0}" dt="2023-04-11T17:19:20.898" v="879" actId="1076"/>
          <ac:picMkLst>
            <pc:docMk/>
            <pc:sldMk cId="205489892" sldId="601"/>
            <ac:picMk id="7" creationId="{194BF0BA-B2A4-4BA1-A3D6-7C758B404607}"/>
          </ac:picMkLst>
        </pc:picChg>
      </pc:sldChg>
    </pc:docChg>
  </pc:docChgLst>
  <pc:docChgLst>
    <pc:chgData name="arturo schofield astorga" userId="2f896e1544c6061a" providerId="LiveId" clId="{8C6B6BF6-C2E4-4D6F-878E-76033F067F74}"/>
    <pc:docChg chg="undo custSel addSld delSld modSld sldOrd">
      <pc:chgData name="arturo schofield astorga" userId="2f896e1544c6061a" providerId="LiveId" clId="{8C6B6BF6-C2E4-4D6F-878E-76033F067F74}" dt="2023-04-12T14:47:33.309" v="232"/>
      <pc:docMkLst>
        <pc:docMk/>
      </pc:docMkLst>
      <pc:sldChg chg="delSp modSp add mod">
        <pc:chgData name="arturo schofield astorga" userId="2f896e1544c6061a" providerId="LiveId" clId="{8C6B6BF6-C2E4-4D6F-878E-76033F067F74}" dt="2023-04-12T14:25:02.418" v="30" actId="1076"/>
        <pc:sldMkLst>
          <pc:docMk/>
          <pc:sldMk cId="3430025100" sldId="269"/>
        </pc:sldMkLst>
        <pc:spChg chg="mod">
          <ac:chgData name="arturo schofield astorga" userId="2f896e1544c6061a" providerId="LiveId" clId="{8C6B6BF6-C2E4-4D6F-878E-76033F067F74}" dt="2023-04-12T14:24:38.447" v="21" actId="1076"/>
          <ac:spMkLst>
            <pc:docMk/>
            <pc:sldMk cId="3430025100" sldId="269"/>
            <ac:spMk id="4" creationId="{00000000-0000-0000-0000-000000000000}"/>
          </ac:spMkLst>
        </pc:spChg>
        <pc:spChg chg="mod">
          <ac:chgData name="arturo schofield astorga" userId="2f896e1544c6061a" providerId="LiveId" clId="{8C6B6BF6-C2E4-4D6F-878E-76033F067F74}" dt="2023-04-12T14:24:49.386" v="25" actId="20577"/>
          <ac:spMkLst>
            <pc:docMk/>
            <pc:sldMk cId="3430025100" sldId="269"/>
            <ac:spMk id="6" creationId="{00000000-0000-0000-0000-000000000000}"/>
          </ac:spMkLst>
        </pc:spChg>
        <pc:graphicFrameChg chg="mod">
          <ac:chgData name="arturo schofield astorga" userId="2f896e1544c6061a" providerId="LiveId" clId="{8C6B6BF6-C2E4-4D6F-878E-76033F067F74}" dt="2023-04-12T14:24:24.944" v="8" actId="1076"/>
          <ac:graphicFrameMkLst>
            <pc:docMk/>
            <pc:sldMk cId="3430025100" sldId="269"/>
            <ac:graphicFrameMk id="5" creationId="{76DA5601-9A99-7640-C9D2-BA554A55B661}"/>
          </ac:graphicFrameMkLst>
        </pc:graphicFrameChg>
        <pc:picChg chg="del">
          <ac:chgData name="arturo schofield astorga" userId="2f896e1544c6061a" providerId="LiveId" clId="{8C6B6BF6-C2E4-4D6F-878E-76033F067F74}" dt="2023-04-12T14:24:55.009" v="27" actId="478"/>
          <ac:picMkLst>
            <pc:docMk/>
            <pc:sldMk cId="3430025100" sldId="269"/>
            <ac:picMk id="2" creationId="{7B78D5B5-011F-534B-408C-6551EA3D5ED2}"/>
          </ac:picMkLst>
        </pc:picChg>
        <pc:picChg chg="del">
          <ac:chgData name="arturo schofield astorga" userId="2f896e1544c6061a" providerId="LiveId" clId="{8C6B6BF6-C2E4-4D6F-878E-76033F067F74}" dt="2023-04-12T14:24:54.412" v="26" actId="478"/>
          <ac:picMkLst>
            <pc:docMk/>
            <pc:sldMk cId="3430025100" sldId="269"/>
            <ac:picMk id="3" creationId="{4B9B4CD8-308A-8441-CD66-33AF0D685E7A}"/>
          </ac:picMkLst>
        </pc:picChg>
        <pc:picChg chg="mod">
          <ac:chgData name="arturo schofield astorga" userId="2f896e1544c6061a" providerId="LiveId" clId="{8C6B6BF6-C2E4-4D6F-878E-76033F067F74}" dt="2023-04-12T14:25:02.418" v="30" actId="1076"/>
          <ac:picMkLst>
            <pc:docMk/>
            <pc:sldMk cId="3430025100" sldId="269"/>
            <ac:picMk id="10" creationId="{00000000-0000-0000-0000-000000000000}"/>
          </ac:picMkLst>
        </pc:picChg>
        <pc:picChg chg="mod">
          <ac:chgData name="arturo schofield astorga" userId="2f896e1544c6061a" providerId="LiveId" clId="{8C6B6BF6-C2E4-4D6F-878E-76033F067F74}" dt="2023-04-12T14:25:00.447" v="29" actId="1076"/>
          <ac:picMkLst>
            <pc:docMk/>
            <pc:sldMk cId="3430025100" sldId="269"/>
            <ac:picMk id="12" creationId="{00000000-0000-0000-0000-000000000000}"/>
          </ac:picMkLst>
        </pc:picChg>
      </pc:sldChg>
      <pc:sldChg chg="modSp add mod">
        <pc:chgData name="arturo schofield astorga" userId="2f896e1544c6061a" providerId="LiveId" clId="{8C6B6BF6-C2E4-4D6F-878E-76033F067F74}" dt="2023-04-12T14:26:32.748" v="34" actId="1076"/>
        <pc:sldMkLst>
          <pc:docMk/>
          <pc:sldMk cId="556158592" sldId="271"/>
        </pc:sldMkLst>
        <pc:spChg chg="mod">
          <ac:chgData name="arturo schofield astorga" userId="2f896e1544c6061a" providerId="LiveId" clId="{8C6B6BF6-C2E4-4D6F-878E-76033F067F74}" dt="2023-04-12T14:26:32.748" v="34" actId="1076"/>
          <ac:spMkLst>
            <pc:docMk/>
            <pc:sldMk cId="556158592" sldId="271"/>
            <ac:spMk id="6" creationId="{00000000-0000-0000-0000-000000000000}"/>
          </ac:spMkLst>
        </pc:spChg>
      </pc:sldChg>
      <pc:sldChg chg="modSp ord">
        <pc:chgData name="arturo schofield astorga" userId="2f896e1544c6061a" providerId="LiveId" clId="{8C6B6BF6-C2E4-4D6F-878E-76033F067F74}" dt="2023-04-12T14:47:33.309" v="232"/>
        <pc:sldMkLst>
          <pc:docMk/>
          <pc:sldMk cId="3728047969" sldId="361"/>
        </pc:sldMkLst>
        <pc:spChg chg="mod">
          <ac:chgData name="arturo schofield astorga" userId="2f896e1544c6061a" providerId="LiveId" clId="{8C6B6BF6-C2E4-4D6F-878E-76033F067F74}" dt="2023-04-12T14:47:33.309" v="232"/>
          <ac:spMkLst>
            <pc:docMk/>
            <pc:sldMk cId="3728047969" sldId="361"/>
            <ac:spMk id="3" creationId="{00000000-0000-0000-0000-000000000000}"/>
          </ac:spMkLst>
        </pc:spChg>
      </pc:sldChg>
      <pc:sldChg chg="addSp delSp modSp mod ord">
        <pc:chgData name="arturo schofield astorga" userId="2f896e1544c6061a" providerId="LiveId" clId="{8C6B6BF6-C2E4-4D6F-878E-76033F067F74}" dt="2023-04-12T14:28:27.195" v="74" actId="167"/>
        <pc:sldMkLst>
          <pc:docMk/>
          <pc:sldMk cId="4031676015" sldId="388"/>
        </pc:sldMkLst>
        <pc:spChg chg="mod">
          <ac:chgData name="arturo schofield astorga" userId="2f896e1544c6061a" providerId="LiveId" clId="{8C6B6BF6-C2E4-4D6F-878E-76033F067F74}" dt="2023-04-12T14:28:00.894" v="70" actId="1076"/>
          <ac:spMkLst>
            <pc:docMk/>
            <pc:sldMk cId="4031676015" sldId="388"/>
            <ac:spMk id="2" creationId="{00000000-0000-0000-0000-000000000000}"/>
          </ac:spMkLst>
        </pc:spChg>
        <pc:spChg chg="mod">
          <ac:chgData name="arturo schofield astorga" userId="2f896e1544c6061a" providerId="LiveId" clId="{8C6B6BF6-C2E4-4D6F-878E-76033F067F74}" dt="2023-04-12T14:28:07.062" v="72" actId="1076"/>
          <ac:spMkLst>
            <pc:docMk/>
            <pc:sldMk cId="4031676015" sldId="388"/>
            <ac:spMk id="3" creationId="{00000000-0000-0000-0000-000000000000}"/>
          </ac:spMkLst>
        </pc:spChg>
        <pc:spChg chg="del">
          <ac:chgData name="arturo schofield astorga" userId="2f896e1544c6061a" providerId="LiveId" clId="{8C6B6BF6-C2E4-4D6F-878E-76033F067F74}" dt="2023-04-12T14:27:34.799" v="61" actId="478"/>
          <ac:spMkLst>
            <pc:docMk/>
            <pc:sldMk cId="4031676015" sldId="388"/>
            <ac:spMk id="4" creationId="{57D07777-A7A2-F646-61BF-2E47FD228891}"/>
          </ac:spMkLst>
        </pc:spChg>
        <pc:spChg chg="add mod">
          <ac:chgData name="arturo schofield astorga" userId="2f896e1544c6061a" providerId="LiveId" clId="{8C6B6BF6-C2E4-4D6F-878E-76033F067F74}" dt="2023-04-12T14:28:00.894" v="70" actId="1076"/>
          <ac:spMkLst>
            <pc:docMk/>
            <pc:sldMk cId="4031676015" sldId="388"/>
            <ac:spMk id="5" creationId="{080A9B5C-C1BD-4E54-FE01-BDD84C17A90D}"/>
          </ac:spMkLst>
        </pc:spChg>
        <pc:spChg chg="add mod ord">
          <ac:chgData name="arturo schofield astorga" userId="2f896e1544c6061a" providerId="LiveId" clId="{8C6B6BF6-C2E4-4D6F-878E-76033F067F74}" dt="2023-04-12T14:28:00.894" v="70" actId="1076"/>
          <ac:spMkLst>
            <pc:docMk/>
            <pc:sldMk cId="4031676015" sldId="388"/>
            <ac:spMk id="7" creationId="{C80E5FF2-97C6-BD55-18AC-899403F422CD}"/>
          </ac:spMkLst>
        </pc:spChg>
        <pc:spChg chg="mod">
          <ac:chgData name="arturo schofield astorga" userId="2f896e1544c6061a" providerId="LiveId" clId="{8C6B6BF6-C2E4-4D6F-878E-76033F067F74}" dt="2023-04-12T14:28:00.894" v="70" actId="1076"/>
          <ac:spMkLst>
            <pc:docMk/>
            <pc:sldMk cId="4031676015" sldId="388"/>
            <ac:spMk id="9" creationId="{C746CFDD-6FC3-5AA7-5C1D-362E2C5244F1}"/>
          </ac:spMkLst>
        </pc:spChg>
        <pc:picChg chg="del">
          <ac:chgData name="arturo schofield astorga" userId="2f896e1544c6061a" providerId="LiveId" clId="{8C6B6BF6-C2E4-4D6F-878E-76033F067F74}" dt="2023-04-12T14:27:34.443" v="60" actId="478"/>
          <ac:picMkLst>
            <pc:docMk/>
            <pc:sldMk cId="4031676015" sldId="388"/>
            <ac:picMk id="6" creationId="{77454DD0-DF43-4B0D-EEA5-D3A6049F7D42}"/>
          </ac:picMkLst>
        </pc:picChg>
        <pc:picChg chg="add mod ord">
          <ac:chgData name="arturo schofield astorga" userId="2f896e1544c6061a" providerId="LiveId" clId="{8C6B6BF6-C2E4-4D6F-878E-76033F067F74}" dt="2023-04-12T14:28:27.195" v="74" actId="167"/>
          <ac:picMkLst>
            <pc:docMk/>
            <pc:sldMk cId="4031676015" sldId="388"/>
            <ac:picMk id="8" creationId="{670A01CB-3716-46C3-57E0-C0B5E6ED62CF}"/>
          </ac:picMkLst>
        </pc:picChg>
      </pc:sldChg>
      <pc:sldChg chg="addSp delSp modSp mod ord modAnim">
        <pc:chgData name="arturo schofield astorga" userId="2f896e1544c6061a" providerId="LiveId" clId="{8C6B6BF6-C2E4-4D6F-878E-76033F067F74}" dt="2023-04-12T14:45:25.717" v="206" actId="1076"/>
        <pc:sldMkLst>
          <pc:docMk/>
          <pc:sldMk cId="2955835891" sldId="389"/>
        </pc:sldMkLst>
        <pc:spChg chg="mod">
          <ac:chgData name="arturo schofield astorga" userId="2f896e1544c6061a" providerId="LiveId" clId="{8C6B6BF6-C2E4-4D6F-878E-76033F067F74}" dt="2023-04-12T14:41:01.399" v="198" actId="14100"/>
          <ac:spMkLst>
            <pc:docMk/>
            <pc:sldMk cId="2955835891" sldId="389"/>
            <ac:spMk id="2" creationId="{00000000-0000-0000-0000-000000000000}"/>
          </ac:spMkLst>
        </pc:spChg>
        <pc:spChg chg="mod">
          <ac:chgData name="arturo schofield astorga" userId="2f896e1544c6061a" providerId="LiveId" clId="{8C6B6BF6-C2E4-4D6F-878E-76033F067F74}" dt="2023-04-12T14:37:30.207" v="187" actId="1076"/>
          <ac:spMkLst>
            <pc:docMk/>
            <pc:sldMk cId="2955835891" sldId="389"/>
            <ac:spMk id="3" creationId="{00000000-0000-0000-0000-000000000000}"/>
          </ac:spMkLst>
        </pc:spChg>
        <pc:spChg chg="del">
          <ac:chgData name="arturo schofield astorga" userId="2f896e1544c6061a" providerId="LiveId" clId="{8C6B6BF6-C2E4-4D6F-878E-76033F067F74}" dt="2023-04-12T14:36:53.275" v="177" actId="478"/>
          <ac:spMkLst>
            <pc:docMk/>
            <pc:sldMk cId="2955835891" sldId="389"/>
            <ac:spMk id="5" creationId="{D70E3491-3ABD-FA7C-67AC-C04A59961BBE}"/>
          </ac:spMkLst>
        </pc:spChg>
        <pc:spChg chg="mod">
          <ac:chgData name="arturo schofield astorga" userId="2f896e1544c6061a" providerId="LiveId" clId="{8C6B6BF6-C2E4-4D6F-878E-76033F067F74}" dt="2023-04-12T14:41:25.903" v="199" actId="1076"/>
          <ac:spMkLst>
            <pc:docMk/>
            <pc:sldMk cId="2955835891" sldId="389"/>
            <ac:spMk id="9" creationId="{C746CFDD-6FC3-5AA7-5C1D-362E2C5244F1}"/>
          </ac:spMkLst>
        </pc:spChg>
        <pc:spChg chg="add mod">
          <ac:chgData name="arturo schofield astorga" userId="2f896e1544c6061a" providerId="LiveId" clId="{8C6B6BF6-C2E4-4D6F-878E-76033F067F74}" dt="2023-04-12T14:40:13.416" v="191" actId="1076"/>
          <ac:spMkLst>
            <pc:docMk/>
            <pc:sldMk cId="2955835891" sldId="389"/>
            <ac:spMk id="16" creationId="{EEF64A50-BFC1-6219-5B5B-FB92BB3A07A2}"/>
          </ac:spMkLst>
        </pc:spChg>
        <pc:picChg chg="mod">
          <ac:chgData name="arturo schofield astorga" userId="2f896e1544c6061a" providerId="LiveId" clId="{8C6B6BF6-C2E4-4D6F-878E-76033F067F74}" dt="2023-04-12T14:37:21.861" v="185" actId="1076"/>
          <ac:picMkLst>
            <pc:docMk/>
            <pc:sldMk cId="2955835891" sldId="389"/>
            <ac:picMk id="4" creationId="{00000000-0000-0000-0000-000000000000}"/>
          </ac:picMkLst>
        </pc:picChg>
        <pc:picChg chg="add mod">
          <ac:chgData name="arturo schofield astorga" userId="2f896e1544c6061a" providerId="LiveId" clId="{8C6B6BF6-C2E4-4D6F-878E-76033F067F74}" dt="2023-04-12T14:41:28.268" v="200" actId="1076"/>
          <ac:picMkLst>
            <pc:docMk/>
            <pc:sldMk cId="2955835891" sldId="389"/>
            <ac:picMk id="7" creationId="{F1B95E52-1DFB-C4F0-8E8F-680BE2DA7FFF}"/>
          </ac:picMkLst>
        </pc:picChg>
        <pc:picChg chg="del">
          <ac:chgData name="arturo schofield astorga" userId="2f896e1544c6061a" providerId="LiveId" clId="{8C6B6BF6-C2E4-4D6F-878E-76033F067F74}" dt="2023-04-12T14:36:59.757" v="178" actId="478"/>
          <ac:picMkLst>
            <pc:docMk/>
            <pc:sldMk cId="2955835891" sldId="389"/>
            <ac:picMk id="8" creationId="{00000000-0000-0000-0000-000000000000}"/>
          </ac:picMkLst>
        </pc:picChg>
        <pc:picChg chg="del">
          <ac:chgData name="arturo schofield astorga" userId="2f896e1544c6061a" providerId="LiveId" clId="{8C6B6BF6-C2E4-4D6F-878E-76033F067F74}" dt="2023-04-12T14:36:59.757" v="178" actId="478"/>
          <ac:picMkLst>
            <pc:docMk/>
            <pc:sldMk cId="2955835891" sldId="389"/>
            <ac:picMk id="10" creationId="{00000000-0000-0000-0000-000000000000}"/>
          </ac:picMkLst>
        </pc:picChg>
        <pc:picChg chg="del">
          <ac:chgData name="arturo schofield astorga" userId="2f896e1544c6061a" providerId="LiveId" clId="{8C6B6BF6-C2E4-4D6F-878E-76033F067F74}" dt="2023-04-12T14:36:59.757" v="178" actId="478"/>
          <ac:picMkLst>
            <pc:docMk/>
            <pc:sldMk cId="2955835891" sldId="389"/>
            <ac:picMk id="11" creationId="{00000000-0000-0000-0000-000000000000}"/>
          </ac:picMkLst>
        </pc:picChg>
        <pc:picChg chg="del">
          <ac:chgData name="arturo schofield astorga" userId="2f896e1544c6061a" providerId="LiveId" clId="{8C6B6BF6-C2E4-4D6F-878E-76033F067F74}" dt="2023-04-12T14:36:59.757" v="178" actId="478"/>
          <ac:picMkLst>
            <pc:docMk/>
            <pc:sldMk cId="2955835891" sldId="389"/>
            <ac:picMk id="12" creationId="{00000000-0000-0000-0000-000000000000}"/>
          </ac:picMkLst>
        </pc:picChg>
        <pc:picChg chg="del">
          <ac:chgData name="arturo schofield astorga" userId="2f896e1544c6061a" providerId="LiveId" clId="{8C6B6BF6-C2E4-4D6F-878E-76033F067F74}" dt="2023-04-12T14:36:59.757" v="178" actId="478"/>
          <ac:picMkLst>
            <pc:docMk/>
            <pc:sldMk cId="2955835891" sldId="389"/>
            <ac:picMk id="13" creationId="{00000000-0000-0000-0000-000000000000}"/>
          </ac:picMkLst>
        </pc:picChg>
        <pc:picChg chg="del">
          <ac:chgData name="arturo schofield astorga" userId="2f896e1544c6061a" providerId="LiveId" clId="{8C6B6BF6-C2E4-4D6F-878E-76033F067F74}" dt="2023-04-12T14:36:59.757" v="178" actId="478"/>
          <ac:picMkLst>
            <pc:docMk/>
            <pc:sldMk cId="2955835891" sldId="389"/>
            <ac:picMk id="14" creationId="{00000000-0000-0000-0000-000000000000}"/>
          </ac:picMkLst>
        </pc:picChg>
        <pc:picChg chg="del">
          <ac:chgData name="arturo schofield astorga" userId="2f896e1544c6061a" providerId="LiveId" clId="{8C6B6BF6-C2E4-4D6F-878E-76033F067F74}" dt="2023-04-12T14:36:52.903" v="176" actId="478"/>
          <ac:picMkLst>
            <pc:docMk/>
            <pc:sldMk cId="2955835891" sldId="389"/>
            <ac:picMk id="15" creationId="{62978BC7-FF6D-6678-AFE0-B404C3729F80}"/>
          </ac:picMkLst>
        </pc:picChg>
        <pc:picChg chg="add mod">
          <ac:chgData name="arturo schofield astorga" userId="2f896e1544c6061a" providerId="LiveId" clId="{8C6B6BF6-C2E4-4D6F-878E-76033F067F74}" dt="2023-04-12T14:45:25.717" v="206" actId="1076"/>
          <ac:picMkLst>
            <pc:docMk/>
            <pc:sldMk cId="2955835891" sldId="389"/>
            <ac:picMk id="18" creationId="{DD7D4B1C-4CBD-2B7D-378F-C265233282B1}"/>
          </ac:picMkLst>
        </pc:picChg>
      </pc:sldChg>
      <pc:sldChg chg="delSp modSp mod">
        <pc:chgData name="arturo schofield astorga" userId="2f896e1544c6061a" providerId="LiveId" clId="{8C6B6BF6-C2E4-4D6F-878E-76033F067F74}" dt="2023-04-12T14:46:50.601" v="230" actId="1076"/>
        <pc:sldMkLst>
          <pc:docMk/>
          <pc:sldMk cId="2859637264" sldId="390"/>
        </pc:sldMkLst>
        <pc:spChg chg="mod">
          <ac:chgData name="arturo schofield astorga" userId="2f896e1544c6061a" providerId="LiveId" clId="{8C6B6BF6-C2E4-4D6F-878E-76033F067F74}" dt="2023-04-12T14:46:50.601" v="230" actId="1076"/>
          <ac:spMkLst>
            <pc:docMk/>
            <pc:sldMk cId="2859637264" sldId="390"/>
            <ac:spMk id="3" creationId="{00000000-0000-0000-0000-000000000000}"/>
          </ac:spMkLst>
        </pc:spChg>
        <pc:spChg chg="mod">
          <ac:chgData name="arturo schofield astorga" userId="2f896e1544c6061a" providerId="LiveId" clId="{8C6B6BF6-C2E4-4D6F-878E-76033F067F74}" dt="2023-04-12T14:46:35.317" v="225" actId="1076"/>
          <ac:spMkLst>
            <pc:docMk/>
            <pc:sldMk cId="2859637264" sldId="390"/>
            <ac:spMk id="4" creationId="{00000000-0000-0000-0000-000000000000}"/>
          </ac:spMkLst>
        </pc:spChg>
        <pc:picChg chg="mod">
          <ac:chgData name="arturo schofield astorga" userId="2f896e1544c6061a" providerId="LiveId" clId="{8C6B6BF6-C2E4-4D6F-878E-76033F067F74}" dt="2023-04-12T14:46:42.982" v="227" actId="1076"/>
          <ac:picMkLst>
            <pc:docMk/>
            <pc:sldMk cId="2859637264" sldId="390"/>
            <ac:picMk id="5" creationId="{00000000-0000-0000-0000-000000000000}"/>
          </ac:picMkLst>
        </pc:picChg>
        <pc:picChg chg="mod">
          <ac:chgData name="arturo schofield astorga" userId="2f896e1544c6061a" providerId="LiveId" clId="{8C6B6BF6-C2E4-4D6F-878E-76033F067F74}" dt="2023-04-12T14:46:45.732" v="228" actId="1076"/>
          <ac:picMkLst>
            <pc:docMk/>
            <pc:sldMk cId="2859637264" sldId="390"/>
            <ac:picMk id="7" creationId="{00000000-0000-0000-0000-000000000000}"/>
          </ac:picMkLst>
        </pc:picChg>
        <pc:picChg chg="del">
          <ac:chgData name="arturo schofield astorga" userId="2f896e1544c6061a" providerId="LiveId" clId="{8C6B6BF6-C2E4-4D6F-878E-76033F067F74}" dt="2023-04-12T14:46:47.383" v="229" actId="478"/>
          <ac:picMkLst>
            <pc:docMk/>
            <pc:sldMk cId="2859637264" sldId="390"/>
            <ac:picMk id="9" creationId="{00000000-0000-0000-0000-000000000000}"/>
          </ac:picMkLst>
        </pc:picChg>
        <pc:picChg chg="mod">
          <ac:chgData name="arturo schofield astorga" userId="2f896e1544c6061a" providerId="LiveId" clId="{8C6B6BF6-C2E4-4D6F-878E-76033F067F74}" dt="2023-04-12T14:46:40.506" v="226" actId="1076"/>
          <ac:picMkLst>
            <pc:docMk/>
            <pc:sldMk cId="2859637264" sldId="390"/>
            <ac:picMk id="10" creationId="{00000000-0000-0000-0000-000000000000}"/>
          </ac:picMkLst>
        </pc:picChg>
      </pc:sldChg>
      <pc:sldChg chg="addSp delSp mod">
        <pc:chgData name="arturo schofield astorga" userId="2f896e1544c6061a" providerId="LiveId" clId="{8C6B6BF6-C2E4-4D6F-878E-76033F067F74}" dt="2023-04-12T14:40:08.716" v="189" actId="21"/>
        <pc:sldMkLst>
          <pc:docMk/>
          <pc:sldMk cId="54640535" sldId="423"/>
        </pc:sldMkLst>
        <pc:spChg chg="add del">
          <ac:chgData name="arturo schofield astorga" userId="2f896e1544c6061a" providerId="LiveId" clId="{8C6B6BF6-C2E4-4D6F-878E-76033F067F74}" dt="2023-04-12T14:40:08.716" v="189" actId="21"/>
          <ac:spMkLst>
            <pc:docMk/>
            <pc:sldMk cId="54640535" sldId="423"/>
            <ac:spMk id="9" creationId="{3831CE44-A41D-563B-CB7A-5657E7EE2F11}"/>
          </ac:spMkLst>
        </pc:spChg>
      </pc:sldChg>
      <pc:sldChg chg="del">
        <pc:chgData name="arturo schofield astorga" userId="2f896e1544c6061a" providerId="LiveId" clId="{8C6B6BF6-C2E4-4D6F-878E-76033F067F74}" dt="2023-04-12T14:46:11.745" v="214" actId="47"/>
        <pc:sldMkLst>
          <pc:docMk/>
          <pc:sldMk cId="964384894" sldId="428"/>
        </pc:sldMkLst>
      </pc:sldChg>
      <pc:sldChg chg="del">
        <pc:chgData name="arturo schofield astorga" userId="2f896e1544c6061a" providerId="LiveId" clId="{8C6B6BF6-C2E4-4D6F-878E-76033F067F74}" dt="2023-04-12T14:46:13.032" v="215" actId="47"/>
        <pc:sldMkLst>
          <pc:docMk/>
          <pc:sldMk cId="1075253363" sldId="429"/>
        </pc:sldMkLst>
      </pc:sldChg>
      <pc:sldChg chg="del">
        <pc:chgData name="arturo schofield astorga" userId="2f896e1544c6061a" providerId="LiveId" clId="{8C6B6BF6-C2E4-4D6F-878E-76033F067F74}" dt="2023-04-12T14:46:14.069" v="216" actId="47"/>
        <pc:sldMkLst>
          <pc:docMk/>
          <pc:sldMk cId="1593510993" sldId="430"/>
        </pc:sldMkLst>
      </pc:sldChg>
      <pc:sldChg chg="modSp">
        <pc:chgData name="arturo schofield astorga" userId="2f896e1544c6061a" providerId="LiveId" clId="{8C6B6BF6-C2E4-4D6F-878E-76033F067F74}" dt="2023-04-12T14:21:08.262" v="3" actId="20577"/>
        <pc:sldMkLst>
          <pc:docMk/>
          <pc:sldMk cId="1998777028" sldId="562"/>
        </pc:sldMkLst>
        <pc:spChg chg="mod">
          <ac:chgData name="arturo schofield astorga" userId="2f896e1544c6061a" providerId="LiveId" clId="{8C6B6BF6-C2E4-4D6F-878E-76033F067F74}" dt="2023-04-12T14:21:08.262" v="3" actId="20577"/>
          <ac:spMkLst>
            <pc:docMk/>
            <pc:sldMk cId="1998777028" sldId="562"/>
            <ac:spMk id="2" creationId="{00000000-0000-0000-0000-000000000000}"/>
          </ac:spMkLst>
        </pc:spChg>
      </pc:sldChg>
      <pc:sldChg chg="modSp modAnim">
        <pc:chgData name="arturo schofield astorga" userId="2f896e1544c6061a" providerId="LiveId" clId="{8C6B6BF6-C2E4-4D6F-878E-76033F067F74}" dt="2023-04-12T14:28:45.223" v="77"/>
        <pc:sldMkLst>
          <pc:docMk/>
          <pc:sldMk cId="2178511839" sldId="587"/>
        </pc:sldMkLst>
        <pc:spChg chg="mod">
          <ac:chgData name="arturo schofield astorga" userId="2f896e1544c6061a" providerId="LiveId" clId="{8C6B6BF6-C2E4-4D6F-878E-76033F067F74}" dt="2023-04-12T14:28:45.223" v="77"/>
          <ac:spMkLst>
            <pc:docMk/>
            <pc:sldMk cId="2178511839" sldId="587"/>
            <ac:spMk id="4" creationId="{00000000-0000-0000-0000-000000000000}"/>
          </ac:spMkLst>
        </pc:spChg>
      </pc:sldChg>
      <pc:sldChg chg="addSp delSp modSp mod">
        <pc:chgData name="arturo schofield astorga" userId="2f896e1544c6061a" providerId="LiveId" clId="{8C6B6BF6-C2E4-4D6F-878E-76033F067F74}" dt="2023-04-12T14:32:31.529" v="140" actId="14100"/>
        <pc:sldMkLst>
          <pc:docMk/>
          <pc:sldMk cId="2529716486" sldId="588"/>
        </pc:sldMkLst>
        <pc:spChg chg="mod">
          <ac:chgData name="arturo schofield astorga" userId="2f896e1544c6061a" providerId="LiveId" clId="{8C6B6BF6-C2E4-4D6F-878E-76033F067F74}" dt="2023-04-12T14:32:00.598" v="132" actId="1076"/>
          <ac:spMkLst>
            <pc:docMk/>
            <pc:sldMk cId="2529716486" sldId="588"/>
            <ac:spMk id="2" creationId="{00000000-0000-0000-0000-000000000000}"/>
          </ac:spMkLst>
        </pc:spChg>
        <pc:spChg chg="mod">
          <ac:chgData name="arturo schofield astorga" userId="2f896e1544c6061a" providerId="LiveId" clId="{8C6B6BF6-C2E4-4D6F-878E-76033F067F74}" dt="2023-04-12T14:32:00.598" v="132" actId="1076"/>
          <ac:spMkLst>
            <pc:docMk/>
            <pc:sldMk cId="2529716486" sldId="588"/>
            <ac:spMk id="3" creationId="{00000000-0000-0000-0000-000000000000}"/>
          </ac:spMkLst>
        </pc:spChg>
        <pc:spChg chg="mod">
          <ac:chgData name="arturo schofield astorga" userId="2f896e1544c6061a" providerId="LiveId" clId="{8C6B6BF6-C2E4-4D6F-878E-76033F067F74}" dt="2023-04-12T14:32:31.529" v="140" actId="14100"/>
          <ac:spMkLst>
            <pc:docMk/>
            <pc:sldMk cId="2529716486" sldId="588"/>
            <ac:spMk id="4" creationId="{EC5E1F18-7072-FE2D-727D-238CF3FCB2E9}"/>
          </ac:spMkLst>
        </pc:spChg>
        <pc:spChg chg="add mod">
          <ac:chgData name="arturo schofield astorga" userId="2f896e1544c6061a" providerId="LiveId" clId="{8C6B6BF6-C2E4-4D6F-878E-76033F067F74}" dt="2023-04-12T14:32:28.126" v="139" actId="1076"/>
          <ac:spMkLst>
            <pc:docMk/>
            <pc:sldMk cId="2529716486" sldId="588"/>
            <ac:spMk id="5" creationId="{A4C65D76-2C2A-3E55-523B-B1ED072FAE62}"/>
          </ac:spMkLst>
        </pc:spChg>
        <pc:spChg chg="mod">
          <ac:chgData name="arturo schofield astorga" userId="2f896e1544c6061a" providerId="LiveId" clId="{8C6B6BF6-C2E4-4D6F-878E-76033F067F74}" dt="2023-04-12T14:32:01.850" v="133" actId="5793"/>
          <ac:spMkLst>
            <pc:docMk/>
            <pc:sldMk cId="2529716486" sldId="588"/>
            <ac:spMk id="9" creationId="{C746CFDD-6FC3-5AA7-5C1D-362E2C5244F1}"/>
          </ac:spMkLst>
        </pc:spChg>
        <pc:picChg chg="del">
          <ac:chgData name="arturo schofield astorga" userId="2f896e1544c6061a" providerId="LiveId" clId="{8C6B6BF6-C2E4-4D6F-878E-76033F067F74}" dt="2023-04-12T14:28:51.319" v="78" actId="478"/>
          <ac:picMkLst>
            <pc:docMk/>
            <pc:sldMk cId="2529716486" sldId="588"/>
            <ac:picMk id="6" creationId="{5BB6489D-53A2-854C-ED6C-1FA9A90A42B1}"/>
          </ac:picMkLst>
        </pc:picChg>
        <pc:picChg chg="add mod">
          <ac:chgData name="arturo schofield astorga" userId="2f896e1544c6061a" providerId="LiveId" clId="{8C6B6BF6-C2E4-4D6F-878E-76033F067F74}" dt="2023-04-12T14:32:14.875" v="135" actId="1076"/>
          <ac:picMkLst>
            <pc:docMk/>
            <pc:sldMk cId="2529716486" sldId="588"/>
            <ac:picMk id="7" creationId="{86935325-B76E-4794-5AB2-1858FFF5FC81}"/>
          </ac:picMkLst>
        </pc:picChg>
      </pc:sldChg>
      <pc:sldChg chg="modSp mod">
        <pc:chgData name="arturo schofield astorga" userId="2f896e1544c6061a" providerId="LiveId" clId="{8C6B6BF6-C2E4-4D6F-878E-76033F067F74}" dt="2023-04-12T14:36:07.832" v="161" actId="1076"/>
        <pc:sldMkLst>
          <pc:docMk/>
          <pc:sldMk cId="2541931161" sldId="595"/>
        </pc:sldMkLst>
        <pc:spChg chg="mod">
          <ac:chgData name="arturo schofield astorga" userId="2f896e1544c6061a" providerId="LiveId" clId="{8C6B6BF6-C2E4-4D6F-878E-76033F067F74}" dt="2023-04-12T14:36:03.502" v="160" actId="14100"/>
          <ac:spMkLst>
            <pc:docMk/>
            <pc:sldMk cId="2541931161" sldId="595"/>
            <ac:spMk id="2" creationId="{00000000-0000-0000-0000-000000000000}"/>
          </ac:spMkLst>
        </pc:spChg>
        <pc:spChg chg="mod">
          <ac:chgData name="arturo schofield astorga" userId="2f896e1544c6061a" providerId="LiveId" clId="{8C6B6BF6-C2E4-4D6F-878E-76033F067F74}" dt="2023-04-12T14:34:27.068" v="150"/>
          <ac:spMkLst>
            <pc:docMk/>
            <pc:sldMk cId="2541931161" sldId="595"/>
            <ac:spMk id="3" creationId="{00000000-0000-0000-0000-000000000000}"/>
          </ac:spMkLst>
        </pc:spChg>
        <pc:spChg chg="mod">
          <ac:chgData name="arturo schofield astorga" userId="2f896e1544c6061a" providerId="LiveId" clId="{8C6B6BF6-C2E4-4D6F-878E-76033F067F74}" dt="2023-04-12T14:36:07.832" v="161" actId="1076"/>
          <ac:spMkLst>
            <pc:docMk/>
            <pc:sldMk cId="2541931161" sldId="595"/>
            <ac:spMk id="4" creationId="{F54B704E-F625-E3FA-92EA-8240924D3BF1}"/>
          </ac:spMkLst>
        </pc:spChg>
        <pc:spChg chg="mod">
          <ac:chgData name="arturo schofield astorga" userId="2f896e1544c6061a" providerId="LiveId" clId="{8C6B6BF6-C2E4-4D6F-878E-76033F067F74}" dt="2023-04-12T14:35:51.506" v="159" actId="113"/>
          <ac:spMkLst>
            <pc:docMk/>
            <pc:sldMk cId="2541931161" sldId="595"/>
            <ac:spMk id="13" creationId="{523B3A0C-1C10-D786-1819-3C83846BFBD6}"/>
          </ac:spMkLst>
        </pc:spChg>
        <pc:picChg chg="mod">
          <ac:chgData name="arturo schofield astorga" userId="2f896e1544c6061a" providerId="LiveId" clId="{8C6B6BF6-C2E4-4D6F-878E-76033F067F74}" dt="2023-04-12T14:36:07.832" v="161" actId="1076"/>
          <ac:picMkLst>
            <pc:docMk/>
            <pc:sldMk cId="2541931161" sldId="595"/>
            <ac:picMk id="6" creationId="{20C1BD3A-C20B-E73B-0C72-B68C63F6AE83}"/>
          </ac:picMkLst>
        </pc:picChg>
      </pc:sldChg>
      <pc:sldChg chg="delSp modSp add mod">
        <pc:chgData name="arturo schofield astorga" userId="2f896e1544c6061a" providerId="LiveId" clId="{8C6B6BF6-C2E4-4D6F-878E-76033F067F74}" dt="2023-04-12T14:45:58.724" v="213" actId="1076"/>
        <pc:sldMkLst>
          <pc:docMk/>
          <pc:sldMk cId="2047631715" sldId="602"/>
        </pc:sldMkLst>
        <pc:spChg chg="mod">
          <ac:chgData name="arturo schofield astorga" userId="2f896e1544c6061a" providerId="LiveId" clId="{8C6B6BF6-C2E4-4D6F-878E-76033F067F74}" dt="2023-04-12T14:45:58.724" v="213" actId="1076"/>
          <ac:spMkLst>
            <pc:docMk/>
            <pc:sldMk cId="2047631715" sldId="602"/>
            <ac:spMk id="2" creationId="{00000000-0000-0000-0000-000000000000}"/>
          </ac:spMkLst>
        </pc:spChg>
        <pc:spChg chg="mod">
          <ac:chgData name="arturo schofield astorga" userId="2f896e1544c6061a" providerId="LiveId" clId="{8C6B6BF6-C2E4-4D6F-878E-76033F067F74}" dt="2023-04-12T14:45:58.724" v="213" actId="1076"/>
          <ac:spMkLst>
            <pc:docMk/>
            <pc:sldMk cId="2047631715" sldId="602"/>
            <ac:spMk id="3" creationId="{00000000-0000-0000-0000-000000000000}"/>
          </ac:spMkLst>
        </pc:spChg>
        <pc:spChg chg="mod">
          <ac:chgData name="arturo schofield astorga" userId="2f896e1544c6061a" providerId="LiveId" clId="{8C6B6BF6-C2E4-4D6F-878E-76033F067F74}" dt="2023-04-12T14:45:58.724" v="213" actId="1076"/>
          <ac:spMkLst>
            <pc:docMk/>
            <pc:sldMk cId="2047631715" sldId="602"/>
            <ac:spMk id="9" creationId="{C746CFDD-6FC3-5AA7-5C1D-362E2C5244F1}"/>
          </ac:spMkLst>
        </pc:spChg>
        <pc:picChg chg="mod">
          <ac:chgData name="arturo schofield astorga" userId="2f896e1544c6061a" providerId="LiveId" clId="{8C6B6BF6-C2E4-4D6F-878E-76033F067F74}" dt="2023-04-12T14:45:58.724" v="213" actId="1076"/>
          <ac:picMkLst>
            <pc:docMk/>
            <pc:sldMk cId="2047631715" sldId="602"/>
            <ac:picMk id="4" creationId="{00000000-0000-0000-0000-000000000000}"/>
          </ac:picMkLst>
        </pc:picChg>
        <pc:picChg chg="del">
          <ac:chgData name="arturo schofield astorga" userId="2f896e1544c6061a" providerId="LiveId" clId="{8C6B6BF6-C2E4-4D6F-878E-76033F067F74}" dt="2023-04-12T14:45:48.557" v="211" actId="478"/>
          <ac:picMkLst>
            <pc:docMk/>
            <pc:sldMk cId="2047631715" sldId="602"/>
            <ac:picMk id="7" creationId="{F1B95E52-1DFB-C4F0-8E8F-680BE2DA7FFF}"/>
          </ac:picMkLst>
        </pc:picChg>
      </pc:sldChg>
    </pc:docChg>
  </pc:docChgLst>
  <pc:docChgLst>
    <pc:chgData name="arturo schofield astorga" userId="2f896e1544c6061a" providerId="LiveId" clId="{86C2F85E-F2E5-4452-B1BD-5062943F065D}"/>
    <pc:docChg chg="undo custSel addSld delSld modSld sldOrd">
      <pc:chgData name="arturo schofield astorga" userId="2f896e1544c6061a" providerId="LiveId" clId="{86C2F85E-F2E5-4452-B1BD-5062943F065D}" dt="2023-03-16T04:26:44.081" v="1114" actId="47"/>
      <pc:docMkLst>
        <pc:docMk/>
      </pc:docMkLst>
      <pc:sldChg chg="addSp delSp modSp mod">
        <pc:chgData name="arturo schofield astorga" userId="2f896e1544c6061a" providerId="LiveId" clId="{86C2F85E-F2E5-4452-B1BD-5062943F065D}" dt="2023-03-16T01:29:38.894" v="13"/>
        <pc:sldMkLst>
          <pc:docMk/>
          <pc:sldMk cId="0" sldId="256"/>
        </pc:sldMkLst>
        <pc:spChg chg="mod">
          <ac:chgData name="arturo schofield astorga" userId="2f896e1544c6061a" providerId="LiveId" clId="{86C2F85E-F2E5-4452-B1BD-5062943F065D}" dt="2023-03-16T01:29:38.894" v="13"/>
          <ac:spMkLst>
            <pc:docMk/>
            <pc:sldMk cId="0" sldId="256"/>
            <ac:spMk id="2" creationId="{00000000-0000-0000-0000-000000000000}"/>
          </ac:spMkLst>
        </pc:spChg>
        <pc:picChg chg="del">
          <ac:chgData name="arturo schofield astorga" userId="2f896e1544c6061a" providerId="LiveId" clId="{86C2F85E-F2E5-4452-B1BD-5062943F065D}" dt="2023-03-16T01:29:12.554" v="7" actId="478"/>
          <ac:picMkLst>
            <pc:docMk/>
            <pc:sldMk cId="0" sldId="256"/>
            <ac:picMk id="4" creationId="{A9651FE5-87D0-7355-2324-1FE91060E631}"/>
          </ac:picMkLst>
        </pc:picChg>
        <pc:picChg chg="add mod ord">
          <ac:chgData name="arturo schofield astorga" userId="2f896e1544c6061a" providerId="LiveId" clId="{86C2F85E-F2E5-4452-B1BD-5062943F065D}" dt="2023-03-16T01:29:10.160" v="6" actId="167"/>
          <ac:picMkLst>
            <pc:docMk/>
            <pc:sldMk cId="0" sldId="256"/>
            <ac:picMk id="5" creationId="{8FBDD8C6-4FF7-7283-C5F1-F359E7544D0E}"/>
          </ac:picMkLst>
        </pc:picChg>
      </pc:sldChg>
      <pc:sldChg chg="delSp modSp mod modAnim">
        <pc:chgData name="arturo schofield astorga" userId="2f896e1544c6061a" providerId="LiveId" clId="{86C2F85E-F2E5-4452-B1BD-5062943F065D}" dt="2023-03-16T01:35:25.770" v="34"/>
        <pc:sldMkLst>
          <pc:docMk/>
          <pc:sldMk cId="3430025100" sldId="269"/>
        </pc:sldMkLst>
        <pc:spChg chg="mod">
          <ac:chgData name="arturo schofield astorga" userId="2f896e1544c6061a" providerId="LiveId" clId="{86C2F85E-F2E5-4452-B1BD-5062943F065D}" dt="2023-03-16T01:35:25.770" v="34"/>
          <ac:spMkLst>
            <pc:docMk/>
            <pc:sldMk cId="3430025100" sldId="269"/>
            <ac:spMk id="4" creationId="{00000000-0000-0000-0000-000000000000}"/>
          </ac:spMkLst>
        </pc:spChg>
        <pc:spChg chg="mod">
          <ac:chgData name="arturo schofield astorga" userId="2f896e1544c6061a" providerId="LiveId" clId="{86C2F85E-F2E5-4452-B1BD-5062943F065D}" dt="2023-03-16T01:30:12.132" v="27" actId="1076"/>
          <ac:spMkLst>
            <pc:docMk/>
            <pc:sldMk cId="3430025100" sldId="269"/>
            <ac:spMk id="6" creationId="{00000000-0000-0000-0000-000000000000}"/>
          </ac:spMkLst>
        </pc:spChg>
        <pc:picChg chg="del">
          <ac:chgData name="arturo schofield astorga" userId="2f896e1544c6061a" providerId="LiveId" clId="{86C2F85E-F2E5-4452-B1BD-5062943F065D}" dt="2023-03-16T01:35:13.110" v="30" actId="478"/>
          <ac:picMkLst>
            <pc:docMk/>
            <pc:sldMk cId="3430025100" sldId="269"/>
            <ac:picMk id="2" creationId="{932A61A1-279A-2CB1-1DCD-D00E8D7B6846}"/>
          </ac:picMkLst>
        </pc:picChg>
        <pc:picChg chg="mod">
          <ac:chgData name="arturo schofield astorga" userId="2f896e1544c6061a" providerId="LiveId" clId="{86C2F85E-F2E5-4452-B1BD-5062943F065D}" dt="2023-03-16T01:35:09.633" v="28" actId="1076"/>
          <ac:picMkLst>
            <pc:docMk/>
            <pc:sldMk cId="3430025100" sldId="269"/>
            <ac:picMk id="10" creationId="{00000000-0000-0000-0000-000000000000}"/>
          </ac:picMkLst>
        </pc:picChg>
        <pc:picChg chg="mod">
          <ac:chgData name="arturo schofield astorga" userId="2f896e1544c6061a" providerId="LiveId" clId="{86C2F85E-F2E5-4452-B1BD-5062943F065D}" dt="2023-03-16T01:35:11.546" v="29" actId="1076"/>
          <ac:picMkLst>
            <pc:docMk/>
            <pc:sldMk cId="3430025100" sldId="269"/>
            <ac:picMk id="12" creationId="{00000000-0000-0000-0000-000000000000}"/>
          </ac:picMkLst>
        </pc:picChg>
        <pc:picChg chg="mod">
          <ac:chgData name="arturo schofield astorga" userId="2f896e1544c6061a" providerId="LiveId" clId="{86C2F85E-F2E5-4452-B1BD-5062943F065D}" dt="2023-03-16T01:35:15.753" v="31" actId="1076"/>
          <ac:picMkLst>
            <pc:docMk/>
            <pc:sldMk cId="3430025100" sldId="269"/>
            <ac:picMk id="13" creationId="{00000000-0000-0000-0000-000000000000}"/>
          </ac:picMkLst>
        </pc:picChg>
      </pc:sldChg>
      <pc:sldChg chg="delSp modSp mod">
        <pc:chgData name="arturo schofield astorga" userId="2f896e1544c6061a" providerId="LiveId" clId="{86C2F85E-F2E5-4452-B1BD-5062943F065D}" dt="2023-03-16T01:36:05.189" v="47" actId="478"/>
        <pc:sldMkLst>
          <pc:docMk/>
          <pc:sldMk cId="556158592" sldId="271"/>
        </pc:sldMkLst>
        <pc:spChg chg="mod">
          <ac:chgData name="arturo schofield astorga" userId="2f896e1544c6061a" providerId="LiveId" clId="{86C2F85E-F2E5-4452-B1BD-5062943F065D}" dt="2023-03-16T01:35:56.496" v="43" actId="1076"/>
          <ac:spMkLst>
            <pc:docMk/>
            <pc:sldMk cId="556158592" sldId="271"/>
            <ac:spMk id="4" creationId="{00000000-0000-0000-0000-000000000000}"/>
          </ac:spMkLst>
        </pc:spChg>
        <pc:spChg chg="mod">
          <ac:chgData name="arturo schofield astorga" userId="2f896e1544c6061a" providerId="LiveId" clId="{86C2F85E-F2E5-4452-B1BD-5062943F065D}" dt="2023-03-16T01:36:02.118" v="44" actId="1076"/>
          <ac:spMkLst>
            <pc:docMk/>
            <pc:sldMk cId="556158592" sldId="271"/>
            <ac:spMk id="6" creationId="{00000000-0000-0000-0000-000000000000}"/>
          </ac:spMkLst>
        </pc:spChg>
        <pc:picChg chg="del">
          <ac:chgData name="arturo schofield astorga" userId="2f896e1544c6061a" providerId="LiveId" clId="{86C2F85E-F2E5-4452-B1BD-5062943F065D}" dt="2023-03-16T01:36:04.554" v="46" actId="478"/>
          <ac:picMkLst>
            <pc:docMk/>
            <pc:sldMk cId="556158592" sldId="271"/>
            <ac:picMk id="5" creationId="{6F382974-9DC1-BE26-AE52-6F4AD54082F2}"/>
          </ac:picMkLst>
        </pc:picChg>
        <pc:picChg chg="del">
          <ac:chgData name="arturo schofield astorga" userId="2f896e1544c6061a" providerId="LiveId" clId="{86C2F85E-F2E5-4452-B1BD-5062943F065D}" dt="2023-03-16T01:36:03.875" v="45" actId="478"/>
          <ac:picMkLst>
            <pc:docMk/>
            <pc:sldMk cId="556158592" sldId="271"/>
            <ac:picMk id="7" creationId="{00000000-0000-0000-0000-000000000000}"/>
          </ac:picMkLst>
        </pc:picChg>
        <pc:picChg chg="del">
          <ac:chgData name="arturo schofield astorga" userId="2f896e1544c6061a" providerId="LiveId" clId="{86C2F85E-F2E5-4452-B1BD-5062943F065D}" dt="2023-03-16T01:36:05.189" v="47" actId="478"/>
          <ac:picMkLst>
            <pc:docMk/>
            <pc:sldMk cId="556158592" sldId="271"/>
            <ac:picMk id="9" creationId="{547B6E56-0D07-22FD-478F-4229E17EFA1B}"/>
          </ac:picMkLst>
        </pc:picChg>
      </pc:sldChg>
      <pc:sldChg chg="addSp delSp modSp mod">
        <pc:chgData name="arturo schofield astorga" userId="2f896e1544c6061a" providerId="LiveId" clId="{86C2F85E-F2E5-4452-B1BD-5062943F065D}" dt="2023-03-16T01:38:21.052" v="73" actId="1076"/>
        <pc:sldMkLst>
          <pc:docMk/>
          <pc:sldMk cId="3048056481" sldId="273"/>
        </pc:sldMkLst>
        <pc:spChg chg="mod">
          <ac:chgData name="arturo schofield astorga" userId="2f896e1544c6061a" providerId="LiveId" clId="{86C2F85E-F2E5-4452-B1BD-5062943F065D}" dt="2023-03-16T01:36:42.682" v="54"/>
          <ac:spMkLst>
            <pc:docMk/>
            <pc:sldMk cId="3048056481" sldId="273"/>
            <ac:spMk id="4" creationId="{00000000-0000-0000-0000-000000000000}"/>
          </ac:spMkLst>
        </pc:spChg>
        <pc:spChg chg="mod">
          <ac:chgData name="arturo schofield astorga" userId="2f896e1544c6061a" providerId="LiveId" clId="{86C2F85E-F2E5-4452-B1BD-5062943F065D}" dt="2023-03-16T01:37:48.566" v="65" actId="207"/>
          <ac:spMkLst>
            <pc:docMk/>
            <pc:sldMk cId="3048056481" sldId="273"/>
            <ac:spMk id="5" creationId="{00000000-0000-0000-0000-000000000000}"/>
          </ac:spMkLst>
        </pc:spChg>
        <pc:spChg chg="mod">
          <ac:chgData name="arturo schofield astorga" userId="2f896e1544c6061a" providerId="LiveId" clId="{86C2F85E-F2E5-4452-B1BD-5062943F065D}" dt="2023-03-16T01:37:03.263" v="63" actId="20577"/>
          <ac:spMkLst>
            <pc:docMk/>
            <pc:sldMk cId="3048056481" sldId="273"/>
            <ac:spMk id="6" creationId="{00000000-0000-0000-0000-000000000000}"/>
          </ac:spMkLst>
        </pc:spChg>
        <pc:spChg chg="del">
          <ac:chgData name="arturo schofield astorga" userId="2f896e1544c6061a" providerId="LiveId" clId="{86C2F85E-F2E5-4452-B1BD-5062943F065D}" dt="2023-03-16T01:36:18.226" v="49" actId="478"/>
          <ac:spMkLst>
            <pc:docMk/>
            <pc:sldMk cId="3048056481" sldId="273"/>
            <ac:spMk id="10" creationId="{76903402-1DA2-1074-7EC0-C7E076B077B1}"/>
          </ac:spMkLst>
        </pc:spChg>
        <pc:picChg chg="del">
          <ac:chgData name="arturo schofield astorga" userId="2f896e1544c6061a" providerId="LiveId" clId="{86C2F85E-F2E5-4452-B1BD-5062943F065D}" dt="2023-03-16T01:36:17.357" v="48" actId="478"/>
          <ac:picMkLst>
            <pc:docMk/>
            <pc:sldMk cId="3048056481" sldId="273"/>
            <ac:picMk id="3" creationId="{CCAF4580-C8D3-8128-9D4F-1F19C85779F2}"/>
          </ac:picMkLst>
        </pc:picChg>
        <pc:picChg chg="add mod">
          <ac:chgData name="arturo schofield astorga" userId="2f896e1544c6061a" providerId="LiveId" clId="{86C2F85E-F2E5-4452-B1BD-5062943F065D}" dt="2023-03-16T01:38:21.052" v="73" actId="1076"/>
          <ac:picMkLst>
            <pc:docMk/>
            <pc:sldMk cId="3048056481" sldId="273"/>
            <ac:picMk id="8" creationId="{C76DEA7C-3716-DACD-F1B4-3045D4A51D61}"/>
          </ac:picMkLst>
        </pc:picChg>
      </pc:sldChg>
      <pc:sldChg chg="del">
        <pc:chgData name="arturo schofield astorga" userId="2f896e1544c6061a" providerId="LiveId" clId="{86C2F85E-F2E5-4452-B1BD-5062943F065D}" dt="2023-03-16T04:26:44.081" v="1114" actId="47"/>
        <pc:sldMkLst>
          <pc:docMk/>
          <pc:sldMk cId="1452172078" sldId="366"/>
        </pc:sldMkLst>
      </pc:sldChg>
      <pc:sldChg chg="del">
        <pc:chgData name="arturo schofield astorga" userId="2f896e1544c6061a" providerId="LiveId" clId="{86C2F85E-F2E5-4452-B1BD-5062943F065D}" dt="2023-03-16T04:26:44.081" v="1114" actId="47"/>
        <pc:sldMkLst>
          <pc:docMk/>
          <pc:sldMk cId="1316345313" sldId="382"/>
        </pc:sldMkLst>
      </pc:sldChg>
      <pc:sldChg chg="del">
        <pc:chgData name="arturo schofield astorga" userId="2f896e1544c6061a" providerId="LiveId" clId="{86C2F85E-F2E5-4452-B1BD-5062943F065D}" dt="2023-03-16T04:26:44.081" v="1114" actId="47"/>
        <pc:sldMkLst>
          <pc:docMk/>
          <pc:sldMk cId="875195853" sldId="396"/>
        </pc:sldMkLst>
      </pc:sldChg>
      <pc:sldChg chg="del">
        <pc:chgData name="arturo schofield astorga" userId="2f896e1544c6061a" providerId="LiveId" clId="{86C2F85E-F2E5-4452-B1BD-5062943F065D}" dt="2023-03-16T04:26:44.081" v="1114" actId="47"/>
        <pc:sldMkLst>
          <pc:docMk/>
          <pc:sldMk cId="1371312410" sldId="421"/>
        </pc:sldMkLst>
      </pc:sldChg>
      <pc:sldChg chg="del">
        <pc:chgData name="arturo schofield astorga" userId="2f896e1544c6061a" providerId="LiveId" clId="{86C2F85E-F2E5-4452-B1BD-5062943F065D}" dt="2023-03-16T04:26:44.081" v="1114" actId="47"/>
        <pc:sldMkLst>
          <pc:docMk/>
          <pc:sldMk cId="4044390279" sldId="424"/>
        </pc:sldMkLst>
      </pc:sldChg>
      <pc:sldChg chg="del">
        <pc:chgData name="arturo schofield astorga" userId="2f896e1544c6061a" providerId="LiveId" clId="{86C2F85E-F2E5-4452-B1BD-5062943F065D}" dt="2023-03-16T04:26:44.081" v="1114" actId="47"/>
        <pc:sldMkLst>
          <pc:docMk/>
          <pc:sldMk cId="1527993969" sldId="425"/>
        </pc:sldMkLst>
      </pc:sldChg>
      <pc:sldChg chg="del">
        <pc:chgData name="arturo schofield astorga" userId="2f896e1544c6061a" providerId="LiveId" clId="{86C2F85E-F2E5-4452-B1BD-5062943F065D}" dt="2023-03-16T04:26:44.081" v="1114" actId="47"/>
        <pc:sldMkLst>
          <pc:docMk/>
          <pc:sldMk cId="3954737717" sldId="426"/>
        </pc:sldMkLst>
      </pc:sldChg>
      <pc:sldChg chg="del">
        <pc:chgData name="arturo schofield astorga" userId="2f896e1544c6061a" providerId="LiveId" clId="{86C2F85E-F2E5-4452-B1BD-5062943F065D}" dt="2023-03-16T04:26:44.081" v="1114" actId="47"/>
        <pc:sldMkLst>
          <pc:docMk/>
          <pc:sldMk cId="3836110899" sldId="427"/>
        </pc:sldMkLst>
      </pc:sldChg>
      <pc:sldChg chg="del">
        <pc:chgData name="arturo schofield astorga" userId="2f896e1544c6061a" providerId="LiveId" clId="{86C2F85E-F2E5-4452-B1BD-5062943F065D}" dt="2023-03-16T04:26:44.081" v="1114" actId="47"/>
        <pc:sldMkLst>
          <pc:docMk/>
          <pc:sldMk cId="3957872866" sldId="428"/>
        </pc:sldMkLst>
      </pc:sldChg>
      <pc:sldChg chg="del">
        <pc:chgData name="arturo schofield astorga" userId="2f896e1544c6061a" providerId="LiveId" clId="{86C2F85E-F2E5-4452-B1BD-5062943F065D}" dt="2023-03-16T04:26:44.081" v="1114" actId="47"/>
        <pc:sldMkLst>
          <pc:docMk/>
          <pc:sldMk cId="104711694" sldId="429"/>
        </pc:sldMkLst>
      </pc:sldChg>
      <pc:sldChg chg="del">
        <pc:chgData name="arturo schofield astorga" userId="2f896e1544c6061a" providerId="LiveId" clId="{86C2F85E-F2E5-4452-B1BD-5062943F065D}" dt="2023-03-16T04:26:44.081" v="1114" actId="47"/>
        <pc:sldMkLst>
          <pc:docMk/>
          <pc:sldMk cId="644890136" sldId="430"/>
        </pc:sldMkLst>
      </pc:sldChg>
      <pc:sldChg chg="del">
        <pc:chgData name="arturo schofield astorga" userId="2f896e1544c6061a" providerId="LiveId" clId="{86C2F85E-F2E5-4452-B1BD-5062943F065D}" dt="2023-03-16T04:26:44.081" v="1114" actId="47"/>
        <pc:sldMkLst>
          <pc:docMk/>
          <pc:sldMk cId="74945460" sldId="431"/>
        </pc:sldMkLst>
      </pc:sldChg>
      <pc:sldChg chg="del">
        <pc:chgData name="arturo schofield astorga" userId="2f896e1544c6061a" providerId="LiveId" clId="{86C2F85E-F2E5-4452-B1BD-5062943F065D}" dt="2023-03-16T04:26:44.081" v="1114" actId="47"/>
        <pc:sldMkLst>
          <pc:docMk/>
          <pc:sldMk cId="4216979722" sldId="432"/>
        </pc:sldMkLst>
      </pc:sldChg>
      <pc:sldChg chg="del">
        <pc:chgData name="arturo schofield astorga" userId="2f896e1544c6061a" providerId="LiveId" clId="{86C2F85E-F2E5-4452-B1BD-5062943F065D}" dt="2023-03-16T04:26:44.081" v="1114" actId="47"/>
        <pc:sldMkLst>
          <pc:docMk/>
          <pc:sldMk cId="3950060109" sldId="433"/>
        </pc:sldMkLst>
      </pc:sldChg>
      <pc:sldChg chg="del">
        <pc:chgData name="arturo schofield astorga" userId="2f896e1544c6061a" providerId="LiveId" clId="{86C2F85E-F2E5-4452-B1BD-5062943F065D}" dt="2023-03-16T04:26:44.081" v="1114" actId="47"/>
        <pc:sldMkLst>
          <pc:docMk/>
          <pc:sldMk cId="1227902669" sldId="434"/>
        </pc:sldMkLst>
      </pc:sldChg>
      <pc:sldChg chg="del">
        <pc:chgData name="arturo schofield astorga" userId="2f896e1544c6061a" providerId="LiveId" clId="{86C2F85E-F2E5-4452-B1BD-5062943F065D}" dt="2023-03-16T04:26:44.081" v="1114" actId="47"/>
        <pc:sldMkLst>
          <pc:docMk/>
          <pc:sldMk cId="2416516902" sldId="435"/>
        </pc:sldMkLst>
      </pc:sldChg>
      <pc:sldChg chg="del">
        <pc:chgData name="arturo schofield astorga" userId="2f896e1544c6061a" providerId="LiveId" clId="{86C2F85E-F2E5-4452-B1BD-5062943F065D}" dt="2023-03-16T04:26:44.081" v="1114" actId="47"/>
        <pc:sldMkLst>
          <pc:docMk/>
          <pc:sldMk cId="3362485699" sldId="436"/>
        </pc:sldMkLst>
      </pc:sldChg>
      <pc:sldChg chg="del">
        <pc:chgData name="arturo schofield astorga" userId="2f896e1544c6061a" providerId="LiveId" clId="{86C2F85E-F2E5-4452-B1BD-5062943F065D}" dt="2023-03-16T04:26:44.081" v="1114" actId="47"/>
        <pc:sldMkLst>
          <pc:docMk/>
          <pc:sldMk cId="2987796855" sldId="437"/>
        </pc:sldMkLst>
      </pc:sldChg>
      <pc:sldChg chg="del">
        <pc:chgData name="arturo schofield astorga" userId="2f896e1544c6061a" providerId="LiveId" clId="{86C2F85E-F2E5-4452-B1BD-5062943F065D}" dt="2023-03-16T04:26:44.081" v="1114" actId="47"/>
        <pc:sldMkLst>
          <pc:docMk/>
          <pc:sldMk cId="1119280760" sldId="438"/>
        </pc:sldMkLst>
      </pc:sldChg>
      <pc:sldChg chg="del">
        <pc:chgData name="arturo schofield astorga" userId="2f896e1544c6061a" providerId="LiveId" clId="{86C2F85E-F2E5-4452-B1BD-5062943F065D}" dt="2023-03-16T04:26:44.081" v="1114" actId="47"/>
        <pc:sldMkLst>
          <pc:docMk/>
          <pc:sldMk cId="2109182166" sldId="439"/>
        </pc:sldMkLst>
      </pc:sldChg>
      <pc:sldChg chg="del">
        <pc:chgData name="arturo schofield astorga" userId="2f896e1544c6061a" providerId="LiveId" clId="{86C2F85E-F2E5-4452-B1BD-5062943F065D}" dt="2023-03-16T04:26:44.081" v="1114" actId="47"/>
        <pc:sldMkLst>
          <pc:docMk/>
          <pc:sldMk cId="3066180000" sldId="440"/>
        </pc:sldMkLst>
      </pc:sldChg>
      <pc:sldChg chg="del">
        <pc:chgData name="arturo schofield astorga" userId="2f896e1544c6061a" providerId="LiveId" clId="{86C2F85E-F2E5-4452-B1BD-5062943F065D}" dt="2023-03-16T04:26:44.081" v="1114" actId="47"/>
        <pc:sldMkLst>
          <pc:docMk/>
          <pc:sldMk cId="2133336545" sldId="441"/>
        </pc:sldMkLst>
      </pc:sldChg>
      <pc:sldChg chg="del">
        <pc:chgData name="arturo schofield astorga" userId="2f896e1544c6061a" providerId="LiveId" clId="{86C2F85E-F2E5-4452-B1BD-5062943F065D}" dt="2023-03-16T04:26:44.081" v="1114" actId="47"/>
        <pc:sldMkLst>
          <pc:docMk/>
          <pc:sldMk cId="1407437368" sldId="442"/>
        </pc:sldMkLst>
      </pc:sldChg>
      <pc:sldChg chg="del">
        <pc:chgData name="arturo schofield astorga" userId="2f896e1544c6061a" providerId="LiveId" clId="{86C2F85E-F2E5-4452-B1BD-5062943F065D}" dt="2023-03-16T04:26:44.081" v="1114" actId="47"/>
        <pc:sldMkLst>
          <pc:docMk/>
          <pc:sldMk cId="476575799" sldId="443"/>
        </pc:sldMkLst>
      </pc:sldChg>
      <pc:sldChg chg="modSp mod ord">
        <pc:chgData name="arturo schofield astorga" userId="2f896e1544c6061a" providerId="LiveId" clId="{86C2F85E-F2E5-4452-B1BD-5062943F065D}" dt="2023-03-16T02:55:24.131" v="261"/>
        <pc:sldMkLst>
          <pc:docMk/>
          <pc:sldMk cId="2035597799" sldId="444"/>
        </pc:sldMkLst>
        <pc:spChg chg="mod">
          <ac:chgData name="arturo schofield astorga" userId="2f896e1544c6061a" providerId="LiveId" clId="{86C2F85E-F2E5-4452-B1BD-5062943F065D}" dt="2023-03-16T02:54:20.346" v="249" actId="1076"/>
          <ac:spMkLst>
            <pc:docMk/>
            <pc:sldMk cId="2035597799" sldId="444"/>
            <ac:spMk id="4" creationId="{00000000-0000-0000-0000-000000000000}"/>
          </ac:spMkLst>
        </pc:spChg>
        <pc:spChg chg="mod">
          <ac:chgData name="arturo schofield astorga" userId="2f896e1544c6061a" providerId="LiveId" clId="{86C2F85E-F2E5-4452-B1BD-5062943F065D}" dt="2023-03-16T02:55:02.813" v="255" actId="208"/>
          <ac:spMkLst>
            <pc:docMk/>
            <pc:sldMk cId="2035597799" sldId="444"/>
            <ac:spMk id="6" creationId="{C9109F74-8622-7404-487A-C9458E446D73}"/>
          </ac:spMkLst>
        </pc:spChg>
        <pc:spChg chg="mod">
          <ac:chgData name="arturo schofield astorga" userId="2f896e1544c6061a" providerId="LiveId" clId="{86C2F85E-F2E5-4452-B1BD-5062943F065D}" dt="2023-03-16T02:54:25.337" v="251"/>
          <ac:spMkLst>
            <pc:docMk/>
            <pc:sldMk cId="2035597799" sldId="444"/>
            <ac:spMk id="7" creationId="{AA202DAB-AA0B-839A-1352-E536D3C4C2ED}"/>
          </ac:spMkLst>
        </pc:spChg>
      </pc:sldChg>
      <pc:sldChg chg="del">
        <pc:chgData name="arturo schofield astorga" userId="2f896e1544c6061a" providerId="LiveId" clId="{86C2F85E-F2E5-4452-B1BD-5062943F065D}" dt="2023-03-16T04:26:44.081" v="1114" actId="47"/>
        <pc:sldMkLst>
          <pc:docMk/>
          <pc:sldMk cId="1503171237" sldId="445"/>
        </pc:sldMkLst>
      </pc:sldChg>
      <pc:sldChg chg="del">
        <pc:chgData name="arturo schofield astorga" userId="2f896e1544c6061a" providerId="LiveId" clId="{86C2F85E-F2E5-4452-B1BD-5062943F065D}" dt="2023-03-16T04:26:44.081" v="1114" actId="47"/>
        <pc:sldMkLst>
          <pc:docMk/>
          <pc:sldMk cId="2954090673" sldId="446"/>
        </pc:sldMkLst>
      </pc:sldChg>
      <pc:sldChg chg="del">
        <pc:chgData name="arturo schofield astorga" userId="2f896e1544c6061a" providerId="LiveId" clId="{86C2F85E-F2E5-4452-B1BD-5062943F065D}" dt="2023-03-16T04:26:44.081" v="1114" actId="47"/>
        <pc:sldMkLst>
          <pc:docMk/>
          <pc:sldMk cId="4109008029" sldId="448"/>
        </pc:sldMkLst>
      </pc:sldChg>
      <pc:sldChg chg="del">
        <pc:chgData name="arturo schofield astorga" userId="2f896e1544c6061a" providerId="LiveId" clId="{86C2F85E-F2E5-4452-B1BD-5062943F065D}" dt="2023-03-16T04:26:44.081" v="1114" actId="47"/>
        <pc:sldMkLst>
          <pc:docMk/>
          <pc:sldMk cId="3074114935" sldId="449"/>
        </pc:sldMkLst>
      </pc:sldChg>
      <pc:sldChg chg="del">
        <pc:chgData name="arturo schofield astorga" userId="2f896e1544c6061a" providerId="LiveId" clId="{86C2F85E-F2E5-4452-B1BD-5062943F065D}" dt="2023-03-16T04:26:44.081" v="1114" actId="47"/>
        <pc:sldMkLst>
          <pc:docMk/>
          <pc:sldMk cId="3249555716" sldId="450"/>
        </pc:sldMkLst>
      </pc:sldChg>
      <pc:sldChg chg="del">
        <pc:chgData name="arturo schofield astorga" userId="2f896e1544c6061a" providerId="LiveId" clId="{86C2F85E-F2E5-4452-B1BD-5062943F065D}" dt="2023-03-16T04:26:44.081" v="1114" actId="47"/>
        <pc:sldMkLst>
          <pc:docMk/>
          <pc:sldMk cId="3677800378" sldId="451"/>
        </pc:sldMkLst>
      </pc:sldChg>
      <pc:sldChg chg="del">
        <pc:chgData name="arturo schofield astorga" userId="2f896e1544c6061a" providerId="LiveId" clId="{86C2F85E-F2E5-4452-B1BD-5062943F065D}" dt="2023-03-16T04:26:44.081" v="1114" actId="47"/>
        <pc:sldMkLst>
          <pc:docMk/>
          <pc:sldMk cId="3543213154" sldId="452"/>
        </pc:sldMkLst>
      </pc:sldChg>
      <pc:sldChg chg="del">
        <pc:chgData name="arturo schofield astorga" userId="2f896e1544c6061a" providerId="LiveId" clId="{86C2F85E-F2E5-4452-B1BD-5062943F065D}" dt="2023-03-16T04:26:44.081" v="1114" actId="47"/>
        <pc:sldMkLst>
          <pc:docMk/>
          <pc:sldMk cId="2987391300" sldId="453"/>
        </pc:sldMkLst>
      </pc:sldChg>
      <pc:sldChg chg="del">
        <pc:chgData name="arturo schofield astorga" userId="2f896e1544c6061a" providerId="LiveId" clId="{86C2F85E-F2E5-4452-B1BD-5062943F065D}" dt="2023-03-16T04:26:44.081" v="1114" actId="47"/>
        <pc:sldMkLst>
          <pc:docMk/>
          <pc:sldMk cId="412372463" sldId="454"/>
        </pc:sldMkLst>
      </pc:sldChg>
      <pc:sldChg chg="del">
        <pc:chgData name="arturo schofield astorga" userId="2f896e1544c6061a" providerId="LiveId" clId="{86C2F85E-F2E5-4452-B1BD-5062943F065D}" dt="2023-03-16T04:26:44.081" v="1114" actId="47"/>
        <pc:sldMkLst>
          <pc:docMk/>
          <pc:sldMk cId="3591615305" sldId="455"/>
        </pc:sldMkLst>
      </pc:sldChg>
      <pc:sldChg chg="del">
        <pc:chgData name="arturo schofield astorga" userId="2f896e1544c6061a" providerId="LiveId" clId="{86C2F85E-F2E5-4452-B1BD-5062943F065D}" dt="2023-03-16T04:26:44.081" v="1114" actId="47"/>
        <pc:sldMkLst>
          <pc:docMk/>
          <pc:sldMk cId="3973320695" sldId="456"/>
        </pc:sldMkLst>
      </pc:sldChg>
      <pc:sldChg chg="del">
        <pc:chgData name="arturo schofield astorga" userId="2f896e1544c6061a" providerId="LiveId" clId="{86C2F85E-F2E5-4452-B1BD-5062943F065D}" dt="2023-03-16T04:26:44.081" v="1114" actId="47"/>
        <pc:sldMkLst>
          <pc:docMk/>
          <pc:sldMk cId="770809996" sldId="457"/>
        </pc:sldMkLst>
      </pc:sldChg>
      <pc:sldChg chg="del">
        <pc:chgData name="arturo schofield astorga" userId="2f896e1544c6061a" providerId="LiveId" clId="{86C2F85E-F2E5-4452-B1BD-5062943F065D}" dt="2023-03-16T04:26:44.081" v="1114" actId="47"/>
        <pc:sldMkLst>
          <pc:docMk/>
          <pc:sldMk cId="3382915250" sldId="458"/>
        </pc:sldMkLst>
      </pc:sldChg>
      <pc:sldChg chg="addSp delSp modSp add mod">
        <pc:chgData name="arturo schofield astorga" userId="2f896e1544c6061a" providerId="LiveId" clId="{86C2F85E-F2E5-4452-B1BD-5062943F065D}" dt="2023-03-16T01:54:13.452" v="91" actId="113"/>
        <pc:sldMkLst>
          <pc:docMk/>
          <pc:sldMk cId="2363313771" sldId="459"/>
        </pc:sldMkLst>
        <pc:spChg chg="mod">
          <ac:chgData name="arturo schofield astorga" userId="2f896e1544c6061a" providerId="LiveId" clId="{86C2F85E-F2E5-4452-B1BD-5062943F065D}" dt="2023-03-16T01:53:57.627" v="86" actId="120"/>
          <ac:spMkLst>
            <pc:docMk/>
            <pc:sldMk cId="2363313771" sldId="459"/>
            <ac:spMk id="4" creationId="{00000000-0000-0000-0000-000000000000}"/>
          </ac:spMkLst>
        </pc:spChg>
        <pc:spChg chg="mod">
          <ac:chgData name="arturo schofield astorga" userId="2f896e1544c6061a" providerId="LiveId" clId="{86C2F85E-F2E5-4452-B1BD-5062943F065D}" dt="2023-03-16T01:54:10.257" v="90" actId="14100"/>
          <ac:spMkLst>
            <pc:docMk/>
            <pc:sldMk cId="2363313771" sldId="459"/>
            <ac:spMk id="5" creationId="{00000000-0000-0000-0000-000000000000}"/>
          </ac:spMkLst>
        </pc:spChg>
        <pc:spChg chg="mod">
          <ac:chgData name="arturo schofield astorga" userId="2f896e1544c6061a" providerId="LiveId" clId="{86C2F85E-F2E5-4452-B1BD-5062943F065D}" dt="2023-03-16T01:54:13.452" v="91" actId="113"/>
          <ac:spMkLst>
            <pc:docMk/>
            <pc:sldMk cId="2363313771" sldId="459"/>
            <ac:spMk id="6" creationId="{00000000-0000-0000-0000-000000000000}"/>
          </ac:spMkLst>
        </pc:spChg>
        <pc:picChg chg="add mod">
          <ac:chgData name="arturo schofield astorga" userId="2f896e1544c6061a" providerId="LiveId" clId="{86C2F85E-F2E5-4452-B1BD-5062943F065D}" dt="2023-03-16T01:53:40.760" v="77" actId="1076"/>
          <ac:picMkLst>
            <pc:docMk/>
            <pc:sldMk cId="2363313771" sldId="459"/>
            <ac:picMk id="3" creationId="{18046DF3-23CE-5ED1-6D40-CAB7F3D95760}"/>
          </ac:picMkLst>
        </pc:picChg>
        <pc:picChg chg="del">
          <ac:chgData name="arturo schofield astorga" userId="2f896e1544c6061a" providerId="LiveId" clId="{86C2F85E-F2E5-4452-B1BD-5062943F065D}" dt="2023-03-16T01:53:35.412" v="75" actId="478"/>
          <ac:picMkLst>
            <pc:docMk/>
            <pc:sldMk cId="2363313771" sldId="459"/>
            <ac:picMk id="8" creationId="{D7C9CBFA-A395-B48C-6C7A-C4EEDE0A0635}"/>
          </ac:picMkLst>
        </pc:picChg>
      </pc:sldChg>
      <pc:sldChg chg="addSp delSp modSp add mod">
        <pc:chgData name="arturo schofield astorga" userId="2f896e1544c6061a" providerId="LiveId" clId="{86C2F85E-F2E5-4452-B1BD-5062943F065D}" dt="2023-03-16T01:55:42.871" v="117" actId="113"/>
        <pc:sldMkLst>
          <pc:docMk/>
          <pc:sldMk cId="4171495606" sldId="460"/>
        </pc:sldMkLst>
        <pc:spChg chg="mod">
          <ac:chgData name="arturo schofield astorga" userId="2f896e1544c6061a" providerId="LiveId" clId="{86C2F85E-F2E5-4452-B1BD-5062943F065D}" dt="2023-03-16T01:55:02.904" v="101"/>
          <ac:spMkLst>
            <pc:docMk/>
            <pc:sldMk cId="4171495606" sldId="460"/>
            <ac:spMk id="4" creationId="{00000000-0000-0000-0000-000000000000}"/>
          </ac:spMkLst>
        </pc:spChg>
        <pc:spChg chg="mod">
          <ac:chgData name="arturo schofield astorga" userId="2f896e1544c6061a" providerId="LiveId" clId="{86C2F85E-F2E5-4452-B1BD-5062943F065D}" dt="2023-03-16T01:55:30.460" v="112" actId="14100"/>
          <ac:spMkLst>
            <pc:docMk/>
            <pc:sldMk cId="4171495606" sldId="460"/>
            <ac:spMk id="5" creationId="{00000000-0000-0000-0000-000000000000}"/>
          </ac:spMkLst>
        </pc:spChg>
        <pc:spChg chg="add del mod ord">
          <ac:chgData name="arturo schofield astorga" userId="2f896e1544c6061a" providerId="LiveId" clId="{86C2F85E-F2E5-4452-B1BD-5062943F065D}" dt="2023-03-16T01:55:23.896" v="110"/>
          <ac:spMkLst>
            <pc:docMk/>
            <pc:sldMk cId="4171495606" sldId="460"/>
            <ac:spMk id="6" creationId="{DA7503DB-680B-D0F3-035D-7D0FBDE21DA7}"/>
          </ac:spMkLst>
        </pc:spChg>
        <pc:spChg chg="del">
          <ac:chgData name="arturo schofield astorga" userId="2f896e1544c6061a" providerId="LiveId" clId="{86C2F85E-F2E5-4452-B1BD-5062943F065D}" dt="2023-03-16T01:54:48.416" v="96" actId="478"/>
          <ac:spMkLst>
            <pc:docMk/>
            <pc:sldMk cId="4171495606" sldId="460"/>
            <ac:spMk id="9" creationId="{2C0AF6D0-647D-374B-3C37-7A8835F6D4F9}"/>
          </ac:spMkLst>
        </pc:spChg>
        <pc:spChg chg="mod">
          <ac:chgData name="arturo schofield astorga" userId="2f896e1544c6061a" providerId="LiveId" clId="{86C2F85E-F2E5-4452-B1BD-5062943F065D}" dt="2023-03-16T01:55:42.871" v="117" actId="113"/>
          <ac:spMkLst>
            <pc:docMk/>
            <pc:sldMk cId="4171495606" sldId="460"/>
            <ac:spMk id="10" creationId="{5EF49ACF-1DA0-F04F-5385-F932351021F8}"/>
          </ac:spMkLst>
        </pc:spChg>
        <pc:picChg chg="mod">
          <ac:chgData name="arturo schofield astorga" userId="2f896e1544c6061a" providerId="LiveId" clId="{86C2F85E-F2E5-4452-B1BD-5062943F065D}" dt="2023-03-16T01:55:28.468" v="111" actId="1076"/>
          <ac:picMkLst>
            <pc:docMk/>
            <pc:sldMk cId="4171495606" sldId="460"/>
            <ac:picMk id="2" creationId="{58F2111F-C0EF-1008-1A70-A00472035B65}"/>
          </ac:picMkLst>
        </pc:picChg>
        <pc:picChg chg="add mod">
          <ac:chgData name="arturo schofield astorga" userId="2f896e1544c6061a" providerId="LiveId" clId="{86C2F85E-F2E5-4452-B1BD-5062943F065D}" dt="2023-03-16T01:55:14.249" v="104" actId="1076"/>
          <ac:picMkLst>
            <pc:docMk/>
            <pc:sldMk cId="4171495606" sldId="460"/>
            <ac:picMk id="3" creationId="{5102F89E-D4A4-75BA-AFE8-5810CA83E974}"/>
          </ac:picMkLst>
        </pc:picChg>
        <pc:picChg chg="del">
          <ac:chgData name="arturo schofield astorga" userId="2f896e1544c6061a" providerId="LiveId" clId="{86C2F85E-F2E5-4452-B1BD-5062943F065D}" dt="2023-03-16T01:54:45.614" v="93" actId="478"/>
          <ac:picMkLst>
            <pc:docMk/>
            <pc:sldMk cId="4171495606" sldId="460"/>
            <ac:picMk id="7" creationId="{67F72566-6ECC-0438-FD62-11C5FD9FAD7A}"/>
          </ac:picMkLst>
        </pc:picChg>
      </pc:sldChg>
      <pc:sldChg chg="addSp modSp add mod">
        <pc:chgData name="arturo schofield astorga" userId="2f896e1544c6061a" providerId="LiveId" clId="{86C2F85E-F2E5-4452-B1BD-5062943F065D}" dt="2023-03-16T01:57:57.460" v="150" actId="14100"/>
        <pc:sldMkLst>
          <pc:docMk/>
          <pc:sldMk cId="3139941696" sldId="461"/>
        </pc:sldMkLst>
        <pc:spChg chg="add mod ord">
          <ac:chgData name="arturo schofield astorga" userId="2f896e1544c6061a" providerId="LiveId" clId="{86C2F85E-F2E5-4452-B1BD-5062943F065D}" dt="2023-03-16T01:57:49.355" v="149" actId="1582"/>
          <ac:spMkLst>
            <pc:docMk/>
            <pc:sldMk cId="3139941696" sldId="461"/>
            <ac:spMk id="3" creationId="{969F2588-9FE0-6F3F-FCB1-A1251C7484B5}"/>
          </ac:spMkLst>
        </pc:spChg>
        <pc:spChg chg="mod">
          <ac:chgData name="arturo schofield astorga" userId="2f896e1544c6061a" providerId="LiveId" clId="{86C2F85E-F2E5-4452-B1BD-5062943F065D}" dt="2023-03-16T01:57:00.306" v="131"/>
          <ac:spMkLst>
            <pc:docMk/>
            <pc:sldMk cId="3139941696" sldId="461"/>
            <ac:spMk id="4" creationId="{00000000-0000-0000-0000-000000000000}"/>
          </ac:spMkLst>
        </pc:spChg>
        <pc:spChg chg="mod">
          <ac:chgData name="arturo schofield astorga" userId="2f896e1544c6061a" providerId="LiveId" clId="{86C2F85E-F2E5-4452-B1BD-5062943F065D}" dt="2023-03-16T01:57:57.460" v="150" actId="14100"/>
          <ac:spMkLst>
            <pc:docMk/>
            <pc:sldMk cId="3139941696" sldId="461"/>
            <ac:spMk id="5" creationId="{00000000-0000-0000-0000-000000000000}"/>
          </ac:spMkLst>
        </pc:spChg>
        <pc:spChg chg="mod">
          <ac:chgData name="arturo schofield astorga" userId="2f896e1544c6061a" providerId="LiveId" clId="{86C2F85E-F2E5-4452-B1BD-5062943F065D}" dt="2023-03-16T01:57:14.547" v="136" actId="20577"/>
          <ac:spMkLst>
            <pc:docMk/>
            <pc:sldMk cId="3139941696" sldId="461"/>
            <ac:spMk id="6" creationId="{00000000-0000-0000-0000-000000000000}"/>
          </ac:spMkLst>
        </pc:spChg>
        <pc:picChg chg="add mod">
          <ac:chgData name="arturo schofield astorga" userId="2f896e1544c6061a" providerId="LiveId" clId="{86C2F85E-F2E5-4452-B1BD-5062943F065D}" dt="2023-03-16T01:57:22.204" v="137" actId="1076"/>
          <ac:picMkLst>
            <pc:docMk/>
            <pc:sldMk cId="3139941696" sldId="461"/>
            <ac:picMk id="2" creationId="{EBE4469E-B37B-3B48-5448-4C8F501E8EB4}"/>
          </ac:picMkLst>
        </pc:picChg>
      </pc:sldChg>
      <pc:sldChg chg="addSp delSp modSp add mod">
        <pc:chgData name="arturo schofield astorga" userId="2f896e1544c6061a" providerId="LiveId" clId="{86C2F85E-F2E5-4452-B1BD-5062943F065D}" dt="2023-03-16T02:02:45.575" v="167"/>
        <pc:sldMkLst>
          <pc:docMk/>
          <pc:sldMk cId="2486893891" sldId="462"/>
        </pc:sldMkLst>
        <pc:spChg chg="mod">
          <ac:chgData name="arturo schofield astorga" userId="2f896e1544c6061a" providerId="LiveId" clId="{86C2F85E-F2E5-4452-B1BD-5062943F065D}" dt="2023-03-16T02:02:45.575" v="167"/>
          <ac:spMkLst>
            <pc:docMk/>
            <pc:sldMk cId="2486893891" sldId="462"/>
            <ac:spMk id="4" creationId="{00000000-0000-0000-0000-000000000000}"/>
          </ac:spMkLst>
        </pc:spChg>
        <pc:spChg chg="mod">
          <ac:chgData name="arturo schofield astorga" userId="2f896e1544c6061a" providerId="LiveId" clId="{86C2F85E-F2E5-4452-B1BD-5062943F065D}" dt="2023-03-16T02:02:17.299" v="155" actId="14100"/>
          <ac:spMkLst>
            <pc:docMk/>
            <pc:sldMk cId="2486893891" sldId="462"/>
            <ac:spMk id="5" creationId="{00000000-0000-0000-0000-000000000000}"/>
          </ac:spMkLst>
        </pc:spChg>
        <pc:spChg chg="mod">
          <ac:chgData name="arturo schofield astorga" userId="2f896e1544c6061a" providerId="LiveId" clId="{86C2F85E-F2E5-4452-B1BD-5062943F065D}" dt="2023-03-16T02:02:22.350" v="157" actId="113"/>
          <ac:spMkLst>
            <pc:docMk/>
            <pc:sldMk cId="2486893891" sldId="462"/>
            <ac:spMk id="6" creationId="{00000000-0000-0000-0000-000000000000}"/>
          </ac:spMkLst>
        </pc:spChg>
        <pc:picChg chg="del">
          <ac:chgData name="arturo schofield astorga" userId="2f896e1544c6061a" providerId="LiveId" clId="{86C2F85E-F2E5-4452-B1BD-5062943F065D}" dt="2023-03-16T02:02:36.188" v="161" actId="478"/>
          <ac:picMkLst>
            <pc:docMk/>
            <pc:sldMk cId="2486893891" sldId="462"/>
            <ac:picMk id="2" creationId="{2928916C-CCBD-85AA-9742-58F3A69ACBB2}"/>
          </ac:picMkLst>
        </pc:picChg>
        <pc:picChg chg="add mod">
          <ac:chgData name="arturo schofield astorga" userId="2f896e1544c6061a" providerId="LiveId" clId="{86C2F85E-F2E5-4452-B1BD-5062943F065D}" dt="2023-03-16T02:02:31.781" v="160" actId="1076"/>
          <ac:picMkLst>
            <pc:docMk/>
            <pc:sldMk cId="2486893891" sldId="462"/>
            <ac:picMk id="3" creationId="{8385EE86-B7D9-26DE-21E7-F92275A1DCFD}"/>
          </ac:picMkLst>
        </pc:picChg>
        <pc:picChg chg="add mod">
          <ac:chgData name="arturo schofield astorga" userId="2f896e1544c6061a" providerId="LiveId" clId="{86C2F85E-F2E5-4452-B1BD-5062943F065D}" dt="2023-03-16T02:02:41.500" v="165" actId="1076"/>
          <ac:picMkLst>
            <pc:docMk/>
            <pc:sldMk cId="2486893891" sldId="462"/>
            <ac:picMk id="7" creationId="{46C18604-C29A-CF1D-F90A-93D8BF9D7FC5}"/>
          </ac:picMkLst>
        </pc:picChg>
        <pc:picChg chg="mod">
          <ac:chgData name="arturo schofield astorga" userId="2f896e1544c6061a" providerId="LiveId" clId="{86C2F85E-F2E5-4452-B1BD-5062943F065D}" dt="2023-03-16T02:02:23.936" v="158" actId="1076"/>
          <ac:picMkLst>
            <pc:docMk/>
            <pc:sldMk cId="2486893891" sldId="462"/>
            <ac:picMk id="9" creationId="{00000000-0000-0000-0000-000000000000}"/>
          </ac:picMkLst>
        </pc:picChg>
      </pc:sldChg>
      <pc:sldChg chg="addSp delSp modSp add mod">
        <pc:chgData name="arturo schofield astorga" userId="2f896e1544c6061a" providerId="LiveId" clId="{86C2F85E-F2E5-4452-B1BD-5062943F065D}" dt="2023-03-16T02:17:29.669" v="186" actId="22"/>
        <pc:sldMkLst>
          <pc:docMk/>
          <pc:sldMk cId="2940327050" sldId="463"/>
        </pc:sldMkLst>
        <pc:spChg chg="mod">
          <ac:chgData name="arturo schofield astorga" userId="2f896e1544c6061a" providerId="LiveId" clId="{86C2F85E-F2E5-4452-B1BD-5062943F065D}" dt="2023-03-16T02:15:40.676" v="180" actId="120"/>
          <ac:spMkLst>
            <pc:docMk/>
            <pc:sldMk cId="2940327050" sldId="463"/>
            <ac:spMk id="4" creationId="{00000000-0000-0000-0000-000000000000}"/>
          </ac:spMkLst>
        </pc:spChg>
        <pc:spChg chg="mod">
          <ac:chgData name="arturo schofield astorga" userId="2f896e1544c6061a" providerId="LiveId" clId="{86C2F85E-F2E5-4452-B1BD-5062943F065D}" dt="2023-03-16T02:15:56.737" v="184" actId="14100"/>
          <ac:spMkLst>
            <pc:docMk/>
            <pc:sldMk cId="2940327050" sldId="463"/>
            <ac:spMk id="5" creationId="{00000000-0000-0000-0000-000000000000}"/>
          </ac:spMkLst>
        </pc:spChg>
        <pc:spChg chg="mod">
          <ac:chgData name="arturo schofield astorga" userId="2f896e1544c6061a" providerId="LiveId" clId="{86C2F85E-F2E5-4452-B1BD-5062943F065D}" dt="2023-03-16T02:15:51.618" v="183" actId="20577"/>
          <ac:spMkLst>
            <pc:docMk/>
            <pc:sldMk cId="2940327050" sldId="463"/>
            <ac:spMk id="6" creationId="{00000000-0000-0000-0000-000000000000}"/>
          </ac:spMkLst>
        </pc:spChg>
        <pc:spChg chg="add del">
          <ac:chgData name="arturo schofield astorga" userId="2f896e1544c6061a" providerId="LiveId" clId="{86C2F85E-F2E5-4452-B1BD-5062943F065D}" dt="2023-03-16T02:17:29.669" v="186" actId="22"/>
          <ac:spMkLst>
            <pc:docMk/>
            <pc:sldMk cId="2940327050" sldId="463"/>
            <ac:spMk id="10" creationId="{95A23D0F-D0CD-7218-F9BC-A4A44F1D5ABD}"/>
          </ac:spMkLst>
        </pc:spChg>
        <pc:picChg chg="add mod">
          <ac:chgData name="arturo schofield astorga" userId="2f896e1544c6061a" providerId="LiveId" clId="{86C2F85E-F2E5-4452-B1BD-5062943F065D}" dt="2023-03-16T02:15:33.010" v="177" actId="1076"/>
          <ac:picMkLst>
            <pc:docMk/>
            <pc:sldMk cId="2940327050" sldId="463"/>
            <ac:picMk id="3" creationId="{28400860-7015-C688-91CC-99BDBCF0C861}"/>
          </ac:picMkLst>
        </pc:picChg>
        <pc:picChg chg="del">
          <ac:chgData name="arturo schofield astorga" userId="2f896e1544c6061a" providerId="LiveId" clId="{86C2F85E-F2E5-4452-B1BD-5062943F065D}" dt="2023-03-16T02:15:30.581" v="175" actId="478"/>
          <ac:picMkLst>
            <pc:docMk/>
            <pc:sldMk cId="2940327050" sldId="463"/>
            <ac:picMk id="8" creationId="{D7C9CBFA-A395-B48C-6C7A-C4EEDE0A0635}"/>
          </ac:picMkLst>
        </pc:picChg>
      </pc:sldChg>
      <pc:sldChg chg="addSp delSp modSp add del mod">
        <pc:chgData name="arturo schofield astorga" userId="2f896e1544c6061a" providerId="LiveId" clId="{86C2F85E-F2E5-4452-B1BD-5062943F065D}" dt="2023-03-16T02:58:39.703" v="290" actId="2696"/>
        <pc:sldMkLst>
          <pc:docMk/>
          <pc:sldMk cId="2525054982" sldId="464"/>
        </pc:sldMkLst>
        <pc:spChg chg="mod">
          <ac:chgData name="arturo schofield astorga" userId="2f896e1544c6061a" providerId="LiveId" clId="{86C2F85E-F2E5-4452-B1BD-5062943F065D}" dt="2023-03-16T02:17:39.486" v="189"/>
          <ac:spMkLst>
            <pc:docMk/>
            <pc:sldMk cId="2525054982" sldId="464"/>
            <ac:spMk id="4" creationId="{00000000-0000-0000-0000-000000000000}"/>
          </ac:spMkLst>
        </pc:spChg>
        <pc:spChg chg="mod">
          <ac:chgData name="arturo schofield astorga" userId="2f896e1544c6061a" providerId="LiveId" clId="{86C2F85E-F2E5-4452-B1BD-5062943F065D}" dt="2023-03-16T02:18:24.773" v="205" actId="14100"/>
          <ac:spMkLst>
            <pc:docMk/>
            <pc:sldMk cId="2525054982" sldId="464"/>
            <ac:spMk id="5" creationId="{00000000-0000-0000-0000-000000000000}"/>
          </ac:spMkLst>
        </pc:spChg>
        <pc:spChg chg="mod">
          <ac:chgData name="arturo schofield astorga" userId="2f896e1544c6061a" providerId="LiveId" clId="{86C2F85E-F2E5-4452-B1BD-5062943F065D}" dt="2023-03-16T02:18:12.443" v="201" actId="1076"/>
          <ac:spMkLst>
            <pc:docMk/>
            <pc:sldMk cId="2525054982" sldId="464"/>
            <ac:spMk id="9" creationId="{2C0AF6D0-647D-374B-3C37-7A8835F6D4F9}"/>
          </ac:spMkLst>
        </pc:spChg>
        <pc:spChg chg="mod">
          <ac:chgData name="arturo schofield astorga" userId="2f896e1544c6061a" providerId="LiveId" clId="{86C2F85E-F2E5-4452-B1BD-5062943F065D}" dt="2023-03-16T02:18:41.199" v="208" actId="255"/>
          <ac:spMkLst>
            <pc:docMk/>
            <pc:sldMk cId="2525054982" sldId="464"/>
            <ac:spMk id="10" creationId="{5EF49ACF-1DA0-F04F-5385-F932351021F8}"/>
          </ac:spMkLst>
        </pc:spChg>
        <pc:picChg chg="mod">
          <ac:chgData name="arturo schofield astorga" userId="2f896e1544c6061a" providerId="LiveId" clId="{86C2F85E-F2E5-4452-B1BD-5062943F065D}" dt="2023-03-16T02:18:32.631" v="206" actId="1076"/>
          <ac:picMkLst>
            <pc:docMk/>
            <pc:sldMk cId="2525054982" sldId="464"/>
            <ac:picMk id="2" creationId="{58F2111F-C0EF-1008-1A70-A00472035B65}"/>
          </ac:picMkLst>
        </pc:picChg>
        <pc:picChg chg="add mod">
          <ac:chgData name="arturo schofield astorga" userId="2f896e1544c6061a" providerId="LiveId" clId="{86C2F85E-F2E5-4452-B1BD-5062943F065D}" dt="2023-03-16T02:18:12.443" v="201" actId="1076"/>
          <ac:picMkLst>
            <pc:docMk/>
            <pc:sldMk cId="2525054982" sldId="464"/>
            <ac:picMk id="3" creationId="{DFD6C9C9-C92E-2B3B-C6D2-EB3929C56633}"/>
          </ac:picMkLst>
        </pc:picChg>
        <pc:picChg chg="add mod">
          <ac:chgData name="arturo schofield astorga" userId="2f896e1544c6061a" providerId="LiveId" clId="{86C2F85E-F2E5-4452-B1BD-5062943F065D}" dt="2023-03-16T02:18:45.088" v="209" actId="1076"/>
          <ac:picMkLst>
            <pc:docMk/>
            <pc:sldMk cId="2525054982" sldId="464"/>
            <ac:picMk id="6" creationId="{A65E66EB-7C99-F0FB-FCE8-6EDB09438A34}"/>
          </ac:picMkLst>
        </pc:picChg>
        <pc:picChg chg="del">
          <ac:chgData name="arturo schofield astorga" userId="2f896e1544c6061a" providerId="LiveId" clId="{86C2F85E-F2E5-4452-B1BD-5062943F065D}" dt="2023-03-16T02:17:49.944" v="194" actId="478"/>
          <ac:picMkLst>
            <pc:docMk/>
            <pc:sldMk cId="2525054982" sldId="464"/>
            <ac:picMk id="7" creationId="{67F72566-6ECC-0438-FD62-11C5FD9FAD7A}"/>
          </ac:picMkLst>
        </pc:picChg>
      </pc:sldChg>
      <pc:sldChg chg="addSp delSp modSp add mod">
        <pc:chgData name="arturo schofield astorga" userId="2f896e1544c6061a" providerId="LiveId" clId="{86C2F85E-F2E5-4452-B1BD-5062943F065D}" dt="2023-03-16T02:29:38.575" v="226"/>
        <pc:sldMkLst>
          <pc:docMk/>
          <pc:sldMk cId="2573789678" sldId="465"/>
        </pc:sldMkLst>
        <pc:spChg chg="mod">
          <ac:chgData name="arturo schofield astorga" userId="2f896e1544c6061a" providerId="LiveId" clId="{86C2F85E-F2E5-4452-B1BD-5062943F065D}" dt="2023-03-16T02:29:38.575" v="226"/>
          <ac:spMkLst>
            <pc:docMk/>
            <pc:sldMk cId="2573789678" sldId="465"/>
            <ac:spMk id="4" creationId="{00000000-0000-0000-0000-000000000000}"/>
          </ac:spMkLst>
        </pc:spChg>
        <pc:spChg chg="mod">
          <ac:chgData name="arturo schofield astorga" userId="2f896e1544c6061a" providerId="LiveId" clId="{86C2F85E-F2E5-4452-B1BD-5062943F065D}" dt="2023-03-16T02:29:32.867" v="224" actId="1076"/>
          <ac:spMkLst>
            <pc:docMk/>
            <pc:sldMk cId="2573789678" sldId="465"/>
            <ac:spMk id="5" creationId="{00000000-0000-0000-0000-000000000000}"/>
          </ac:spMkLst>
        </pc:spChg>
        <pc:spChg chg="mod">
          <ac:chgData name="arturo schofield astorga" userId="2f896e1544c6061a" providerId="LiveId" clId="{86C2F85E-F2E5-4452-B1BD-5062943F065D}" dt="2023-03-16T02:29:32.867" v="224" actId="1076"/>
          <ac:spMkLst>
            <pc:docMk/>
            <pc:sldMk cId="2573789678" sldId="465"/>
            <ac:spMk id="6" creationId="{00000000-0000-0000-0000-000000000000}"/>
          </ac:spMkLst>
        </pc:spChg>
        <pc:picChg chg="del">
          <ac:chgData name="arturo schofield astorga" userId="2f896e1544c6061a" providerId="LiveId" clId="{86C2F85E-F2E5-4452-B1BD-5062943F065D}" dt="2023-03-16T02:29:13.547" v="218" actId="478"/>
          <ac:picMkLst>
            <pc:docMk/>
            <pc:sldMk cId="2573789678" sldId="465"/>
            <ac:picMk id="2" creationId="{EBE4469E-B37B-3B48-5448-4C8F501E8EB4}"/>
          </ac:picMkLst>
        </pc:picChg>
        <pc:picChg chg="del">
          <ac:chgData name="arturo schofield astorga" userId="2f896e1544c6061a" providerId="LiveId" clId="{86C2F85E-F2E5-4452-B1BD-5062943F065D}" dt="2023-03-16T02:29:23.064" v="222" actId="478"/>
          <ac:picMkLst>
            <pc:docMk/>
            <pc:sldMk cId="2573789678" sldId="465"/>
            <ac:picMk id="7" creationId="{1B540189-85D7-E370-D288-EF559C082461}"/>
          </ac:picMkLst>
        </pc:picChg>
        <pc:picChg chg="add mod">
          <ac:chgData name="arturo schofield astorga" userId="2f896e1544c6061a" providerId="LiveId" clId="{86C2F85E-F2E5-4452-B1BD-5062943F065D}" dt="2023-03-16T02:29:18.730" v="220" actId="1076"/>
          <ac:picMkLst>
            <pc:docMk/>
            <pc:sldMk cId="2573789678" sldId="465"/>
            <ac:picMk id="8" creationId="{EA6A99E6-3CDD-2344-C824-848FD7C52E2B}"/>
          </ac:picMkLst>
        </pc:picChg>
        <pc:picChg chg="mod">
          <ac:chgData name="arturo schofield astorga" userId="2f896e1544c6061a" providerId="LiveId" clId="{86C2F85E-F2E5-4452-B1BD-5062943F065D}" dt="2023-03-16T02:29:32.867" v="224" actId="1076"/>
          <ac:picMkLst>
            <pc:docMk/>
            <pc:sldMk cId="2573789678" sldId="465"/>
            <ac:picMk id="9" creationId="{00000000-0000-0000-0000-000000000000}"/>
          </ac:picMkLst>
        </pc:picChg>
      </pc:sldChg>
      <pc:sldChg chg="addSp delSp modSp add mod">
        <pc:chgData name="arturo schofield astorga" userId="2f896e1544c6061a" providerId="LiveId" clId="{86C2F85E-F2E5-4452-B1BD-5062943F065D}" dt="2023-03-16T03:26:15.956" v="528" actId="1076"/>
        <pc:sldMkLst>
          <pc:docMk/>
          <pc:sldMk cId="2995481456" sldId="466"/>
        </pc:sldMkLst>
        <pc:spChg chg="mod">
          <ac:chgData name="arturo schofield astorga" userId="2f896e1544c6061a" providerId="LiveId" clId="{86C2F85E-F2E5-4452-B1BD-5062943F065D}" dt="2023-03-16T02:57:10.328" v="274"/>
          <ac:spMkLst>
            <pc:docMk/>
            <pc:sldMk cId="2995481456" sldId="466"/>
            <ac:spMk id="4" creationId="{00000000-0000-0000-0000-000000000000}"/>
          </ac:spMkLst>
        </pc:spChg>
        <pc:spChg chg="mod">
          <ac:chgData name="arturo schofield astorga" userId="2f896e1544c6061a" providerId="LiveId" clId="{86C2F85E-F2E5-4452-B1BD-5062943F065D}" dt="2023-03-16T02:56:47.912" v="266" actId="14100"/>
          <ac:spMkLst>
            <pc:docMk/>
            <pc:sldMk cId="2995481456" sldId="466"/>
            <ac:spMk id="5" creationId="{00000000-0000-0000-0000-000000000000}"/>
          </ac:spMkLst>
        </pc:spChg>
        <pc:spChg chg="mod">
          <ac:chgData name="arturo schofield astorga" userId="2f896e1544c6061a" providerId="LiveId" clId="{86C2F85E-F2E5-4452-B1BD-5062943F065D}" dt="2023-03-16T02:56:55.556" v="269" actId="113"/>
          <ac:spMkLst>
            <pc:docMk/>
            <pc:sldMk cId="2995481456" sldId="466"/>
            <ac:spMk id="6" creationId="{00000000-0000-0000-0000-000000000000}"/>
          </ac:spMkLst>
        </pc:spChg>
        <pc:picChg chg="mod">
          <ac:chgData name="arturo schofield astorga" userId="2f896e1544c6061a" providerId="LiveId" clId="{86C2F85E-F2E5-4452-B1BD-5062943F065D}" dt="2023-03-16T03:26:15.956" v="528" actId="1076"/>
          <ac:picMkLst>
            <pc:docMk/>
            <pc:sldMk cId="2995481456" sldId="466"/>
            <ac:picMk id="2" creationId="{3852C8B1-D107-5AA9-FDA1-551B4DFFC110}"/>
          </ac:picMkLst>
        </pc:picChg>
        <pc:picChg chg="del">
          <ac:chgData name="arturo schofield astorga" userId="2f896e1544c6061a" providerId="LiveId" clId="{86C2F85E-F2E5-4452-B1BD-5062943F065D}" dt="2023-03-16T02:57:00.522" v="270" actId="478"/>
          <ac:picMkLst>
            <pc:docMk/>
            <pc:sldMk cId="2995481456" sldId="466"/>
            <ac:picMk id="3" creationId="{28400860-7015-C688-91CC-99BDBCF0C861}"/>
          </ac:picMkLst>
        </pc:picChg>
        <pc:picChg chg="add mod">
          <ac:chgData name="arturo schofield astorga" userId="2f896e1544c6061a" providerId="LiveId" clId="{86C2F85E-F2E5-4452-B1BD-5062943F065D}" dt="2023-03-16T02:57:02.477" v="272" actId="1076"/>
          <ac:picMkLst>
            <pc:docMk/>
            <pc:sldMk cId="2995481456" sldId="466"/>
            <ac:picMk id="8" creationId="{ACC9DAE0-C650-2DFA-B208-8094B8F25BF4}"/>
          </ac:picMkLst>
        </pc:picChg>
      </pc:sldChg>
      <pc:sldChg chg="addSp delSp modSp add mod">
        <pc:chgData name="arturo schofield astorga" userId="2f896e1544c6061a" providerId="LiveId" clId="{86C2F85E-F2E5-4452-B1BD-5062943F065D}" dt="2023-03-16T02:58:23.708" v="288"/>
        <pc:sldMkLst>
          <pc:docMk/>
          <pc:sldMk cId="2908464924" sldId="467"/>
        </pc:sldMkLst>
        <pc:spChg chg="mod">
          <ac:chgData name="arturo schofield astorga" userId="2f896e1544c6061a" providerId="LiveId" clId="{86C2F85E-F2E5-4452-B1BD-5062943F065D}" dt="2023-03-16T02:58:17.716" v="286" actId="1076"/>
          <ac:spMkLst>
            <pc:docMk/>
            <pc:sldMk cId="2908464924" sldId="467"/>
            <ac:spMk id="2" creationId="{D92754F4-8ED9-5F1F-CA4B-39D57AC15555}"/>
          </ac:spMkLst>
        </pc:spChg>
        <pc:spChg chg="mod">
          <ac:chgData name="arturo schofield astorga" userId="2f896e1544c6061a" providerId="LiveId" clId="{86C2F85E-F2E5-4452-B1BD-5062943F065D}" dt="2023-03-16T02:58:23.708" v="288"/>
          <ac:spMkLst>
            <pc:docMk/>
            <pc:sldMk cId="2908464924" sldId="467"/>
            <ac:spMk id="4" creationId="{00000000-0000-0000-0000-000000000000}"/>
          </ac:spMkLst>
        </pc:spChg>
        <pc:spChg chg="add mod">
          <ac:chgData name="arturo schofield astorga" userId="2f896e1544c6061a" providerId="LiveId" clId="{86C2F85E-F2E5-4452-B1BD-5062943F065D}" dt="2023-03-16T02:58:17.716" v="286" actId="1076"/>
          <ac:spMkLst>
            <pc:docMk/>
            <pc:sldMk cId="2908464924" sldId="467"/>
            <ac:spMk id="6" creationId="{BE81AB67-B4CA-DCC8-3187-B77AD15BCB04}"/>
          </ac:spMkLst>
        </pc:spChg>
        <pc:spChg chg="add mod">
          <ac:chgData name="arturo schofield astorga" userId="2f896e1544c6061a" providerId="LiveId" clId="{86C2F85E-F2E5-4452-B1BD-5062943F065D}" dt="2023-03-16T02:58:17.716" v="286" actId="1076"/>
          <ac:spMkLst>
            <pc:docMk/>
            <pc:sldMk cId="2908464924" sldId="467"/>
            <ac:spMk id="7" creationId="{DB4F5FB9-BFFF-0943-1934-F8C386E91C59}"/>
          </ac:spMkLst>
        </pc:spChg>
        <pc:spChg chg="add mod">
          <ac:chgData name="arturo schofield astorga" userId="2f896e1544c6061a" providerId="LiveId" clId="{86C2F85E-F2E5-4452-B1BD-5062943F065D}" dt="2023-03-16T02:58:17.716" v="286" actId="1076"/>
          <ac:spMkLst>
            <pc:docMk/>
            <pc:sldMk cId="2908464924" sldId="467"/>
            <ac:spMk id="8" creationId="{CF1F1E56-166D-BEA2-C404-88735A29CE7B}"/>
          </ac:spMkLst>
        </pc:spChg>
        <pc:spChg chg="add mod">
          <ac:chgData name="arturo schofield astorga" userId="2f896e1544c6061a" providerId="LiveId" clId="{86C2F85E-F2E5-4452-B1BD-5062943F065D}" dt="2023-03-16T02:58:17.716" v="286" actId="1076"/>
          <ac:spMkLst>
            <pc:docMk/>
            <pc:sldMk cId="2908464924" sldId="467"/>
            <ac:spMk id="9" creationId="{871EA982-CD14-06BC-E581-1E2983F05362}"/>
          </ac:spMkLst>
        </pc:spChg>
        <pc:spChg chg="add mod">
          <ac:chgData name="arturo schofield astorga" userId="2f896e1544c6061a" providerId="LiveId" clId="{86C2F85E-F2E5-4452-B1BD-5062943F065D}" dt="2023-03-16T02:58:17.716" v="286" actId="1076"/>
          <ac:spMkLst>
            <pc:docMk/>
            <pc:sldMk cId="2908464924" sldId="467"/>
            <ac:spMk id="10" creationId="{BE089B97-F6B2-5346-B1AE-D31702DE17BB}"/>
          </ac:spMkLst>
        </pc:spChg>
        <pc:spChg chg="add mod">
          <ac:chgData name="arturo schofield astorga" userId="2f896e1544c6061a" providerId="LiveId" clId="{86C2F85E-F2E5-4452-B1BD-5062943F065D}" dt="2023-03-16T02:58:17.716" v="286" actId="1076"/>
          <ac:spMkLst>
            <pc:docMk/>
            <pc:sldMk cId="2908464924" sldId="467"/>
            <ac:spMk id="11" creationId="{2C540113-B17D-3B53-94E8-77D92CB5E4B0}"/>
          </ac:spMkLst>
        </pc:spChg>
        <pc:spChg chg="add mod">
          <ac:chgData name="arturo schofield astorga" userId="2f896e1544c6061a" providerId="LiveId" clId="{86C2F85E-F2E5-4452-B1BD-5062943F065D}" dt="2023-03-16T02:58:17.716" v="286" actId="1076"/>
          <ac:spMkLst>
            <pc:docMk/>
            <pc:sldMk cId="2908464924" sldId="467"/>
            <ac:spMk id="12" creationId="{2506ABEA-8DF5-3D3C-5508-BEA0679DF1F1}"/>
          </ac:spMkLst>
        </pc:spChg>
        <pc:spChg chg="add mod">
          <ac:chgData name="arturo schofield astorga" userId="2f896e1544c6061a" providerId="LiveId" clId="{86C2F85E-F2E5-4452-B1BD-5062943F065D}" dt="2023-03-16T02:58:17.716" v="286" actId="1076"/>
          <ac:spMkLst>
            <pc:docMk/>
            <pc:sldMk cId="2908464924" sldId="467"/>
            <ac:spMk id="13" creationId="{7DE2189E-A7BD-01F9-FE62-48650A191D34}"/>
          </ac:spMkLst>
        </pc:spChg>
        <pc:spChg chg="add mod">
          <ac:chgData name="arturo schofield astorga" userId="2f896e1544c6061a" providerId="LiveId" clId="{86C2F85E-F2E5-4452-B1BD-5062943F065D}" dt="2023-03-16T02:58:17.716" v="286" actId="1076"/>
          <ac:spMkLst>
            <pc:docMk/>
            <pc:sldMk cId="2908464924" sldId="467"/>
            <ac:spMk id="20" creationId="{D6E313DA-4E75-F27A-C1A0-B7A7440BDD2A}"/>
          </ac:spMkLst>
        </pc:spChg>
        <pc:spChg chg="add mod">
          <ac:chgData name="arturo schofield astorga" userId="2f896e1544c6061a" providerId="LiveId" clId="{86C2F85E-F2E5-4452-B1BD-5062943F065D}" dt="2023-03-16T02:58:17.716" v="286" actId="1076"/>
          <ac:spMkLst>
            <pc:docMk/>
            <pc:sldMk cId="2908464924" sldId="467"/>
            <ac:spMk id="21" creationId="{E6BABC2F-745C-369E-9DAC-9B00B9BACEBF}"/>
          </ac:spMkLst>
        </pc:spChg>
        <pc:spChg chg="add mod">
          <ac:chgData name="arturo schofield astorga" userId="2f896e1544c6061a" providerId="LiveId" clId="{86C2F85E-F2E5-4452-B1BD-5062943F065D}" dt="2023-03-16T02:58:17.716" v="286" actId="1076"/>
          <ac:spMkLst>
            <pc:docMk/>
            <pc:sldMk cId="2908464924" sldId="467"/>
            <ac:spMk id="22" creationId="{626DBA10-145C-498B-2A11-69B46BC94146}"/>
          </ac:spMkLst>
        </pc:spChg>
        <pc:spChg chg="add mod">
          <ac:chgData name="arturo schofield astorga" userId="2f896e1544c6061a" providerId="LiveId" clId="{86C2F85E-F2E5-4452-B1BD-5062943F065D}" dt="2023-03-16T02:58:17.716" v="286" actId="1076"/>
          <ac:spMkLst>
            <pc:docMk/>
            <pc:sldMk cId="2908464924" sldId="467"/>
            <ac:spMk id="23" creationId="{B4163CC9-2E16-6F90-E669-89530C230F6A}"/>
          </ac:spMkLst>
        </pc:spChg>
        <pc:spChg chg="add mod">
          <ac:chgData name="arturo schofield astorga" userId="2f896e1544c6061a" providerId="LiveId" clId="{86C2F85E-F2E5-4452-B1BD-5062943F065D}" dt="2023-03-16T02:58:17.716" v="286" actId="1076"/>
          <ac:spMkLst>
            <pc:docMk/>
            <pc:sldMk cId="2908464924" sldId="467"/>
            <ac:spMk id="27" creationId="{DDCFCC40-9329-36ED-CE75-BBA52770D233}"/>
          </ac:spMkLst>
        </pc:spChg>
        <pc:picChg chg="del">
          <ac:chgData name="arturo schofield astorga" userId="2f896e1544c6061a" providerId="LiveId" clId="{86C2F85E-F2E5-4452-B1BD-5062943F065D}" dt="2023-03-16T02:57:44.922" v="276" actId="478"/>
          <ac:picMkLst>
            <pc:docMk/>
            <pc:sldMk cId="2908464924" sldId="467"/>
            <ac:picMk id="3" creationId="{30B31406-BD2C-E70F-1CA7-C2AA622CE60D}"/>
          </ac:picMkLst>
        </pc:picChg>
        <pc:picChg chg="mod">
          <ac:chgData name="arturo schofield astorga" userId="2f896e1544c6061a" providerId="LiveId" clId="{86C2F85E-F2E5-4452-B1BD-5062943F065D}" dt="2023-03-16T02:58:02.639" v="285" actId="1076"/>
          <ac:picMkLst>
            <pc:docMk/>
            <pc:sldMk cId="2908464924" sldId="467"/>
            <ac:picMk id="5" creationId="{7BAA4571-91A5-E801-19E4-B62ABF9F90F9}"/>
          </ac:picMkLst>
        </pc:picChg>
        <pc:picChg chg="add mod">
          <ac:chgData name="arturo schofield astorga" userId="2f896e1544c6061a" providerId="LiveId" clId="{86C2F85E-F2E5-4452-B1BD-5062943F065D}" dt="2023-03-16T02:58:17.716" v="286" actId="1076"/>
          <ac:picMkLst>
            <pc:docMk/>
            <pc:sldMk cId="2908464924" sldId="467"/>
            <ac:picMk id="14" creationId="{32B8363D-992A-8CE8-2BD9-B6B24326DAD7}"/>
          </ac:picMkLst>
        </pc:picChg>
        <pc:picChg chg="add mod">
          <ac:chgData name="arturo schofield astorga" userId="2f896e1544c6061a" providerId="LiveId" clId="{86C2F85E-F2E5-4452-B1BD-5062943F065D}" dt="2023-03-16T02:58:17.716" v="286" actId="1076"/>
          <ac:picMkLst>
            <pc:docMk/>
            <pc:sldMk cId="2908464924" sldId="467"/>
            <ac:picMk id="15" creationId="{C17BC671-4CB3-A7CB-E806-15A4F54E858A}"/>
          </ac:picMkLst>
        </pc:picChg>
        <pc:picChg chg="add mod">
          <ac:chgData name="arturo schofield astorga" userId="2f896e1544c6061a" providerId="LiveId" clId="{86C2F85E-F2E5-4452-B1BD-5062943F065D}" dt="2023-03-16T02:58:17.716" v="286" actId="1076"/>
          <ac:picMkLst>
            <pc:docMk/>
            <pc:sldMk cId="2908464924" sldId="467"/>
            <ac:picMk id="16" creationId="{2CAAD4B5-F8D5-6D63-60B4-6A0171297737}"/>
          </ac:picMkLst>
        </pc:picChg>
        <pc:picChg chg="add mod">
          <ac:chgData name="arturo schofield astorga" userId="2f896e1544c6061a" providerId="LiveId" clId="{86C2F85E-F2E5-4452-B1BD-5062943F065D}" dt="2023-03-16T02:58:17.716" v="286" actId="1076"/>
          <ac:picMkLst>
            <pc:docMk/>
            <pc:sldMk cId="2908464924" sldId="467"/>
            <ac:picMk id="17" creationId="{EB47DC2C-0EB0-6B52-2080-BBD873AAFB68}"/>
          </ac:picMkLst>
        </pc:picChg>
        <pc:picChg chg="add mod">
          <ac:chgData name="arturo schofield astorga" userId="2f896e1544c6061a" providerId="LiveId" clId="{86C2F85E-F2E5-4452-B1BD-5062943F065D}" dt="2023-03-16T02:58:17.716" v="286" actId="1076"/>
          <ac:picMkLst>
            <pc:docMk/>
            <pc:sldMk cId="2908464924" sldId="467"/>
            <ac:picMk id="18" creationId="{3BF046B4-8991-0AEF-6790-FFB78B744FCA}"/>
          </ac:picMkLst>
        </pc:picChg>
        <pc:picChg chg="add mod">
          <ac:chgData name="arturo schofield astorga" userId="2f896e1544c6061a" providerId="LiveId" clId="{86C2F85E-F2E5-4452-B1BD-5062943F065D}" dt="2023-03-16T02:58:17.716" v="286" actId="1076"/>
          <ac:picMkLst>
            <pc:docMk/>
            <pc:sldMk cId="2908464924" sldId="467"/>
            <ac:picMk id="19" creationId="{B963B96E-A1A7-F885-5D1C-48501F01C1AF}"/>
          </ac:picMkLst>
        </pc:picChg>
        <pc:picChg chg="add mod">
          <ac:chgData name="arturo schofield astorga" userId="2f896e1544c6061a" providerId="LiveId" clId="{86C2F85E-F2E5-4452-B1BD-5062943F065D}" dt="2023-03-16T02:58:17.716" v="286" actId="1076"/>
          <ac:picMkLst>
            <pc:docMk/>
            <pc:sldMk cId="2908464924" sldId="467"/>
            <ac:picMk id="24" creationId="{59C934F1-2D82-D8C5-E311-F499D4CC2A7C}"/>
          </ac:picMkLst>
        </pc:picChg>
        <pc:picChg chg="add mod">
          <ac:chgData name="arturo schofield astorga" userId="2f896e1544c6061a" providerId="LiveId" clId="{86C2F85E-F2E5-4452-B1BD-5062943F065D}" dt="2023-03-16T02:58:17.716" v="286" actId="1076"/>
          <ac:picMkLst>
            <pc:docMk/>
            <pc:sldMk cId="2908464924" sldId="467"/>
            <ac:picMk id="25" creationId="{DFA8F3B1-1081-DAB9-9E21-6B57646BF079}"/>
          </ac:picMkLst>
        </pc:picChg>
        <pc:picChg chg="add mod">
          <ac:chgData name="arturo schofield astorga" userId="2f896e1544c6061a" providerId="LiveId" clId="{86C2F85E-F2E5-4452-B1BD-5062943F065D}" dt="2023-03-16T02:58:17.716" v="286" actId="1076"/>
          <ac:picMkLst>
            <pc:docMk/>
            <pc:sldMk cId="2908464924" sldId="467"/>
            <ac:picMk id="26" creationId="{92563977-35D3-00AB-BCD3-CDC84AAB1578}"/>
          </ac:picMkLst>
        </pc:picChg>
      </pc:sldChg>
      <pc:sldChg chg="addSp delSp modSp add mod">
        <pc:chgData name="arturo schofield astorga" userId="2f896e1544c6061a" providerId="LiveId" clId="{86C2F85E-F2E5-4452-B1BD-5062943F065D}" dt="2023-03-16T02:59:46.827" v="311"/>
        <pc:sldMkLst>
          <pc:docMk/>
          <pc:sldMk cId="1573022163" sldId="468"/>
        </pc:sldMkLst>
        <pc:spChg chg="mod">
          <ac:chgData name="arturo schofield astorga" userId="2f896e1544c6061a" providerId="LiveId" clId="{86C2F85E-F2E5-4452-B1BD-5062943F065D}" dt="2023-03-16T02:59:46.827" v="311"/>
          <ac:spMkLst>
            <pc:docMk/>
            <pc:sldMk cId="1573022163" sldId="468"/>
            <ac:spMk id="4" creationId="{00000000-0000-0000-0000-000000000000}"/>
          </ac:spMkLst>
        </pc:spChg>
        <pc:spChg chg="mod">
          <ac:chgData name="arturo schofield astorga" userId="2f896e1544c6061a" providerId="LiveId" clId="{86C2F85E-F2E5-4452-B1BD-5062943F065D}" dt="2023-03-16T02:59:04.084" v="298" actId="14100"/>
          <ac:spMkLst>
            <pc:docMk/>
            <pc:sldMk cId="1573022163" sldId="468"/>
            <ac:spMk id="5" creationId="{00000000-0000-0000-0000-000000000000}"/>
          </ac:spMkLst>
        </pc:spChg>
        <pc:spChg chg="mod">
          <ac:chgData name="arturo schofield astorga" userId="2f896e1544c6061a" providerId="LiveId" clId="{86C2F85E-F2E5-4452-B1BD-5062943F065D}" dt="2023-03-16T02:59:40.999" v="309" actId="14100"/>
          <ac:spMkLst>
            <pc:docMk/>
            <pc:sldMk cId="1573022163" sldId="468"/>
            <ac:spMk id="9" creationId="{2C0AF6D0-647D-374B-3C37-7A8835F6D4F9}"/>
          </ac:spMkLst>
        </pc:spChg>
        <pc:spChg chg="mod">
          <ac:chgData name="arturo schofield astorga" userId="2f896e1544c6061a" providerId="LiveId" clId="{86C2F85E-F2E5-4452-B1BD-5062943F065D}" dt="2023-03-16T02:59:21.271" v="303" actId="113"/>
          <ac:spMkLst>
            <pc:docMk/>
            <pc:sldMk cId="1573022163" sldId="468"/>
            <ac:spMk id="10" creationId="{5EF49ACF-1DA0-F04F-5385-F932351021F8}"/>
          </ac:spMkLst>
        </pc:spChg>
        <pc:picChg chg="mod">
          <ac:chgData name="arturo schofield astorga" userId="2f896e1544c6061a" providerId="LiveId" clId="{86C2F85E-F2E5-4452-B1BD-5062943F065D}" dt="2023-03-16T02:59:06.948" v="299" actId="1076"/>
          <ac:picMkLst>
            <pc:docMk/>
            <pc:sldMk cId="1573022163" sldId="468"/>
            <ac:picMk id="2" creationId="{58F2111F-C0EF-1008-1A70-A00472035B65}"/>
          </ac:picMkLst>
        </pc:picChg>
        <pc:picChg chg="del">
          <ac:chgData name="arturo schofield astorga" userId="2f896e1544c6061a" providerId="LiveId" clId="{86C2F85E-F2E5-4452-B1BD-5062943F065D}" dt="2023-03-16T02:59:32.608" v="304" actId="478"/>
          <ac:picMkLst>
            <pc:docMk/>
            <pc:sldMk cId="1573022163" sldId="468"/>
            <ac:picMk id="3" creationId="{DFD6C9C9-C92E-2B3B-C6D2-EB3929C56633}"/>
          </ac:picMkLst>
        </pc:picChg>
        <pc:picChg chg="add mod">
          <ac:chgData name="arturo schofield astorga" userId="2f896e1544c6061a" providerId="LiveId" clId="{86C2F85E-F2E5-4452-B1BD-5062943F065D}" dt="2023-03-16T02:59:12.233" v="301" actId="1076"/>
          <ac:picMkLst>
            <pc:docMk/>
            <pc:sldMk cId="1573022163" sldId="468"/>
            <ac:picMk id="7" creationId="{2FFA268B-2581-C75D-AE77-865C3092C9D8}"/>
          </ac:picMkLst>
        </pc:picChg>
        <pc:picChg chg="add mod">
          <ac:chgData name="arturo schofield astorga" userId="2f896e1544c6061a" providerId="LiveId" clId="{86C2F85E-F2E5-4452-B1BD-5062943F065D}" dt="2023-03-16T02:59:35.647" v="306" actId="1076"/>
          <ac:picMkLst>
            <pc:docMk/>
            <pc:sldMk cId="1573022163" sldId="468"/>
            <ac:picMk id="8" creationId="{8515664B-F17D-97CA-D8F9-D870BD40E9CF}"/>
          </ac:picMkLst>
        </pc:picChg>
        <pc:picChg chg="add mod">
          <ac:chgData name="arturo schofield astorga" userId="2f896e1544c6061a" providerId="LiveId" clId="{86C2F85E-F2E5-4452-B1BD-5062943F065D}" dt="2023-03-16T02:59:35.647" v="306" actId="1076"/>
          <ac:picMkLst>
            <pc:docMk/>
            <pc:sldMk cId="1573022163" sldId="468"/>
            <ac:picMk id="11" creationId="{5361184A-DBFC-22ED-43C0-DFF06F03DF90}"/>
          </ac:picMkLst>
        </pc:picChg>
        <pc:picChg chg="add mod">
          <ac:chgData name="arturo schofield astorga" userId="2f896e1544c6061a" providerId="LiveId" clId="{86C2F85E-F2E5-4452-B1BD-5062943F065D}" dt="2023-03-16T02:59:35.647" v="306" actId="1076"/>
          <ac:picMkLst>
            <pc:docMk/>
            <pc:sldMk cId="1573022163" sldId="468"/>
            <ac:picMk id="12" creationId="{6E4FCF64-6057-D689-12D4-23E9620F1A52}"/>
          </ac:picMkLst>
        </pc:picChg>
      </pc:sldChg>
      <pc:sldChg chg="addSp delSp modSp add mod">
        <pc:chgData name="arturo schofield astorga" userId="2f896e1544c6061a" providerId="LiveId" clId="{86C2F85E-F2E5-4452-B1BD-5062943F065D}" dt="2023-03-16T03:03:17.616" v="326" actId="22"/>
        <pc:sldMkLst>
          <pc:docMk/>
          <pc:sldMk cId="2040393399" sldId="469"/>
        </pc:sldMkLst>
        <pc:spChg chg="mod">
          <ac:chgData name="arturo schofield astorga" userId="2f896e1544c6061a" providerId="LiveId" clId="{86C2F85E-F2E5-4452-B1BD-5062943F065D}" dt="2023-03-16T03:01:57.550" v="323" actId="208"/>
          <ac:spMkLst>
            <pc:docMk/>
            <pc:sldMk cId="2040393399" sldId="469"/>
            <ac:spMk id="2" creationId="{D92754F4-8ED9-5F1F-CA4B-39D57AC15555}"/>
          </ac:spMkLst>
        </pc:spChg>
        <pc:spChg chg="add mod">
          <ac:chgData name="arturo schofield astorga" userId="2f896e1544c6061a" providerId="LiveId" clId="{86C2F85E-F2E5-4452-B1BD-5062943F065D}" dt="2023-03-16T03:02:08.752" v="324" actId="207"/>
          <ac:spMkLst>
            <pc:docMk/>
            <pc:sldMk cId="2040393399" sldId="469"/>
            <ac:spMk id="3" creationId="{CD5CC9EF-FD53-AA2B-D6B4-2D58D67C7407}"/>
          </ac:spMkLst>
        </pc:spChg>
        <pc:spChg chg="mod">
          <ac:chgData name="arturo schofield astorga" userId="2f896e1544c6061a" providerId="LiveId" clId="{86C2F85E-F2E5-4452-B1BD-5062943F065D}" dt="2023-03-16T03:01:22.539" v="320"/>
          <ac:spMkLst>
            <pc:docMk/>
            <pc:sldMk cId="2040393399" sldId="469"/>
            <ac:spMk id="4" creationId="{00000000-0000-0000-0000-000000000000}"/>
          </ac:spMkLst>
        </pc:spChg>
        <pc:spChg chg="del">
          <ac:chgData name="arturo schofield astorga" userId="2f896e1544c6061a" providerId="LiveId" clId="{86C2F85E-F2E5-4452-B1BD-5062943F065D}" dt="2023-03-16T03:01:04.434" v="317" actId="478"/>
          <ac:spMkLst>
            <pc:docMk/>
            <pc:sldMk cId="2040393399" sldId="469"/>
            <ac:spMk id="6" creationId="{BE81AB67-B4CA-DCC8-3187-B77AD15BCB04}"/>
          </ac:spMkLst>
        </pc:spChg>
        <pc:spChg chg="del">
          <ac:chgData name="arturo schofield astorga" userId="2f896e1544c6061a" providerId="LiveId" clId="{86C2F85E-F2E5-4452-B1BD-5062943F065D}" dt="2023-03-16T03:01:04.434" v="317" actId="478"/>
          <ac:spMkLst>
            <pc:docMk/>
            <pc:sldMk cId="2040393399" sldId="469"/>
            <ac:spMk id="7" creationId="{DB4F5FB9-BFFF-0943-1934-F8C386E91C59}"/>
          </ac:spMkLst>
        </pc:spChg>
        <pc:spChg chg="del">
          <ac:chgData name="arturo schofield astorga" userId="2f896e1544c6061a" providerId="LiveId" clId="{86C2F85E-F2E5-4452-B1BD-5062943F065D}" dt="2023-03-16T03:01:04.434" v="317" actId="478"/>
          <ac:spMkLst>
            <pc:docMk/>
            <pc:sldMk cId="2040393399" sldId="469"/>
            <ac:spMk id="8" creationId="{CF1F1E56-166D-BEA2-C404-88735A29CE7B}"/>
          </ac:spMkLst>
        </pc:spChg>
        <pc:spChg chg="del">
          <ac:chgData name="arturo schofield astorga" userId="2f896e1544c6061a" providerId="LiveId" clId="{86C2F85E-F2E5-4452-B1BD-5062943F065D}" dt="2023-03-16T03:01:04.434" v="317" actId="478"/>
          <ac:spMkLst>
            <pc:docMk/>
            <pc:sldMk cId="2040393399" sldId="469"/>
            <ac:spMk id="9" creationId="{871EA982-CD14-06BC-E581-1E2983F05362}"/>
          </ac:spMkLst>
        </pc:spChg>
        <pc:spChg chg="del">
          <ac:chgData name="arturo schofield astorga" userId="2f896e1544c6061a" providerId="LiveId" clId="{86C2F85E-F2E5-4452-B1BD-5062943F065D}" dt="2023-03-16T03:01:04.434" v="317" actId="478"/>
          <ac:spMkLst>
            <pc:docMk/>
            <pc:sldMk cId="2040393399" sldId="469"/>
            <ac:spMk id="10" creationId="{BE089B97-F6B2-5346-B1AE-D31702DE17BB}"/>
          </ac:spMkLst>
        </pc:spChg>
        <pc:spChg chg="del">
          <ac:chgData name="arturo schofield astorga" userId="2f896e1544c6061a" providerId="LiveId" clId="{86C2F85E-F2E5-4452-B1BD-5062943F065D}" dt="2023-03-16T03:01:04.434" v="317" actId="478"/>
          <ac:spMkLst>
            <pc:docMk/>
            <pc:sldMk cId="2040393399" sldId="469"/>
            <ac:spMk id="11" creationId="{2C540113-B17D-3B53-94E8-77D92CB5E4B0}"/>
          </ac:spMkLst>
        </pc:spChg>
        <pc:spChg chg="del">
          <ac:chgData name="arturo schofield astorga" userId="2f896e1544c6061a" providerId="LiveId" clId="{86C2F85E-F2E5-4452-B1BD-5062943F065D}" dt="2023-03-16T03:01:04.434" v="317" actId="478"/>
          <ac:spMkLst>
            <pc:docMk/>
            <pc:sldMk cId="2040393399" sldId="469"/>
            <ac:spMk id="12" creationId="{2506ABEA-8DF5-3D3C-5508-BEA0679DF1F1}"/>
          </ac:spMkLst>
        </pc:spChg>
        <pc:spChg chg="del">
          <ac:chgData name="arturo schofield astorga" userId="2f896e1544c6061a" providerId="LiveId" clId="{86C2F85E-F2E5-4452-B1BD-5062943F065D}" dt="2023-03-16T03:01:04.434" v="317" actId="478"/>
          <ac:spMkLst>
            <pc:docMk/>
            <pc:sldMk cId="2040393399" sldId="469"/>
            <ac:spMk id="13" creationId="{7DE2189E-A7BD-01F9-FE62-48650A191D34}"/>
          </ac:spMkLst>
        </pc:spChg>
        <pc:spChg chg="del">
          <ac:chgData name="arturo schofield astorga" userId="2f896e1544c6061a" providerId="LiveId" clId="{86C2F85E-F2E5-4452-B1BD-5062943F065D}" dt="2023-03-16T03:01:04.434" v="317" actId="478"/>
          <ac:spMkLst>
            <pc:docMk/>
            <pc:sldMk cId="2040393399" sldId="469"/>
            <ac:spMk id="20" creationId="{D6E313DA-4E75-F27A-C1A0-B7A7440BDD2A}"/>
          </ac:spMkLst>
        </pc:spChg>
        <pc:spChg chg="del">
          <ac:chgData name="arturo schofield astorga" userId="2f896e1544c6061a" providerId="LiveId" clId="{86C2F85E-F2E5-4452-B1BD-5062943F065D}" dt="2023-03-16T03:01:04.434" v="317" actId="478"/>
          <ac:spMkLst>
            <pc:docMk/>
            <pc:sldMk cId="2040393399" sldId="469"/>
            <ac:spMk id="21" creationId="{E6BABC2F-745C-369E-9DAC-9B00B9BACEBF}"/>
          </ac:spMkLst>
        </pc:spChg>
        <pc:spChg chg="del">
          <ac:chgData name="arturo schofield astorga" userId="2f896e1544c6061a" providerId="LiveId" clId="{86C2F85E-F2E5-4452-B1BD-5062943F065D}" dt="2023-03-16T03:01:04.434" v="317" actId="478"/>
          <ac:spMkLst>
            <pc:docMk/>
            <pc:sldMk cId="2040393399" sldId="469"/>
            <ac:spMk id="22" creationId="{626DBA10-145C-498B-2A11-69B46BC94146}"/>
          </ac:spMkLst>
        </pc:spChg>
        <pc:spChg chg="del">
          <ac:chgData name="arturo schofield astorga" userId="2f896e1544c6061a" providerId="LiveId" clId="{86C2F85E-F2E5-4452-B1BD-5062943F065D}" dt="2023-03-16T03:01:04.434" v="317" actId="478"/>
          <ac:spMkLst>
            <pc:docMk/>
            <pc:sldMk cId="2040393399" sldId="469"/>
            <ac:spMk id="23" creationId="{B4163CC9-2E16-6F90-E669-89530C230F6A}"/>
          </ac:spMkLst>
        </pc:spChg>
        <pc:spChg chg="del">
          <ac:chgData name="arturo schofield astorga" userId="2f896e1544c6061a" providerId="LiveId" clId="{86C2F85E-F2E5-4452-B1BD-5062943F065D}" dt="2023-03-16T03:01:04.434" v="317" actId="478"/>
          <ac:spMkLst>
            <pc:docMk/>
            <pc:sldMk cId="2040393399" sldId="469"/>
            <ac:spMk id="27" creationId="{DDCFCC40-9329-36ED-CE75-BBA52770D233}"/>
          </ac:spMkLst>
        </pc:spChg>
        <pc:spChg chg="add mod">
          <ac:chgData name="arturo schofield astorga" userId="2f896e1544c6061a" providerId="LiveId" clId="{86C2F85E-F2E5-4452-B1BD-5062943F065D}" dt="2023-03-16T03:02:08.752" v="324" actId="207"/>
          <ac:spMkLst>
            <pc:docMk/>
            <pc:sldMk cId="2040393399" sldId="469"/>
            <ac:spMk id="28" creationId="{5EF3BC6A-C213-C2AD-BC2E-4FB5AE669E50}"/>
          </ac:spMkLst>
        </pc:spChg>
        <pc:spChg chg="add mod">
          <ac:chgData name="arturo schofield astorga" userId="2f896e1544c6061a" providerId="LiveId" clId="{86C2F85E-F2E5-4452-B1BD-5062943F065D}" dt="2023-03-16T03:02:08.752" v="324" actId="207"/>
          <ac:spMkLst>
            <pc:docMk/>
            <pc:sldMk cId="2040393399" sldId="469"/>
            <ac:spMk id="29" creationId="{ED85D499-6C0B-BDE5-3FD9-26E199668CAE}"/>
          </ac:spMkLst>
        </pc:spChg>
        <pc:spChg chg="add mod">
          <ac:chgData name="arturo schofield astorga" userId="2f896e1544c6061a" providerId="LiveId" clId="{86C2F85E-F2E5-4452-B1BD-5062943F065D}" dt="2023-03-16T03:02:08.752" v="324" actId="207"/>
          <ac:spMkLst>
            <pc:docMk/>
            <pc:sldMk cId="2040393399" sldId="469"/>
            <ac:spMk id="30" creationId="{58E4410F-EF07-FA6C-5BA2-E86B28EC46F6}"/>
          </ac:spMkLst>
        </pc:spChg>
        <pc:spChg chg="add mod">
          <ac:chgData name="arturo schofield astorga" userId="2f896e1544c6061a" providerId="LiveId" clId="{86C2F85E-F2E5-4452-B1BD-5062943F065D}" dt="2023-03-16T03:01:13.240" v="318"/>
          <ac:spMkLst>
            <pc:docMk/>
            <pc:sldMk cId="2040393399" sldId="469"/>
            <ac:spMk id="31" creationId="{7488D02A-7874-D37B-5B53-8D97C51208FE}"/>
          </ac:spMkLst>
        </pc:spChg>
        <pc:spChg chg="add mod">
          <ac:chgData name="arturo schofield astorga" userId="2f896e1544c6061a" providerId="LiveId" clId="{86C2F85E-F2E5-4452-B1BD-5062943F065D}" dt="2023-03-16T03:01:13.240" v="318"/>
          <ac:spMkLst>
            <pc:docMk/>
            <pc:sldMk cId="2040393399" sldId="469"/>
            <ac:spMk id="32" creationId="{635E66D5-85A1-AFE8-E8BA-59F87C1BE701}"/>
          </ac:spMkLst>
        </pc:spChg>
        <pc:spChg chg="add mod">
          <ac:chgData name="arturo schofield astorga" userId="2f896e1544c6061a" providerId="LiveId" clId="{86C2F85E-F2E5-4452-B1BD-5062943F065D}" dt="2023-03-16T03:01:13.240" v="318"/>
          <ac:spMkLst>
            <pc:docMk/>
            <pc:sldMk cId="2040393399" sldId="469"/>
            <ac:spMk id="33" creationId="{3D580093-DF53-C579-5C0B-AE3BCD94F135}"/>
          </ac:spMkLst>
        </pc:spChg>
        <pc:spChg chg="add mod">
          <ac:chgData name="arturo schofield astorga" userId="2f896e1544c6061a" providerId="LiveId" clId="{86C2F85E-F2E5-4452-B1BD-5062943F065D}" dt="2023-03-16T03:01:13.240" v="318"/>
          <ac:spMkLst>
            <pc:docMk/>
            <pc:sldMk cId="2040393399" sldId="469"/>
            <ac:spMk id="34" creationId="{7790112D-415A-CC57-BB0A-4E9E1C804423}"/>
          </ac:spMkLst>
        </pc:spChg>
        <pc:spChg chg="add mod">
          <ac:chgData name="arturo schofield astorga" userId="2f896e1544c6061a" providerId="LiveId" clId="{86C2F85E-F2E5-4452-B1BD-5062943F065D}" dt="2023-03-16T03:01:13.240" v="318"/>
          <ac:spMkLst>
            <pc:docMk/>
            <pc:sldMk cId="2040393399" sldId="469"/>
            <ac:spMk id="35" creationId="{E49FC609-8FF9-3E83-2811-A0547572D650}"/>
          </ac:spMkLst>
        </pc:spChg>
        <pc:spChg chg="add mod">
          <ac:chgData name="arturo schofield astorga" userId="2f896e1544c6061a" providerId="LiveId" clId="{86C2F85E-F2E5-4452-B1BD-5062943F065D}" dt="2023-03-16T03:01:13.240" v="318"/>
          <ac:spMkLst>
            <pc:docMk/>
            <pc:sldMk cId="2040393399" sldId="469"/>
            <ac:spMk id="36" creationId="{9F586B5C-34EB-F3C0-D8B1-334FB9D23337}"/>
          </ac:spMkLst>
        </pc:spChg>
        <pc:spChg chg="add mod">
          <ac:chgData name="arturo schofield astorga" userId="2f896e1544c6061a" providerId="LiveId" clId="{86C2F85E-F2E5-4452-B1BD-5062943F065D}" dt="2023-03-16T03:01:13.240" v="318"/>
          <ac:spMkLst>
            <pc:docMk/>
            <pc:sldMk cId="2040393399" sldId="469"/>
            <ac:spMk id="37" creationId="{240D0D61-EEB6-DE9B-27F2-27ACE41DEB0E}"/>
          </ac:spMkLst>
        </pc:spChg>
        <pc:spChg chg="add mod">
          <ac:chgData name="arturo schofield astorga" userId="2f896e1544c6061a" providerId="LiveId" clId="{86C2F85E-F2E5-4452-B1BD-5062943F065D}" dt="2023-03-16T03:01:13.240" v="318"/>
          <ac:spMkLst>
            <pc:docMk/>
            <pc:sldMk cId="2040393399" sldId="469"/>
            <ac:spMk id="38" creationId="{642EA5A2-DADC-AE19-28BE-65DF58A0089C}"/>
          </ac:spMkLst>
        </pc:spChg>
        <pc:spChg chg="add mod">
          <ac:chgData name="arturo schofield astorga" userId="2f896e1544c6061a" providerId="LiveId" clId="{86C2F85E-F2E5-4452-B1BD-5062943F065D}" dt="2023-03-16T03:01:13.240" v="318"/>
          <ac:spMkLst>
            <pc:docMk/>
            <pc:sldMk cId="2040393399" sldId="469"/>
            <ac:spMk id="39" creationId="{80EE9D0C-F619-3313-37E8-0D0096E53D52}"/>
          </ac:spMkLst>
        </pc:spChg>
        <pc:spChg chg="add mod">
          <ac:chgData name="arturo schofield astorga" userId="2f896e1544c6061a" providerId="LiveId" clId="{86C2F85E-F2E5-4452-B1BD-5062943F065D}" dt="2023-03-16T03:01:13.240" v="318"/>
          <ac:spMkLst>
            <pc:docMk/>
            <pc:sldMk cId="2040393399" sldId="469"/>
            <ac:spMk id="40" creationId="{0B5A49CA-3673-5AC8-DC00-2E4449C77323}"/>
          </ac:spMkLst>
        </pc:spChg>
        <pc:spChg chg="add mod">
          <ac:chgData name="arturo schofield astorga" userId="2f896e1544c6061a" providerId="LiveId" clId="{86C2F85E-F2E5-4452-B1BD-5062943F065D}" dt="2023-03-16T03:01:13.240" v="318"/>
          <ac:spMkLst>
            <pc:docMk/>
            <pc:sldMk cId="2040393399" sldId="469"/>
            <ac:spMk id="41" creationId="{76C3752E-9688-9ABD-57FB-0869FD49479A}"/>
          </ac:spMkLst>
        </pc:spChg>
        <pc:spChg chg="add mod">
          <ac:chgData name="arturo schofield astorga" userId="2f896e1544c6061a" providerId="LiveId" clId="{86C2F85E-F2E5-4452-B1BD-5062943F065D}" dt="2023-03-16T03:01:13.240" v="318"/>
          <ac:spMkLst>
            <pc:docMk/>
            <pc:sldMk cId="2040393399" sldId="469"/>
            <ac:spMk id="42" creationId="{64B8D851-C8E4-3AEF-4317-094F5DDCFC8B}"/>
          </ac:spMkLst>
        </pc:spChg>
        <pc:spChg chg="add mod">
          <ac:chgData name="arturo schofield astorga" userId="2f896e1544c6061a" providerId="LiveId" clId="{86C2F85E-F2E5-4452-B1BD-5062943F065D}" dt="2023-03-16T03:01:13.240" v="318"/>
          <ac:spMkLst>
            <pc:docMk/>
            <pc:sldMk cId="2040393399" sldId="469"/>
            <ac:spMk id="43" creationId="{4AC02F15-E42C-691B-DE57-DCF7907A3539}"/>
          </ac:spMkLst>
        </pc:spChg>
        <pc:spChg chg="add mod">
          <ac:chgData name="arturo schofield astorga" userId="2f896e1544c6061a" providerId="LiveId" clId="{86C2F85E-F2E5-4452-B1BD-5062943F065D}" dt="2023-03-16T03:01:13.240" v="318"/>
          <ac:spMkLst>
            <pc:docMk/>
            <pc:sldMk cId="2040393399" sldId="469"/>
            <ac:spMk id="44" creationId="{9196EE5A-3CDB-21DF-AA17-80C508D868EE}"/>
          </ac:spMkLst>
        </pc:spChg>
        <pc:spChg chg="add mod">
          <ac:chgData name="arturo schofield astorga" userId="2f896e1544c6061a" providerId="LiveId" clId="{86C2F85E-F2E5-4452-B1BD-5062943F065D}" dt="2023-03-16T03:01:13.240" v="318"/>
          <ac:spMkLst>
            <pc:docMk/>
            <pc:sldMk cId="2040393399" sldId="469"/>
            <ac:spMk id="45" creationId="{F27B9CD7-DFF8-929F-AFC4-A47D4639DC11}"/>
          </ac:spMkLst>
        </pc:spChg>
        <pc:spChg chg="add mod">
          <ac:chgData name="arturo schofield astorga" userId="2f896e1544c6061a" providerId="LiveId" clId="{86C2F85E-F2E5-4452-B1BD-5062943F065D}" dt="2023-03-16T03:01:13.240" v="318"/>
          <ac:spMkLst>
            <pc:docMk/>
            <pc:sldMk cId="2040393399" sldId="469"/>
            <ac:spMk id="46" creationId="{0348D8F0-3679-E74A-377B-6A269F69E85D}"/>
          </ac:spMkLst>
        </pc:spChg>
        <pc:spChg chg="add mod">
          <ac:chgData name="arturo schofield astorga" userId="2f896e1544c6061a" providerId="LiveId" clId="{86C2F85E-F2E5-4452-B1BD-5062943F065D}" dt="2023-03-16T03:01:13.240" v="318"/>
          <ac:spMkLst>
            <pc:docMk/>
            <pc:sldMk cId="2040393399" sldId="469"/>
            <ac:spMk id="47" creationId="{7F9BEC13-B6F6-DBDD-F6A6-99A3FEA4F0B8}"/>
          </ac:spMkLst>
        </pc:spChg>
        <pc:spChg chg="add mod">
          <ac:chgData name="arturo schofield astorga" userId="2f896e1544c6061a" providerId="LiveId" clId="{86C2F85E-F2E5-4452-B1BD-5062943F065D}" dt="2023-03-16T03:01:13.240" v="318"/>
          <ac:spMkLst>
            <pc:docMk/>
            <pc:sldMk cId="2040393399" sldId="469"/>
            <ac:spMk id="48" creationId="{DEF78389-984D-FFA6-1D31-64877CFD978B}"/>
          </ac:spMkLst>
        </pc:spChg>
        <pc:spChg chg="add mod">
          <ac:chgData name="arturo schofield astorga" userId="2f896e1544c6061a" providerId="LiveId" clId="{86C2F85E-F2E5-4452-B1BD-5062943F065D}" dt="2023-03-16T03:01:13.240" v="318"/>
          <ac:spMkLst>
            <pc:docMk/>
            <pc:sldMk cId="2040393399" sldId="469"/>
            <ac:spMk id="49" creationId="{903AF940-9A47-152F-3431-BDDA927EFFCD}"/>
          </ac:spMkLst>
        </pc:spChg>
        <pc:spChg chg="add mod">
          <ac:chgData name="arturo schofield astorga" userId="2f896e1544c6061a" providerId="LiveId" clId="{86C2F85E-F2E5-4452-B1BD-5062943F065D}" dt="2023-03-16T03:01:13.240" v="318"/>
          <ac:spMkLst>
            <pc:docMk/>
            <pc:sldMk cId="2040393399" sldId="469"/>
            <ac:spMk id="50" creationId="{3D48DD1A-B82D-D087-B530-97D3F48577C0}"/>
          </ac:spMkLst>
        </pc:spChg>
        <pc:spChg chg="add mod">
          <ac:chgData name="arturo schofield astorga" userId="2f896e1544c6061a" providerId="LiveId" clId="{86C2F85E-F2E5-4452-B1BD-5062943F065D}" dt="2023-03-16T03:01:13.240" v="318"/>
          <ac:spMkLst>
            <pc:docMk/>
            <pc:sldMk cId="2040393399" sldId="469"/>
            <ac:spMk id="51" creationId="{A2862A1C-F845-8F78-37AF-DA33C858EFB9}"/>
          </ac:spMkLst>
        </pc:spChg>
        <pc:spChg chg="add mod">
          <ac:chgData name="arturo schofield astorga" userId="2f896e1544c6061a" providerId="LiveId" clId="{86C2F85E-F2E5-4452-B1BD-5062943F065D}" dt="2023-03-16T03:01:13.240" v="318"/>
          <ac:spMkLst>
            <pc:docMk/>
            <pc:sldMk cId="2040393399" sldId="469"/>
            <ac:spMk id="52" creationId="{0F14B25C-51C9-B77A-C6DC-254AE85BBCE6}"/>
          </ac:spMkLst>
        </pc:spChg>
        <pc:spChg chg="add mod">
          <ac:chgData name="arturo schofield astorga" userId="2f896e1544c6061a" providerId="LiveId" clId="{86C2F85E-F2E5-4452-B1BD-5062943F065D}" dt="2023-03-16T03:01:13.240" v="318"/>
          <ac:spMkLst>
            <pc:docMk/>
            <pc:sldMk cId="2040393399" sldId="469"/>
            <ac:spMk id="53" creationId="{9C093E4B-FFEF-B511-EE40-DD651ED7B2DD}"/>
          </ac:spMkLst>
        </pc:spChg>
        <pc:spChg chg="add mod">
          <ac:chgData name="arturo schofield astorga" userId="2f896e1544c6061a" providerId="LiveId" clId="{86C2F85E-F2E5-4452-B1BD-5062943F065D}" dt="2023-03-16T03:01:13.240" v="318"/>
          <ac:spMkLst>
            <pc:docMk/>
            <pc:sldMk cId="2040393399" sldId="469"/>
            <ac:spMk id="54" creationId="{FF6324EE-FD3B-CD8A-BB94-7C5F146B7E2F}"/>
          </ac:spMkLst>
        </pc:spChg>
        <pc:spChg chg="add mod">
          <ac:chgData name="arturo schofield astorga" userId="2f896e1544c6061a" providerId="LiveId" clId="{86C2F85E-F2E5-4452-B1BD-5062943F065D}" dt="2023-03-16T03:01:13.240" v="318"/>
          <ac:spMkLst>
            <pc:docMk/>
            <pc:sldMk cId="2040393399" sldId="469"/>
            <ac:spMk id="55" creationId="{82BCE955-0667-E969-AAD7-1C7F50C06AFC}"/>
          </ac:spMkLst>
        </pc:spChg>
        <pc:spChg chg="add mod">
          <ac:chgData name="arturo schofield astorga" userId="2f896e1544c6061a" providerId="LiveId" clId="{86C2F85E-F2E5-4452-B1BD-5062943F065D}" dt="2023-03-16T03:01:13.240" v="318"/>
          <ac:spMkLst>
            <pc:docMk/>
            <pc:sldMk cId="2040393399" sldId="469"/>
            <ac:spMk id="56" creationId="{A95A59F7-EB60-E173-12CB-C0072B160426}"/>
          </ac:spMkLst>
        </pc:spChg>
        <pc:spChg chg="add mod">
          <ac:chgData name="arturo schofield astorga" userId="2f896e1544c6061a" providerId="LiveId" clId="{86C2F85E-F2E5-4452-B1BD-5062943F065D}" dt="2023-03-16T03:01:13.240" v="318"/>
          <ac:spMkLst>
            <pc:docMk/>
            <pc:sldMk cId="2040393399" sldId="469"/>
            <ac:spMk id="57" creationId="{CA163848-647F-D257-7018-E4D2440B15C0}"/>
          </ac:spMkLst>
        </pc:spChg>
        <pc:spChg chg="add del">
          <ac:chgData name="arturo schofield astorga" userId="2f896e1544c6061a" providerId="LiveId" clId="{86C2F85E-F2E5-4452-B1BD-5062943F065D}" dt="2023-03-16T03:03:17.616" v="326" actId="22"/>
          <ac:spMkLst>
            <pc:docMk/>
            <pc:sldMk cId="2040393399" sldId="469"/>
            <ac:spMk id="59" creationId="{DE8FFBD3-F3C0-DB7C-7DB8-8F56807884C9}"/>
          </ac:spMkLst>
        </pc:spChg>
        <pc:picChg chg="mod">
          <ac:chgData name="arturo schofield astorga" userId="2f896e1544c6061a" providerId="LiveId" clId="{86C2F85E-F2E5-4452-B1BD-5062943F065D}" dt="2023-03-16T03:00:58.451" v="316" actId="1076"/>
          <ac:picMkLst>
            <pc:docMk/>
            <pc:sldMk cId="2040393399" sldId="469"/>
            <ac:picMk id="5" creationId="{7BAA4571-91A5-E801-19E4-B62ABF9F90F9}"/>
          </ac:picMkLst>
        </pc:picChg>
        <pc:picChg chg="del">
          <ac:chgData name="arturo schofield astorga" userId="2f896e1544c6061a" providerId="LiveId" clId="{86C2F85E-F2E5-4452-B1BD-5062943F065D}" dt="2023-03-16T03:01:04.434" v="317" actId="478"/>
          <ac:picMkLst>
            <pc:docMk/>
            <pc:sldMk cId="2040393399" sldId="469"/>
            <ac:picMk id="14" creationId="{32B8363D-992A-8CE8-2BD9-B6B24326DAD7}"/>
          </ac:picMkLst>
        </pc:picChg>
        <pc:picChg chg="del">
          <ac:chgData name="arturo schofield astorga" userId="2f896e1544c6061a" providerId="LiveId" clId="{86C2F85E-F2E5-4452-B1BD-5062943F065D}" dt="2023-03-16T03:01:04.434" v="317" actId="478"/>
          <ac:picMkLst>
            <pc:docMk/>
            <pc:sldMk cId="2040393399" sldId="469"/>
            <ac:picMk id="15" creationId="{C17BC671-4CB3-A7CB-E806-15A4F54E858A}"/>
          </ac:picMkLst>
        </pc:picChg>
        <pc:picChg chg="del">
          <ac:chgData name="arturo schofield astorga" userId="2f896e1544c6061a" providerId="LiveId" clId="{86C2F85E-F2E5-4452-B1BD-5062943F065D}" dt="2023-03-16T03:01:04.434" v="317" actId="478"/>
          <ac:picMkLst>
            <pc:docMk/>
            <pc:sldMk cId="2040393399" sldId="469"/>
            <ac:picMk id="16" creationId="{2CAAD4B5-F8D5-6D63-60B4-6A0171297737}"/>
          </ac:picMkLst>
        </pc:picChg>
        <pc:picChg chg="del">
          <ac:chgData name="arturo schofield astorga" userId="2f896e1544c6061a" providerId="LiveId" clId="{86C2F85E-F2E5-4452-B1BD-5062943F065D}" dt="2023-03-16T03:01:04.434" v="317" actId="478"/>
          <ac:picMkLst>
            <pc:docMk/>
            <pc:sldMk cId="2040393399" sldId="469"/>
            <ac:picMk id="17" creationId="{EB47DC2C-0EB0-6B52-2080-BBD873AAFB68}"/>
          </ac:picMkLst>
        </pc:picChg>
        <pc:picChg chg="del">
          <ac:chgData name="arturo schofield astorga" userId="2f896e1544c6061a" providerId="LiveId" clId="{86C2F85E-F2E5-4452-B1BD-5062943F065D}" dt="2023-03-16T03:01:04.434" v="317" actId="478"/>
          <ac:picMkLst>
            <pc:docMk/>
            <pc:sldMk cId="2040393399" sldId="469"/>
            <ac:picMk id="18" creationId="{3BF046B4-8991-0AEF-6790-FFB78B744FCA}"/>
          </ac:picMkLst>
        </pc:picChg>
        <pc:picChg chg="del">
          <ac:chgData name="arturo schofield astorga" userId="2f896e1544c6061a" providerId="LiveId" clId="{86C2F85E-F2E5-4452-B1BD-5062943F065D}" dt="2023-03-16T03:01:04.434" v="317" actId="478"/>
          <ac:picMkLst>
            <pc:docMk/>
            <pc:sldMk cId="2040393399" sldId="469"/>
            <ac:picMk id="19" creationId="{B963B96E-A1A7-F885-5D1C-48501F01C1AF}"/>
          </ac:picMkLst>
        </pc:picChg>
        <pc:picChg chg="del">
          <ac:chgData name="arturo schofield astorga" userId="2f896e1544c6061a" providerId="LiveId" clId="{86C2F85E-F2E5-4452-B1BD-5062943F065D}" dt="2023-03-16T03:01:04.434" v="317" actId="478"/>
          <ac:picMkLst>
            <pc:docMk/>
            <pc:sldMk cId="2040393399" sldId="469"/>
            <ac:picMk id="24" creationId="{59C934F1-2D82-D8C5-E311-F499D4CC2A7C}"/>
          </ac:picMkLst>
        </pc:picChg>
        <pc:picChg chg="del">
          <ac:chgData name="arturo schofield astorga" userId="2f896e1544c6061a" providerId="LiveId" clId="{86C2F85E-F2E5-4452-B1BD-5062943F065D}" dt="2023-03-16T03:01:04.434" v="317" actId="478"/>
          <ac:picMkLst>
            <pc:docMk/>
            <pc:sldMk cId="2040393399" sldId="469"/>
            <ac:picMk id="25" creationId="{DFA8F3B1-1081-DAB9-9E21-6B57646BF079}"/>
          </ac:picMkLst>
        </pc:picChg>
        <pc:picChg chg="del">
          <ac:chgData name="arturo schofield astorga" userId="2f896e1544c6061a" providerId="LiveId" clId="{86C2F85E-F2E5-4452-B1BD-5062943F065D}" dt="2023-03-16T03:01:04.434" v="317" actId="478"/>
          <ac:picMkLst>
            <pc:docMk/>
            <pc:sldMk cId="2040393399" sldId="469"/>
            <ac:picMk id="26" creationId="{92563977-35D3-00AB-BCD3-CDC84AAB1578}"/>
          </ac:picMkLst>
        </pc:picChg>
      </pc:sldChg>
      <pc:sldChg chg="addSp delSp modSp add mod">
        <pc:chgData name="arturo schofield astorga" userId="2f896e1544c6061a" providerId="LiveId" clId="{86C2F85E-F2E5-4452-B1BD-5062943F065D}" dt="2023-03-16T03:07:25.785" v="359" actId="1076"/>
        <pc:sldMkLst>
          <pc:docMk/>
          <pc:sldMk cId="573118663" sldId="470"/>
        </pc:sldMkLst>
        <pc:spChg chg="mod">
          <ac:chgData name="arturo schofield astorga" userId="2f896e1544c6061a" providerId="LiveId" clId="{86C2F85E-F2E5-4452-B1BD-5062943F065D}" dt="2023-03-16T03:06:39.754" v="352" actId="208"/>
          <ac:spMkLst>
            <pc:docMk/>
            <pc:sldMk cId="573118663" sldId="470"/>
            <ac:spMk id="2" creationId="{D92754F4-8ED9-5F1F-CA4B-39D57AC15555}"/>
          </ac:spMkLst>
        </pc:spChg>
        <pc:spChg chg="del">
          <ac:chgData name="arturo schofield astorga" userId="2f896e1544c6061a" providerId="LiveId" clId="{86C2F85E-F2E5-4452-B1BD-5062943F065D}" dt="2023-03-16T03:03:52.425" v="330" actId="478"/>
          <ac:spMkLst>
            <pc:docMk/>
            <pc:sldMk cId="573118663" sldId="470"/>
            <ac:spMk id="3" creationId="{CD5CC9EF-FD53-AA2B-D6B4-2D58D67C7407}"/>
          </ac:spMkLst>
        </pc:spChg>
        <pc:spChg chg="mod">
          <ac:chgData name="arturo schofield astorga" userId="2f896e1544c6061a" providerId="LiveId" clId="{86C2F85E-F2E5-4452-B1BD-5062943F065D}" dt="2023-03-16T03:07:25.785" v="359" actId="1076"/>
          <ac:spMkLst>
            <pc:docMk/>
            <pc:sldMk cId="573118663" sldId="470"/>
            <ac:spMk id="4" creationId="{00000000-0000-0000-0000-000000000000}"/>
          </ac:spMkLst>
        </pc:spChg>
        <pc:spChg chg="add mod">
          <ac:chgData name="arturo schofield astorga" userId="2f896e1544c6061a" providerId="LiveId" clId="{86C2F85E-F2E5-4452-B1BD-5062943F065D}" dt="2023-03-16T03:03:57.190" v="332" actId="1076"/>
          <ac:spMkLst>
            <pc:docMk/>
            <pc:sldMk cId="573118663" sldId="470"/>
            <ac:spMk id="8" creationId="{E6F31779-20F0-D830-3BAD-F7528A07D260}"/>
          </ac:spMkLst>
        </pc:spChg>
        <pc:spChg chg="add mod">
          <ac:chgData name="arturo schofield astorga" userId="2f896e1544c6061a" providerId="LiveId" clId="{86C2F85E-F2E5-4452-B1BD-5062943F065D}" dt="2023-03-16T03:05:13.548" v="348" actId="122"/>
          <ac:spMkLst>
            <pc:docMk/>
            <pc:sldMk cId="573118663" sldId="470"/>
            <ac:spMk id="9" creationId="{421F5404-617B-C603-F202-368EED0C7F26}"/>
          </ac:spMkLst>
        </pc:spChg>
        <pc:spChg chg="add mod ord">
          <ac:chgData name="arturo schofield astorga" userId="2f896e1544c6061a" providerId="LiveId" clId="{86C2F85E-F2E5-4452-B1BD-5062943F065D}" dt="2023-03-16T03:06:36.437" v="351" actId="2085"/>
          <ac:spMkLst>
            <pc:docMk/>
            <pc:sldMk cId="573118663" sldId="470"/>
            <ac:spMk id="10" creationId="{929C859C-E72E-E5F5-5A03-E70334B4755C}"/>
          </ac:spMkLst>
        </pc:spChg>
        <pc:spChg chg="del">
          <ac:chgData name="arturo schofield astorga" userId="2f896e1544c6061a" providerId="LiveId" clId="{86C2F85E-F2E5-4452-B1BD-5062943F065D}" dt="2023-03-16T03:03:52.425" v="330" actId="478"/>
          <ac:spMkLst>
            <pc:docMk/>
            <pc:sldMk cId="573118663" sldId="470"/>
            <ac:spMk id="28" creationId="{5EF3BC6A-C213-C2AD-BC2E-4FB5AE669E50}"/>
          </ac:spMkLst>
        </pc:spChg>
        <pc:spChg chg="del">
          <ac:chgData name="arturo schofield astorga" userId="2f896e1544c6061a" providerId="LiveId" clId="{86C2F85E-F2E5-4452-B1BD-5062943F065D}" dt="2023-03-16T03:03:52.425" v="330" actId="478"/>
          <ac:spMkLst>
            <pc:docMk/>
            <pc:sldMk cId="573118663" sldId="470"/>
            <ac:spMk id="29" creationId="{ED85D499-6C0B-BDE5-3FD9-26E199668CAE}"/>
          </ac:spMkLst>
        </pc:spChg>
        <pc:spChg chg="del">
          <ac:chgData name="arturo schofield astorga" userId="2f896e1544c6061a" providerId="LiveId" clId="{86C2F85E-F2E5-4452-B1BD-5062943F065D}" dt="2023-03-16T03:03:52.425" v="330" actId="478"/>
          <ac:spMkLst>
            <pc:docMk/>
            <pc:sldMk cId="573118663" sldId="470"/>
            <ac:spMk id="30" creationId="{58E4410F-EF07-FA6C-5BA2-E86B28EC46F6}"/>
          </ac:spMkLst>
        </pc:spChg>
        <pc:spChg chg="del">
          <ac:chgData name="arturo schofield astorga" userId="2f896e1544c6061a" providerId="LiveId" clId="{86C2F85E-F2E5-4452-B1BD-5062943F065D}" dt="2023-03-16T03:03:52.425" v="330" actId="478"/>
          <ac:spMkLst>
            <pc:docMk/>
            <pc:sldMk cId="573118663" sldId="470"/>
            <ac:spMk id="31" creationId="{7488D02A-7874-D37B-5B53-8D97C51208FE}"/>
          </ac:spMkLst>
        </pc:spChg>
        <pc:spChg chg="del">
          <ac:chgData name="arturo schofield astorga" userId="2f896e1544c6061a" providerId="LiveId" clId="{86C2F85E-F2E5-4452-B1BD-5062943F065D}" dt="2023-03-16T03:03:52.425" v="330" actId="478"/>
          <ac:spMkLst>
            <pc:docMk/>
            <pc:sldMk cId="573118663" sldId="470"/>
            <ac:spMk id="32" creationId="{635E66D5-85A1-AFE8-E8BA-59F87C1BE701}"/>
          </ac:spMkLst>
        </pc:spChg>
        <pc:spChg chg="del">
          <ac:chgData name="arturo schofield astorga" userId="2f896e1544c6061a" providerId="LiveId" clId="{86C2F85E-F2E5-4452-B1BD-5062943F065D}" dt="2023-03-16T03:03:52.425" v="330" actId="478"/>
          <ac:spMkLst>
            <pc:docMk/>
            <pc:sldMk cId="573118663" sldId="470"/>
            <ac:spMk id="33" creationId="{3D580093-DF53-C579-5C0B-AE3BCD94F135}"/>
          </ac:spMkLst>
        </pc:spChg>
        <pc:spChg chg="del">
          <ac:chgData name="arturo schofield astorga" userId="2f896e1544c6061a" providerId="LiveId" clId="{86C2F85E-F2E5-4452-B1BD-5062943F065D}" dt="2023-03-16T03:03:52.425" v="330" actId="478"/>
          <ac:spMkLst>
            <pc:docMk/>
            <pc:sldMk cId="573118663" sldId="470"/>
            <ac:spMk id="34" creationId="{7790112D-415A-CC57-BB0A-4E9E1C804423}"/>
          </ac:spMkLst>
        </pc:spChg>
        <pc:spChg chg="del">
          <ac:chgData name="arturo schofield astorga" userId="2f896e1544c6061a" providerId="LiveId" clId="{86C2F85E-F2E5-4452-B1BD-5062943F065D}" dt="2023-03-16T03:03:52.425" v="330" actId="478"/>
          <ac:spMkLst>
            <pc:docMk/>
            <pc:sldMk cId="573118663" sldId="470"/>
            <ac:spMk id="35" creationId="{E49FC609-8FF9-3E83-2811-A0547572D650}"/>
          </ac:spMkLst>
        </pc:spChg>
        <pc:spChg chg="del">
          <ac:chgData name="arturo schofield astorga" userId="2f896e1544c6061a" providerId="LiveId" clId="{86C2F85E-F2E5-4452-B1BD-5062943F065D}" dt="2023-03-16T03:03:52.425" v="330" actId="478"/>
          <ac:spMkLst>
            <pc:docMk/>
            <pc:sldMk cId="573118663" sldId="470"/>
            <ac:spMk id="36" creationId="{9F586B5C-34EB-F3C0-D8B1-334FB9D23337}"/>
          </ac:spMkLst>
        </pc:spChg>
        <pc:spChg chg="del">
          <ac:chgData name="arturo schofield astorga" userId="2f896e1544c6061a" providerId="LiveId" clId="{86C2F85E-F2E5-4452-B1BD-5062943F065D}" dt="2023-03-16T03:03:52.425" v="330" actId="478"/>
          <ac:spMkLst>
            <pc:docMk/>
            <pc:sldMk cId="573118663" sldId="470"/>
            <ac:spMk id="37" creationId="{240D0D61-EEB6-DE9B-27F2-27ACE41DEB0E}"/>
          </ac:spMkLst>
        </pc:spChg>
        <pc:spChg chg="del">
          <ac:chgData name="arturo schofield astorga" userId="2f896e1544c6061a" providerId="LiveId" clId="{86C2F85E-F2E5-4452-B1BD-5062943F065D}" dt="2023-03-16T03:03:52.425" v="330" actId="478"/>
          <ac:spMkLst>
            <pc:docMk/>
            <pc:sldMk cId="573118663" sldId="470"/>
            <ac:spMk id="38" creationId="{642EA5A2-DADC-AE19-28BE-65DF58A0089C}"/>
          </ac:spMkLst>
        </pc:spChg>
        <pc:spChg chg="del">
          <ac:chgData name="arturo schofield astorga" userId="2f896e1544c6061a" providerId="LiveId" clId="{86C2F85E-F2E5-4452-B1BD-5062943F065D}" dt="2023-03-16T03:03:52.425" v="330" actId="478"/>
          <ac:spMkLst>
            <pc:docMk/>
            <pc:sldMk cId="573118663" sldId="470"/>
            <ac:spMk id="39" creationId="{80EE9D0C-F619-3313-37E8-0D0096E53D52}"/>
          </ac:spMkLst>
        </pc:spChg>
        <pc:spChg chg="del">
          <ac:chgData name="arturo schofield astorga" userId="2f896e1544c6061a" providerId="LiveId" clId="{86C2F85E-F2E5-4452-B1BD-5062943F065D}" dt="2023-03-16T03:03:52.425" v="330" actId="478"/>
          <ac:spMkLst>
            <pc:docMk/>
            <pc:sldMk cId="573118663" sldId="470"/>
            <ac:spMk id="40" creationId="{0B5A49CA-3673-5AC8-DC00-2E4449C77323}"/>
          </ac:spMkLst>
        </pc:spChg>
        <pc:spChg chg="del">
          <ac:chgData name="arturo schofield astorga" userId="2f896e1544c6061a" providerId="LiveId" clId="{86C2F85E-F2E5-4452-B1BD-5062943F065D}" dt="2023-03-16T03:03:52.425" v="330" actId="478"/>
          <ac:spMkLst>
            <pc:docMk/>
            <pc:sldMk cId="573118663" sldId="470"/>
            <ac:spMk id="41" creationId="{76C3752E-9688-9ABD-57FB-0869FD49479A}"/>
          </ac:spMkLst>
        </pc:spChg>
        <pc:spChg chg="del">
          <ac:chgData name="arturo schofield astorga" userId="2f896e1544c6061a" providerId="LiveId" clId="{86C2F85E-F2E5-4452-B1BD-5062943F065D}" dt="2023-03-16T03:03:52.425" v="330" actId="478"/>
          <ac:spMkLst>
            <pc:docMk/>
            <pc:sldMk cId="573118663" sldId="470"/>
            <ac:spMk id="42" creationId="{64B8D851-C8E4-3AEF-4317-094F5DDCFC8B}"/>
          </ac:spMkLst>
        </pc:spChg>
        <pc:spChg chg="del">
          <ac:chgData name="arturo schofield astorga" userId="2f896e1544c6061a" providerId="LiveId" clId="{86C2F85E-F2E5-4452-B1BD-5062943F065D}" dt="2023-03-16T03:03:52.425" v="330" actId="478"/>
          <ac:spMkLst>
            <pc:docMk/>
            <pc:sldMk cId="573118663" sldId="470"/>
            <ac:spMk id="43" creationId="{4AC02F15-E42C-691B-DE57-DCF7907A3539}"/>
          </ac:spMkLst>
        </pc:spChg>
        <pc:spChg chg="del">
          <ac:chgData name="arturo schofield astorga" userId="2f896e1544c6061a" providerId="LiveId" clId="{86C2F85E-F2E5-4452-B1BD-5062943F065D}" dt="2023-03-16T03:03:52.425" v="330" actId="478"/>
          <ac:spMkLst>
            <pc:docMk/>
            <pc:sldMk cId="573118663" sldId="470"/>
            <ac:spMk id="44" creationId="{9196EE5A-3CDB-21DF-AA17-80C508D868EE}"/>
          </ac:spMkLst>
        </pc:spChg>
        <pc:spChg chg="del">
          <ac:chgData name="arturo schofield astorga" userId="2f896e1544c6061a" providerId="LiveId" clId="{86C2F85E-F2E5-4452-B1BD-5062943F065D}" dt="2023-03-16T03:03:52.425" v="330" actId="478"/>
          <ac:spMkLst>
            <pc:docMk/>
            <pc:sldMk cId="573118663" sldId="470"/>
            <ac:spMk id="45" creationId="{F27B9CD7-DFF8-929F-AFC4-A47D4639DC11}"/>
          </ac:spMkLst>
        </pc:spChg>
        <pc:spChg chg="del">
          <ac:chgData name="arturo schofield astorga" userId="2f896e1544c6061a" providerId="LiveId" clId="{86C2F85E-F2E5-4452-B1BD-5062943F065D}" dt="2023-03-16T03:03:52.425" v="330" actId="478"/>
          <ac:spMkLst>
            <pc:docMk/>
            <pc:sldMk cId="573118663" sldId="470"/>
            <ac:spMk id="46" creationId="{0348D8F0-3679-E74A-377B-6A269F69E85D}"/>
          </ac:spMkLst>
        </pc:spChg>
        <pc:spChg chg="del">
          <ac:chgData name="arturo schofield astorga" userId="2f896e1544c6061a" providerId="LiveId" clId="{86C2F85E-F2E5-4452-B1BD-5062943F065D}" dt="2023-03-16T03:03:52.425" v="330" actId="478"/>
          <ac:spMkLst>
            <pc:docMk/>
            <pc:sldMk cId="573118663" sldId="470"/>
            <ac:spMk id="47" creationId="{7F9BEC13-B6F6-DBDD-F6A6-99A3FEA4F0B8}"/>
          </ac:spMkLst>
        </pc:spChg>
        <pc:spChg chg="del">
          <ac:chgData name="arturo schofield astorga" userId="2f896e1544c6061a" providerId="LiveId" clId="{86C2F85E-F2E5-4452-B1BD-5062943F065D}" dt="2023-03-16T03:03:52.425" v="330" actId="478"/>
          <ac:spMkLst>
            <pc:docMk/>
            <pc:sldMk cId="573118663" sldId="470"/>
            <ac:spMk id="48" creationId="{DEF78389-984D-FFA6-1D31-64877CFD978B}"/>
          </ac:spMkLst>
        </pc:spChg>
        <pc:spChg chg="del">
          <ac:chgData name="arturo schofield astorga" userId="2f896e1544c6061a" providerId="LiveId" clId="{86C2F85E-F2E5-4452-B1BD-5062943F065D}" dt="2023-03-16T03:03:52.425" v="330" actId="478"/>
          <ac:spMkLst>
            <pc:docMk/>
            <pc:sldMk cId="573118663" sldId="470"/>
            <ac:spMk id="49" creationId="{903AF940-9A47-152F-3431-BDDA927EFFCD}"/>
          </ac:spMkLst>
        </pc:spChg>
        <pc:spChg chg="del">
          <ac:chgData name="arturo schofield astorga" userId="2f896e1544c6061a" providerId="LiveId" clId="{86C2F85E-F2E5-4452-B1BD-5062943F065D}" dt="2023-03-16T03:03:52.425" v="330" actId="478"/>
          <ac:spMkLst>
            <pc:docMk/>
            <pc:sldMk cId="573118663" sldId="470"/>
            <ac:spMk id="50" creationId="{3D48DD1A-B82D-D087-B530-97D3F48577C0}"/>
          </ac:spMkLst>
        </pc:spChg>
        <pc:spChg chg="del">
          <ac:chgData name="arturo schofield astorga" userId="2f896e1544c6061a" providerId="LiveId" clId="{86C2F85E-F2E5-4452-B1BD-5062943F065D}" dt="2023-03-16T03:03:52.425" v="330" actId="478"/>
          <ac:spMkLst>
            <pc:docMk/>
            <pc:sldMk cId="573118663" sldId="470"/>
            <ac:spMk id="51" creationId="{A2862A1C-F845-8F78-37AF-DA33C858EFB9}"/>
          </ac:spMkLst>
        </pc:spChg>
        <pc:spChg chg="del">
          <ac:chgData name="arturo schofield astorga" userId="2f896e1544c6061a" providerId="LiveId" clId="{86C2F85E-F2E5-4452-B1BD-5062943F065D}" dt="2023-03-16T03:03:52.425" v="330" actId="478"/>
          <ac:spMkLst>
            <pc:docMk/>
            <pc:sldMk cId="573118663" sldId="470"/>
            <ac:spMk id="52" creationId="{0F14B25C-51C9-B77A-C6DC-254AE85BBCE6}"/>
          </ac:spMkLst>
        </pc:spChg>
        <pc:spChg chg="del">
          <ac:chgData name="arturo schofield astorga" userId="2f896e1544c6061a" providerId="LiveId" clId="{86C2F85E-F2E5-4452-B1BD-5062943F065D}" dt="2023-03-16T03:03:52.425" v="330" actId="478"/>
          <ac:spMkLst>
            <pc:docMk/>
            <pc:sldMk cId="573118663" sldId="470"/>
            <ac:spMk id="53" creationId="{9C093E4B-FFEF-B511-EE40-DD651ED7B2DD}"/>
          </ac:spMkLst>
        </pc:spChg>
        <pc:spChg chg="del">
          <ac:chgData name="arturo schofield astorga" userId="2f896e1544c6061a" providerId="LiveId" clId="{86C2F85E-F2E5-4452-B1BD-5062943F065D}" dt="2023-03-16T03:03:52.425" v="330" actId="478"/>
          <ac:spMkLst>
            <pc:docMk/>
            <pc:sldMk cId="573118663" sldId="470"/>
            <ac:spMk id="54" creationId="{FF6324EE-FD3B-CD8A-BB94-7C5F146B7E2F}"/>
          </ac:spMkLst>
        </pc:spChg>
        <pc:spChg chg="del">
          <ac:chgData name="arturo schofield astorga" userId="2f896e1544c6061a" providerId="LiveId" clId="{86C2F85E-F2E5-4452-B1BD-5062943F065D}" dt="2023-03-16T03:03:52.425" v="330" actId="478"/>
          <ac:spMkLst>
            <pc:docMk/>
            <pc:sldMk cId="573118663" sldId="470"/>
            <ac:spMk id="55" creationId="{82BCE955-0667-E969-AAD7-1C7F50C06AFC}"/>
          </ac:spMkLst>
        </pc:spChg>
        <pc:spChg chg="del">
          <ac:chgData name="arturo schofield astorga" userId="2f896e1544c6061a" providerId="LiveId" clId="{86C2F85E-F2E5-4452-B1BD-5062943F065D}" dt="2023-03-16T03:03:52.425" v="330" actId="478"/>
          <ac:spMkLst>
            <pc:docMk/>
            <pc:sldMk cId="573118663" sldId="470"/>
            <ac:spMk id="56" creationId="{A95A59F7-EB60-E173-12CB-C0072B160426}"/>
          </ac:spMkLst>
        </pc:spChg>
        <pc:spChg chg="del">
          <ac:chgData name="arturo schofield astorga" userId="2f896e1544c6061a" providerId="LiveId" clId="{86C2F85E-F2E5-4452-B1BD-5062943F065D}" dt="2023-03-16T03:03:52.425" v="330" actId="478"/>
          <ac:spMkLst>
            <pc:docMk/>
            <pc:sldMk cId="573118663" sldId="470"/>
            <ac:spMk id="57" creationId="{CA163848-647F-D257-7018-E4D2440B15C0}"/>
          </ac:spMkLst>
        </pc:spChg>
        <pc:graphicFrameChg chg="add mod">
          <ac:chgData name="arturo schofield astorga" userId="2f896e1544c6061a" providerId="LiveId" clId="{86C2F85E-F2E5-4452-B1BD-5062943F065D}" dt="2023-03-16T03:03:57.190" v="332" actId="1076"/>
          <ac:graphicFrameMkLst>
            <pc:docMk/>
            <pc:sldMk cId="573118663" sldId="470"/>
            <ac:graphicFrameMk id="6" creationId="{F61BB8BA-64E7-09DF-7DEE-9DB1C4FE7A7E}"/>
          </ac:graphicFrameMkLst>
        </pc:graphicFrameChg>
        <pc:graphicFrameChg chg="add mod modGraphic">
          <ac:chgData name="arturo schofield astorga" userId="2f896e1544c6061a" providerId="LiveId" clId="{86C2F85E-F2E5-4452-B1BD-5062943F065D}" dt="2023-03-16T03:07:12.598" v="358" actId="207"/>
          <ac:graphicFrameMkLst>
            <pc:docMk/>
            <pc:sldMk cId="573118663" sldId="470"/>
            <ac:graphicFrameMk id="7" creationId="{DA2BF72A-D5C5-9D90-102E-3DC6FFE43C50}"/>
          </ac:graphicFrameMkLst>
        </pc:graphicFrameChg>
        <pc:picChg chg="ord">
          <ac:chgData name="arturo schofield astorga" userId="2f896e1544c6061a" providerId="LiveId" clId="{86C2F85E-F2E5-4452-B1BD-5062943F065D}" dt="2023-03-16T03:04:56.301" v="345" actId="167"/>
          <ac:picMkLst>
            <pc:docMk/>
            <pc:sldMk cId="573118663" sldId="470"/>
            <ac:picMk id="5" creationId="{7BAA4571-91A5-E801-19E4-B62ABF9F90F9}"/>
          </ac:picMkLst>
        </pc:picChg>
      </pc:sldChg>
      <pc:sldChg chg="addSp delSp modSp add mod">
        <pc:chgData name="arturo schofield astorga" userId="2f896e1544c6061a" providerId="LiveId" clId="{86C2F85E-F2E5-4452-B1BD-5062943F065D}" dt="2023-03-16T03:09:31.700" v="380" actId="1076"/>
        <pc:sldMkLst>
          <pc:docMk/>
          <pc:sldMk cId="63643272" sldId="471"/>
        </pc:sldMkLst>
        <pc:spChg chg="mod">
          <ac:chgData name="arturo schofield astorga" userId="2f896e1544c6061a" providerId="LiveId" clId="{86C2F85E-F2E5-4452-B1BD-5062943F065D}" dt="2023-03-16T03:09:10.970" v="375" actId="14100"/>
          <ac:spMkLst>
            <pc:docMk/>
            <pc:sldMk cId="63643272" sldId="471"/>
            <ac:spMk id="3" creationId="{969F2588-9FE0-6F3F-FCB1-A1251C7484B5}"/>
          </ac:spMkLst>
        </pc:spChg>
        <pc:spChg chg="mod">
          <ac:chgData name="arturo schofield astorga" userId="2f896e1544c6061a" providerId="LiveId" clId="{86C2F85E-F2E5-4452-B1BD-5062943F065D}" dt="2023-03-16T03:09:06.145" v="373" actId="1076"/>
          <ac:spMkLst>
            <pc:docMk/>
            <pc:sldMk cId="63643272" sldId="471"/>
            <ac:spMk id="5" creationId="{00000000-0000-0000-0000-000000000000}"/>
          </ac:spMkLst>
        </pc:spChg>
        <pc:spChg chg="mod">
          <ac:chgData name="arturo schofield astorga" userId="2f896e1544c6061a" providerId="LiveId" clId="{86C2F85E-F2E5-4452-B1BD-5062943F065D}" dt="2023-03-16T03:09:06.145" v="373" actId="1076"/>
          <ac:spMkLst>
            <pc:docMk/>
            <pc:sldMk cId="63643272" sldId="471"/>
            <ac:spMk id="6" creationId="{00000000-0000-0000-0000-000000000000}"/>
          </ac:spMkLst>
        </pc:spChg>
        <pc:picChg chg="del">
          <ac:chgData name="arturo schofield astorga" userId="2f896e1544c6061a" providerId="LiveId" clId="{86C2F85E-F2E5-4452-B1BD-5062943F065D}" dt="2023-03-16T03:09:07.886" v="374" actId="478"/>
          <ac:picMkLst>
            <pc:docMk/>
            <pc:sldMk cId="63643272" sldId="471"/>
            <ac:picMk id="2" creationId="{EBE4469E-B37B-3B48-5448-4C8F501E8EB4}"/>
          </ac:picMkLst>
        </pc:picChg>
        <pc:picChg chg="mod">
          <ac:chgData name="arturo schofield astorga" userId="2f896e1544c6061a" providerId="LiveId" clId="{86C2F85E-F2E5-4452-B1BD-5062943F065D}" dt="2023-03-16T03:09:06.145" v="373" actId="1076"/>
          <ac:picMkLst>
            <pc:docMk/>
            <pc:sldMk cId="63643272" sldId="471"/>
            <ac:picMk id="7" creationId="{1B540189-85D7-E370-D288-EF559C082461}"/>
          </ac:picMkLst>
        </pc:picChg>
        <pc:picChg chg="add mod">
          <ac:chgData name="arturo schofield astorga" userId="2f896e1544c6061a" providerId="LiveId" clId="{86C2F85E-F2E5-4452-B1BD-5062943F065D}" dt="2023-03-16T03:09:06.145" v="373" actId="1076"/>
          <ac:picMkLst>
            <pc:docMk/>
            <pc:sldMk cId="63643272" sldId="471"/>
            <ac:picMk id="8" creationId="{29600343-D275-F4E1-0F3A-BC958077A689}"/>
          </ac:picMkLst>
        </pc:picChg>
        <pc:picChg chg="mod">
          <ac:chgData name="arturo schofield astorga" userId="2f896e1544c6061a" providerId="LiveId" clId="{86C2F85E-F2E5-4452-B1BD-5062943F065D}" dt="2023-03-16T03:09:06.145" v="373" actId="1076"/>
          <ac:picMkLst>
            <pc:docMk/>
            <pc:sldMk cId="63643272" sldId="471"/>
            <ac:picMk id="9" creationId="{00000000-0000-0000-0000-000000000000}"/>
          </ac:picMkLst>
        </pc:picChg>
        <pc:picChg chg="add mod">
          <ac:chgData name="arturo schofield astorga" userId="2f896e1544c6061a" providerId="LiveId" clId="{86C2F85E-F2E5-4452-B1BD-5062943F065D}" dt="2023-03-16T03:09:31.700" v="380" actId="1076"/>
          <ac:picMkLst>
            <pc:docMk/>
            <pc:sldMk cId="63643272" sldId="471"/>
            <ac:picMk id="10" creationId="{17A62B60-3961-1CEA-1C07-A0A329AE4226}"/>
          </ac:picMkLst>
        </pc:picChg>
      </pc:sldChg>
      <pc:sldChg chg="addSp delSp modSp add mod">
        <pc:chgData name="arturo schofield astorga" userId="2f896e1544c6061a" providerId="LiveId" clId="{86C2F85E-F2E5-4452-B1BD-5062943F065D}" dt="2023-03-16T03:13:34.830" v="429"/>
        <pc:sldMkLst>
          <pc:docMk/>
          <pc:sldMk cId="4174894974" sldId="472"/>
        </pc:sldMkLst>
        <pc:spChg chg="mod">
          <ac:chgData name="arturo schofield astorga" userId="2f896e1544c6061a" providerId="LiveId" clId="{86C2F85E-F2E5-4452-B1BD-5062943F065D}" dt="2023-03-16T03:13:34.830" v="429"/>
          <ac:spMkLst>
            <pc:docMk/>
            <pc:sldMk cId="4174894974" sldId="472"/>
            <ac:spMk id="4" creationId="{00000000-0000-0000-0000-000000000000}"/>
          </ac:spMkLst>
        </pc:spChg>
        <pc:spChg chg="mod">
          <ac:chgData name="arturo schofield astorga" userId="2f896e1544c6061a" providerId="LiveId" clId="{86C2F85E-F2E5-4452-B1BD-5062943F065D}" dt="2023-03-16T03:13:02.412" v="418" actId="14100"/>
          <ac:spMkLst>
            <pc:docMk/>
            <pc:sldMk cId="4174894974" sldId="472"/>
            <ac:spMk id="5" creationId="{00000000-0000-0000-0000-000000000000}"/>
          </ac:spMkLst>
        </pc:spChg>
        <pc:spChg chg="mod">
          <ac:chgData name="arturo schofield astorga" userId="2f896e1544c6061a" providerId="LiveId" clId="{86C2F85E-F2E5-4452-B1BD-5062943F065D}" dt="2023-03-16T03:12:21.074" v="405" actId="1076"/>
          <ac:spMkLst>
            <pc:docMk/>
            <pc:sldMk cId="4174894974" sldId="472"/>
            <ac:spMk id="6" creationId="{00000000-0000-0000-0000-000000000000}"/>
          </ac:spMkLst>
        </pc:spChg>
        <pc:spChg chg="del">
          <ac:chgData name="arturo schofield astorga" userId="2f896e1544c6061a" providerId="LiveId" clId="{86C2F85E-F2E5-4452-B1BD-5062943F065D}" dt="2023-03-16T03:11:47.108" v="395" actId="478"/>
          <ac:spMkLst>
            <pc:docMk/>
            <pc:sldMk cId="4174894974" sldId="472"/>
            <ac:spMk id="8" creationId="{281E2E6A-9D7D-DC97-804A-45CC975FF5B8}"/>
          </ac:spMkLst>
        </pc:spChg>
        <pc:spChg chg="add mod">
          <ac:chgData name="arturo schofield astorga" userId="2f896e1544c6061a" providerId="LiveId" clId="{86C2F85E-F2E5-4452-B1BD-5062943F065D}" dt="2023-03-16T03:12:56.964" v="417" actId="1076"/>
          <ac:spMkLst>
            <pc:docMk/>
            <pc:sldMk cId="4174894974" sldId="472"/>
            <ac:spMk id="11" creationId="{AA3FDAEF-5229-75DD-E504-EF4FB127FF3F}"/>
          </ac:spMkLst>
        </pc:spChg>
        <pc:picChg chg="add mod">
          <ac:chgData name="arturo schofield astorga" userId="2f896e1544c6061a" providerId="LiveId" clId="{86C2F85E-F2E5-4452-B1BD-5062943F065D}" dt="2023-03-16T03:12:05.114" v="400" actId="1076"/>
          <ac:picMkLst>
            <pc:docMk/>
            <pc:sldMk cId="4174894974" sldId="472"/>
            <ac:picMk id="2" creationId="{CDF26B72-E181-2BF3-A7F3-02A9B8FBDD69}"/>
          </ac:picMkLst>
        </pc:picChg>
        <pc:picChg chg="mod">
          <ac:chgData name="arturo schofield astorga" userId="2f896e1544c6061a" providerId="LiveId" clId="{86C2F85E-F2E5-4452-B1BD-5062943F065D}" dt="2023-03-16T03:11:56.902" v="397" actId="1076"/>
          <ac:picMkLst>
            <pc:docMk/>
            <pc:sldMk cId="4174894974" sldId="472"/>
            <ac:picMk id="3" creationId="{8385EE86-B7D9-26DE-21E7-F92275A1DCFD}"/>
          </ac:picMkLst>
        </pc:picChg>
        <pc:picChg chg="del">
          <ac:chgData name="arturo schofield astorga" userId="2f896e1544c6061a" providerId="LiveId" clId="{86C2F85E-F2E5-4452-B1BD-5062943F065D}" dt="2023-03-16T03:11:46.744" v="394" actId="478"/>
          <ac:picMkLst>
            <pc:docMk/>
            <pc:sldMk cId="4174894974" sldId="472"/>
            <ac:picMk id="7" creationId="{46C18604-C29A-CF1D-F90A-93D8BF9D7FC5}"/>
          </ac:picMkLst>
        </pc:picChg>
        <pc:picChg chg="mod">
          <ac:chgData name="arturo schofield astorga" userId="2f896e1544c6061a" providerId="LiveId" clId="{86C2F85E-F2E5-4452-B1BD-5062943F065D}" dt="2023-03-16T03:12:00.900" v="398" actId="1076"/>
          <ac:picMkLst>
            <pc:docMk/>
            <pc:sldMk cId="4174894974" sldId="472"/>
            <ac:picMk id="9" creationId="{00000000-0000-0000-0000-000000000000}"/>
          </ac:picMkLst>
        </pc:picChg>
        <pc:picChg chg="add mod">
          <ac:chgData name="arturo schofield astorga" userId="2f896e1544c6061a" providerId="LiveId" clId="{86C2F85E-F2E5-4452-B1BD-5062943F065D}" dt="2023-03-16T03:12:08.333" v="402" actId="1076"/>
          <ac:picMkLst>
            <pc:docMk/>
            <pc:sldMk cId="4174894974" sldId="472"/>
            <ac:picMk id="10" creationId="{44D5F412-F08D-9B54-0E5F-81661E3F67E9}"/>
          </ac:picMkLst>
        </pc:picChg>
        <pc:picChg chg="add mod">
          <ac:chgData name="arturo schofield astorga" userId="2f896e1544c6061a" providerId="LiveId" clId="{86C2F85E-F2E5-4452-B1BD-5062943F065D}" dt="2023-03-16T03:13:09.342" v="420" actId="1076"/>
          <ac:picMkLst>
            <pc:docMk/>
            <pc:sldMk cId="4174894974" sldId="472"/>
            <ac:picMk id="12" creationId="{363BF1EA-BDAE-7B84-7621-AD30C8C6BF90}"/>
          </ac:picMkLst>
        </pc:picChg>
        <pc:picChg chg="add mod">
          <ac:chgData name="arturo schofield astorga" userId="2f896e1544c6061a" providerId="LiveId" clId="{86C2F85E-F2E5-4452-B1BD-5062943F065D}" dt="2023-03-16T03:13:13.778" v="422" actId="1076"/>
          <ac:picMkLst>
            <pc:docMk/>
            <pc:sldMk cId="4174894974" sldId="472"/>
            <ac:picMk id="13" creationId="{FB94753E-E3CE-EA7E-7DF0-32CAF18A6C3F}"/>
          </ac:picMkLst>
        </pc:picChg>
        <pc:picChg chg="add mod">
          <ac:chgData name="arturo schofield astorga" userId="2f896e1544c6061a" providerId="LiveId" clId="{86C2F85E-F2E5-4452-B1BD-5062943F065D}" dt="2023-03-16T03:13:15.968" v="423" actId="571"/>
          <ac:picMkLst>
            <pc:docMk/>
            <pc:sldMk cId="4174894974" sldId="472"/>
            <ac:picMk id="14" creationId="{4CF2619A-9E5B-4CE4-946D-BA43EB9E2E75}"/>
          </ac:picMkLst>
        </pc:picChg>
        <pc:picChg chg="add mod">
          <ac:chgData name="arturo schofield astorga" userId="2f896e1544c6061a" providerId="LiveId" clId="{86C2F85E-F2E5-4452-B1BD-5062943F065D}" dt="2023-03-16T03:13:19.946" v="424" actId="571"/>
          <ac:picMkLst>
            <pc:docMk/>
            <pc:sldMk cId="4174894974" sldId="472"/>
            <ac:picMk id="15" creationId="{16038F03-8F2C-FF89-F403-CE99B0BD6E96}"/>
          </ac:picMkLst>
        </pc:picChg>
      </pc:sldChg>
      <pc:sldChg chg="modSp add mod">
        <pc:chgData name="arturo schofield astorga" userId="2f896e1544c6061a" providerId="LiveId" clId="{86C2F85E-F2E5-4452-B1BD-5062943F065D}" dt="2023-03-16T03:15:53.750" v="442" actId="122"/>
        <pc:sldMkLst>
          <pc:docMk/>
          <pc:sldMk cId="552432610" sldId="473"/>
        </pc:sldMkLst>
        <pc:spChg chg="mod">
          <ac:chgData name="arturo schofield astorga" userId="2f896e1544c6061a" providerId="LiveId" clId="{86C2F85E-F2E5-4452-B1BD-5062943F065D}" dt="2023-03-16T03:15:53.750" v="442" actId="122"/>
          <ac:spMkLst>
            <pc:docMk/>
            <pc:sldMk cId="552432610" sldId="473"/>
            <ac:spMk id="7" creationId="{AA202DAB-AA0B-839A-1352-E536D3C4C2ED}"/>
          </ac:spMkLst>
        </pc:spChg>
      </pc:sldChg>
      <pc:sldChg chg="addSp delSp modSp add mod">
        <pc:chgData name="arturo schofield astorga" userId="2f896e1544c6061a" providerId="LiveId" clId="{86C2F85E-F2E5-4452-B1BD-5062943F065D}" dt="2023-03-16T03:21:14.715" v="483" actId="22"/>
        <pc:sldMkLst>
          <pc:docMk/>
          <pc:sldMk cId="1376803083" sldId="474"/>
        </pc:sldMkLst>
        <pc:spChg chg="mod">
          <ac:chgData name="arturo schofield astorga" userId="2f896e1544c6061a" providerId="LiveId" clId="{86C2F85E-F2E5-4452-B1BD-5062943F065D}" dt="2023-03-16T03:18:18.461" v="480" actId="1076"/>
          <ac:spMkLst>
            <pc:docMk/>
            <pc:sldMk cId="1376803083" sldId="474"/>
            <ac:spMk id="4" creationId="{00000000-0000-0000-0000-000000000000}"/>
          </ac:spMkLst>
        </pc:spChg>
        <pc:spChg chg="mod">
          <ac:chgData name="arturo schofield astorga" userId="2f896e1544c6061a" providerId="LiveId" clId="{86C2F85E-F2E5-4452-B1BD-5062943F065D}" dt="2023-03-16T03:18:33.191" v="481" actId="207"/>
          <ac:spMkLst>
            <pc:docMk/>
            <pc:sldMk cId="1376803083" sldId="474"/>
            <ac:spMk id="5" creationId="{00000000-0000-0000-0000-000000000000}"/>
          </ac:spMkLst>
        </pc:spChg>
        <pc:spChg chg="mod">
          <ac:chgData name="arturo schofield astorga" userId="2f896e1544c6061a" providerId="LiveId" clId="{86C2F85E-F2E5-4452-B1BD-5062943F065D}" dt="2023-03-16T03:18:15.797" v="479" actId="1076"/>
          <ac:spMkLst>
            <pc:docMk/>
            <pc:sldMk cId="1376803083" sldId="474"/>
            <ac:spMk id="6" creationId="{00000000-0000-0000-0000-000000000000}"/>
          </ac:spMkLst>
        </pc:spChg>
        <pc:spChg chg="add del">
          <ac:chgData name="arturo schofield astorga" userId="2f896e1544c6061a" providerId="LiveId" clId="{86C2F85E-F2E5-4452-B1BD-5062943F065D}" dt="2023-03-16T03:21:14.715" v="483" actId="22"/>
          <ac:spMkLst>
            <pc:docMk/>
            <pc:sldMk cId="1376803083" sldId="474"/>
            <ac:spMk id="8" creationId="{D8602927-A199-E9A3-8786-2CE3A43528A4}"/>
          </ac:spMkLst>
        </pc:spChg>
        <pc:spChg chg="del">
          <ac:chgData name="arturo schofield astorga" userId="2f896e1544c6061a" providerId="LiveId" clId="{86C2F85E-F2E5-4452-B1BD-5062943F065D}" dt="2023-03-16T03:16:24.735" v="444" actId="478"/>
          <ac:spMkLst>
            <pc:docMk/>
            <pc:sldMk cId="1376803083" sldId="474"/>
            <ac:spMk id="11" creationId="{AA3FDAEF-5229-75DD-E504-EF4FB127FF3F}"/>
          </ac:spMkLst>
        </pc:spChg>
        <pc:picChg chg="mod">
          <ac:chgData name="arturo schofield astorga" userId="2f896e1544c6061a" providerId="LiveId" clId="{86C2F85E-F2E5-4452-B1BD-5062943F065D}" dt="2023-03-16T03:18:15.797" v="479" actId="1076"/>
          <ac:picMkLst>
            <pc:docMk/>
            <pc:sldMk cId="1376803083" sldId="474"/>
            <ac:picMk id="2" creationId="{CDF26B72-E181-2BF3-A7F3-02A9B8FBDD69}"/>
          </ac:picMkLst>
        </pc:picChg>
        <pc:picChg chg="mod">
          <ac:chgData name="arturo schofield astorga" userId="2f896e1544c6061a" providerId="LiveId" clId="{86C2F85E-F2E5-4452-B1BD-5062943F065D}" dt="2023-03-16T03:18:15.797" v="479" actId="1076"/>
          <ac:picMkLst>
            <pc:docMk/>
            <pc:sldMk cId="1376803083" sldId="474"/>
            <ac:picMk id="3" creationId="{8385EE86-B7D9-26DE-21E7-F92275A1DCFD}"/>
          </ac:picMkLst>
        </pc:picChg>
        <pc:picChg chg="mod">
          <ac:chgData name="arturo schofield astorga" userId="2f896e1544c6061a" providerId="LiveId" clId="{86C2F85E-F2E5-4452-B1BD-5062943F065D}" dt="2023-03-16T03:18:15.797" v="479" actId="1076"/>
          <ac:picMkLst>
            <pc:docMk/>
            <pc:sldMk cId="1376803083" sldId="474"/>
            <ac:picMk id="9" creationId="{00000000-0000-0000-0000-000000000000}"/>
          </ac:picMkLst>
        </pc:picChg>
        <pc:picChg chg="mod">
          <ac:chgData name="arturo schofield astorga" userId="2f896e1544c6061a" providerId="LiveId" clId="{86C2F85E-F2E5-4452-B1BD-5062943F065D}" dt="2023-03-16T03:18:15.797" v="479" actId="1076"/>
          <ac:picMkLst>
            <pc:docMk/>
            <pc:sldMk cId="1376803083" sldId="474"/>
            <ac:picMk id="10" creationId="{44D5F412-F08D-9B54-0E5F-81661E3F67E9}"/>
          </ac:picMkLst>
        </pc:picChg>
        <pc:picChg chg="del">
          <ac:chgData name="arturo schofield astorga" userId="2f896e1544c6061a" providerId="LiveId" clId="{86C2F85E-F2E5-4452-B1BD-5062943F065D}" dt="2023-03-16T03:16:27.703" v="448" actId="478"/>
          <ac:picMkLst>
            <pc:docMk/>
            <pc:sldMk cId="1376803083" sldId="474"/>
            <ac:picMk id="12" creationId="{363BF1EA-BDAE-7B84-7621-AD30C8C6BF90}"/>
          </ac:picMkLst>
        </pc:picChg>
        <pc:picChg chg="del">
          <ac:chgData name="arturo schofield astorga" userId="2f896e1544c6061a" providerId="LiveId" clId="{86C2F85E-F2E5-4452-B1BD-5062943F065D}" dt="2023-03-16T03:16:27.277" v="447" actId="478"/>
          <ac:picMkLst>
            <pc:docMk/>
            <pc:sldMk cId="1376803083" sldId="474"/>
            <ac:picMk id="13" creationId="{FB94753E-E3CE-EA7E-7DF0-32CAF18A6C3F}"/>
          </ac:picMkLst>
        </pc:picChg>
        <pc:picChg chg="del">
          <ac:chgData name="arturo schofield astorga" userId="2f896e1544c6061a" providerId="LiveId" clId="{86C2F85E-F2E5-4452-B1BD-5062943F065D}" dt="2023-03-16T03:16:26.629" v="446" actId="478"/>
          <ac:picMkLst>
            <pc:docMk/>
            <pc:sldMk cId="1376803083" sldId="474"/>
            <ac:picMk id="14" creationId="{4CF2619A-9E5B-4CE4-946D-BA43EB9E2E75}"/>
          </ac:picMkLst>
        </pc:picChg>
        <pc:picChg chg="del">
          <ac:chgData name="arturo schofield astorga" userId="2f896e1544c6061a" providerId="LiveId" clId="{86C2F85E-F2E5-4452-B1BD-5062943F065D}" dt="2023-03-16T03:16:26.062" v="445" actId="478"/>
          <ac:picMkLst>
            <pc:docMk/>
            <pc:sldMk cId="1376803083" sldId="474"/>
            <ac:picMk id="15" creationId="{16038F03-8F2C-FF89-F403-CE99B0BD6E96}"/>
          </ac:picMkLst>
        </pc:picChg>
      </pc:sldChg>
      <pc:sldChg chg="add del">
        <pc:chgData name="arturo schofield astorga" userId="2f896e1544c6061a" providerId="LiveId" clId="{86C2F85E-F2E5-4452-B1BD-5062943F065D}" dt="2023-03-16T03:17:34.596" v="474"/>
        <pc:sldMkLst>
          <pc:docMk/>
          <pc:sldMk cId="782574618" sldId="475"/>
        </pc:sldMkLst>
      </pc:sldChg>
      <pc:sldChg chg="addSp modSp add mod">
        <pc:chgData name="arturo schofield astorga" userId="2f896e1544c6061a" providerId="LiveId" clId="{86C2F85E-F2E5-4452-B1BD-5062943F065D}" dt="2023-03-16T03:23:29.148" v="527" actId="207"/>
        <pc:sldMkLst>
          <pc:docMk/>
          <pc:sldMk cId="2804999769" sldId="475"/>
        </pc:sldMkLst>
        <pc:spChg chg="mod">
          <ac:chgData name="arturo schofield astorga" userId="2f896e1544c6061a" providerId="LiveId" clId="{86C2F85E-F2E5-4452-B1BD-5062943F065D}" dt="2023-03-16T03:21:48.746" v="500" actId="1076"/>
          <ac:spMkLst>
            <pc:docMk/>
            <pc:sldMk cId="2804999769" sldId="475"/>
            <ac:spMk id="4" creationId="{00000000-0000-0000-0000-000000000000}"/>
          </ac:spMkLst>
        </pc:spChg>
        <pc:spChg chg="mod">
          <ac:chgData name="arturo schofield astorga" userId="2f896e1544c6061a" providerId="LiveId" clId="{86C2F85E-F2E5-4452-B1BD-5062943F065D}" dt="2023-03-16T03:23:29.148" v="527" actId="207"/>
          <ac:spMkLst>
            <pc:docMk/>
            <pc:sldMk cId="2804999769" sldId="475"/>
            <ac:spMk id="5" creationId="{00000000-0000-0000-0000-000000000000}"/>
          </ac:spMkLst>
        </pc:spChg>
        <pc:spChg chg="mod">
          <ac:chgData name="arturo schofield astorga" userId="2f896e1544c6061a" providerId="LiveId" clId="{86C2F85E-F2E5-4452-B1BD-5062943F065D}" dt="2023-03-16T03:22:53.010" v="518" actId="113"/>
          <ac:spMkLst>
            <pc:docMk/>
            <pc:sldMk cId="2804999769" sldId="475"/>
            <ac:spMk id="6" creationId="{00000000-0000-0000-0000-000000000000}"/>
          </ac:spMkLst>
        </pc:spChg>
        <pc:picChg chg="mod">
          <ac:chgData name="arturo schofield astorga" userId="2f896e1544c6061a" providerId="LiveId" clId="{86C2F85E-F2E5-4452-B1BD-5062943F065D}" dt="2023-03-16T03:23:00.288" v="521" actId="1076"/>
          <ac:picMkLst>
            <pc:docMk/>
            <pc:sldMk cId="2804999769" sldId="475"/>
            <ac:picMk id="2" creationId="{CDF26B72-E181-2BF3-A7F3-02A9B8FBDD69}"/>
          </ac:picMkLst>
        </pc:picChg>
        <pc:picChg chg="mod">
          <ac:chgData name="arturo schofield astorga" userId="2f896e1544c6061a" providerId="LiveId" clId="{86C2F85E-F2E5-4452-B1BD-5062943F065D}" dt="2023-03-16T03:23:06.293" v="523" actId="1076"/>
          <ac:picMkLst>
            <pc:docMk/>
            <pc:sldMk cId="2804999769" sldId="475"/>
            <ac:picMk id="3" creationId="{8385EE86-B7D9-26DE-21E7-F92275A1DCFD}"/>
          </ac:picMkLst>
        </pc:picChg>
        <pc:picChg chg="add mod">
          <ac:chgData name="arturo schofield astorga" userId="2f896e1544c6061a" providerId="LiveId" clId="{86C2F85E-F2E5-4452-B1BD-5062943F065D}" dt="2023-03-16T03:23:16.001" v="525" actId="1076"/>
          <ac:picMkLst>
            <pc:docMk/>
            <pc:sldMk cId="2804999769" sldId="475"/>
            <ac:picMk id="7" creationId="{A75A5AD4-11F9-5EFB-8FDA-EFFEA1DA41DA}"/>
          </ac:picMkLst>
        </pc:picChg>
        <pc:picChg chg="add mod">
          <ac:chgData name="arturo schofield astorga" userId="2f896e1544c6061a" providerId="LiveId" clId="{86C2F85E-F2E5-4452-B1BD-5062943F065D}" dt="2023-03-16T03:23:19.351" v="526" actId="1076"/>
          <ac:picMkLst>
            <pc:docMk/>
            <pc:sldMk cId="2804999769" sldId="475"/>
            <ac:picMk id="8" creationId="{7AE19B80-5BF7-9A9D-B451-ED9E080BFFC9}"/>
          </ac:picMkLst>
        </pc:picChg>
        <pc:picChg chg="mod">
          <ac:chgData name="arturo schofield astorga" userId="2f896e1544c6061a" providerId="LiveId" clId="{86C2F85E-F2E5-4452-B1BD-5062943F065D}" dt="2023-03-16T03:23:03.239" v="522" actId="1076"/>
          <ac:picMkLst>
            <pc:docMk/>
            <pc:sldMk cId="2804999769" sldId="475"/>
            <ac:picMk id="9" creationId="{00000000-0000-0000-0000-000000000000}"/>
          </ac:picMkLst>
        </pc:picChg>
        <pc:picChg chg="mod">
          <ac:chgData name="arturo schofield astorga" userId="2f896e1544c6061a" providerId="LiveId" clId="{86C2F85E-F2E5-4452-B1BD-5062943F065D}" dt="2023-03-16T03:23:11.706" v="524" actId="1076"/>
          <ac:picMkLst>
            <pc:docMk/>
            <pc:sldMk cId="2804999769" sldId="475"/>
            <ac:picMk id="10" creationId="{44D5F412-F08D-9B54-0E5F-81661E3F67E9}"/>
          </ac:picMkLst>
        </pc:picChg>
        <pc:picChg chg="add mod ord">
          <ac:chgData name="arturo schofield astorga" userId="2f896e1544c6061a" providerId="LiveId" clId="{86C2F85E-F2E5-4452-B1BD-5062943F065D}" dt="2023-03-16T03:22:48.071" v="517" actId="167"/>
          <ac:picMkLst>
            <pc:docMk/>
            <pc:sldMk cId="2804999769" sldId="475"/>
            <ac:picMk id="11" creationId="{1DA1239E-AA81-D902-3680-20DA123F8272}"/>
          </ac:picMkLst>
        </pc:picChg>
      </pc:sldChg>
      <pc:sldChg chg="addSp delSp modSp add mod">
        <pc:chgData name="arturo schofield astorga" userId="2f896e1544c6061a" providerId="LiveId" clId="{86C2F85E-F2E5-4452-B1BD-5062943F065D}" dt="2023-03-16T03:29:01.573" v="552" actId="1076"/>
        <pc:sldMkLst>
          <pc:docMk/>
          <pc:sldMk cId="26777329" sldId="476"/>
        </pc:sldMkLst>
        <pc:spChg chg="mod">
          <ac:chgData name="arturo schofield astorga" userId="2f896e1544c6061a" providerId="LiveId" clId="{86C2F85E-F2E5-4452-B1BD-5062943F065D}" dt="2023-03-16T03:26:36.634" v="533"/>
          <ac:spMkLst>
            <pc:docMk/>
            <pc:sldMk cId="26777329" sldId="476"/>
            <ac:spMk id="4" creationId="{00000000-0000-0000-0000-000000000000}"/>
          </ac:spMkLst>
        </pc:spChg>
        <pc:spChg chg="mod">
          <ac:chgData name="arturo schofield astorga" userId="2f896e1544c6061a" providerId="LiveId" clId="{86C2F85E-F2E5-4452-B1BD-5062943F065D}" dt="2023-03-16T03:26:28.495" v="530" actId="207"/>
          <ac:spMkLst>
            <pc:docMk/>
            <pc:sldMk cId="26777329" sldId="476"/>
            <ac:spMk id="5" creationId="{00000000-0000-0000-0000-000000000000}"/>
          </ac:spMkLst>
        </pc:spChg>
        <pc:spChg chg="del mod">
          <ac:chgData name="arturo schofield astorga" userId="2f896e1544c6061a" providerId="LiveId" clId="{86C2F85E-F2E5-4452-B1BD-5062943F065D}" dt="2023-03-16T03:28:21.265" v="548" actId="478"/>
          <ac:spMkLst>
            <pc:docMk/>
            <pc:sldMk cId="26777329" sldId="476"/>
            <ac:spMk id="9" creationId="{2C0AF6D0-647D-374B-3C37-7A8835F6D4F9}"/>
          </ac:spMkLst>
        </pc:spChg>
        <pc:spChg chg="mod">
          <ac:chgData name="arturo schofield astorga" userId="2f896e1544c6061a" providerId="LiveId" clId="{86C2F85E-F2E5-4452-B1BD-5062943F065D}" dt="2023-03-16T03:26:55.808" v="540" actId="1076"/>
          <ac:spMkLst>
            <pc:docMk/>
            <pc:sldMk cId="26777329" sldId="476"/>
            <ac:spMk id="10" creationId="{5EF49ACF-1DA0-F04F-5385-F932351021F8}"/>
          </ac:spMkLst>
        </pc:spChg>
        <pc:picChg chg="mod">
          <ac:chgData name="arturo schofield astorga" userId="2f896e1544c6061a" providerId="LiveId" clId="{86C2F85E-F2E5-4452-B1BD-5062943F065D}" dt="2023-03-16T03:26:57.798" v="541" actId="1076"/>
          <ac:picMkLst>
            <pc:docMk/>
            <pc:sldMk cId="26777329" sldId="476"/>
            <ac:picMk id="2" creationId="{58F2111F-C0EF-1008-1A70-A00472035B65}"/>
          </ac:picMkLst>
        </pc:picChg>
        <pc:picChg chg="del">
          <ac:chgData name="arturo schofield astorga" userId="2f896e1544c6061a" providerId="LiveId" clId="{86C2F85E-F2E5-4452-B1BD-5062943F065D}" dt="2023-03-16T03:28:20.936" v="546" actId="478"/>
          <ac:picMkLst>
            <pc:docMk/>
            <pc:sldMk cId="26777329" sldId="476"/>
            <ac:picMk id="3" creationId="{DFD6C9C9-C92E-2B3B-C6D2-EB3929C56633}"/>
          </ac:picMkLst>
        </pc:picChg>
        <pc:picChg chg="mod">
          <ac:chgData name="arturo schofield astorga" userId="2f896e1544c6061a" providerId="LiveId" clId="{86C2F85E-F2E5-4452-B1BD-5062943F065D}" dt="2023-03-16T03:26:59.263" v="542" actId="1076"/>
          <ac:picMkLst>
            <pc:docMk/>
            <pc:sldMk cId="26777329" sldId="476"/>
            <ac:picMk id="6" creationId="{A65E66EB-7C99-F0FB-FCE8-6EDB09438A34}"/>
          </ac:picMkLst>
        </pc:picChg>
        <pc:picChg chg="add mod">
          <ac:chgData name="arturo schofield astorga" userId="2f896e1544c6061a" providerId="LiveId" clId="{86C2F85E-F2E5-4452-B1BD-5062943F065D}" dt="2023-03-16T03:27:02.718" v="544" actId="1076"/>
          <ac:picMkLst>
            <pc:docMk/>
            <pc:sldMk cId="26777329" sldId="476"/>
            <ac:picMk id="7" creationId="{DC47532E-E24A-FCE6-0806-806DA6D0793E}"/>
          </ac:picMkLst>
        </pc:picChg>
        <pc:picChg chg="add mod">
          <ac:chgData name="arturo schofield astorga" userId="2f896e1544c6061a" providerId="LiveId" clId="{86C2F85E-F2E5-4452-B1BD-5062943F065D}" dt="2023-03-16T03:29:01.573" v="552" actId="1076"/>
          <ac:picMkLst>
            <pc:docMk/>
            <pc:sldMk cId="26777329" sldId="476"/>
            <ac:picMk id="11" creationId="{19A3AD13-5F98-4DD0-FE36-7AC2400A5298}"/>
          </ac:picMkLst>
        </pc:picChg>
      </pc:sldChg>
      <pc:sldChg chg="addSp delSp modSp add mod">
        <pc:chgData name="arturo schofield astorga" userId="2f896e1544c6061a" providerId="LiveId" clId="{86C2F85E-F2E5-4452-B1BD-5062943F065D}" dt="2023-03-16T03:29:59.808" v="564"/>
        <pc:sldMkLst>
          <pc:docMk/>
          <pc:sldMk cId="2641548351" sldId="477"/>
        </pc:sldMkLst>
        <pc:spChg chg="mod">
          <ac:chgData name="arturo schofield astorga" userId="2f896e1544c6061a" providerId="LiveId" clId="{86C2F85E-F2E5-4452-B1BD-5062943F065D}" dt="2023-03-16T03:29:49.221" v="561" actId="14100"/>
          <ac:spMkLst>
            <pc:docMk/>
            <pc:sldMk cId="2641548351" sldId="477"/>
            <ac:spMk id="2" creationId="{D92754F4-8ED9-5F1F-CA4B-39D57AC15555}"/>
          </ac:spMkLst>
        </pc:spChg>
        <pc:spChg chg="mod">
          <ac:chgData name="arturo schofield astorga" userId="2f896e1544c6061a" providerId="LiveId" clId="{86C2F85E-F2E5-4452-B1BD-5062943F065D}" dt="2023-03-16T03:29:59.808" v="564"/>
          <ac:spMkLst>
            <pc:docMk/>
            <pc:sldMk cId="2641548351" sldId="477"/>
            <ac:spMk id="4" creationId="{00000000-0000-0000-0000-000000000000}"/>
          </ac:spMkLst>
        </pc:spChg>
        <pc:spChg chg="del">
          <ac:chgData name="arturo schofield astorga" userId="2f896e1544c6061a" providerId="LiveId" clId="{86C2F85E-F2E5-4452-B1BD-5062943F065D}" dt="2023-03-16T03:29:31.606" v="556" actId="478"/>
          <ac:spMkLst>
            <pc:docMk/>
            <pc:sldMk cId="2641548351" sldId="477"/>
            <ac:spMk id="6" creationId="{BE81AB67-B4CA-DCC8-3187-B77AD15BCB04}"/>
          </ac:spMkLst>
        </pc:spChg>
        <pc:spChg chg="del">
          <ac:chgData name="arturo schofield astorga" userId="2f896e1544c6061a" providerId="LiveId" clId="{86C2F85E-F2E5-4452-B1BD-5062943F065D}" dt="2023-03-16T03:29:31.606" v="556" actId="478"/>
          <ac:spMkLst>
            <pc:docMk/>
            <pc:sldMk cId="2641548351" sldId="477"/>
            <ac:spMk id="7" creationId="{DB4F5FB9-BFFF-0943-1934-F8C386E91C59}"/>
          </ac:spMkLst>
        </pc:spChg>
        <pc:spChg chg="del">
          <ac:chgData name="arturo schofield astorga" userId="2f896e1544c6061a" providerId="LiveId" clId="{86C2F85E-F2E5-4452-B1BD-5062943F065D}" dt="2023-03-16T03:29:31.606" v="556" actId="478"/>
          <ac:spMkLst>
            <pc:docMk/>
            <pc:sldMk cId="2641548351" sldId="477"/>
            <ac:spMk id="8" creationId="{CF1F1E56-166D-BEA2-C404-88735A29CE7B}"/>
          </ac:spMkLst>
        </pc:spChg>
        <pc:spChg chg="del">
          <ac:chgData name="arturo schofield astorga" userId="2f896e1544c6061a" providerId="LiveId" clId="{86C2F85E-F2E5-4452-B1BD-5062943F065D}" dt="2023-03-16T03:29:31.606" v="556" actId="478"/>
          <ac:spMkLst>
            <pc:docMk/>
            <pc:sldMk cId="2641548351" sldId="477"/>
            <ac:spMk id="9" creationId="{871EA982-CD14-06BC-E581-1E2983F05362}"/>
          </ac:spMkLst>
        </pc:spChg>
        <pc:spChg chg="del">
          <ac:chgData name="arturo schofield astorga" userId="2f896e1544c6061a" providerId="LiveId" clId="{86C2F85E-F2E5-4452-B1BD-5062943F065D}" dt="2023-03-16T03:29:31.606" v="556" actId="478"/>
          <ac:spMkLst>
            <pc:docMk/>
            <pc:sldMk cId="2641548351" sldId="477"/>
            <ac:spMk id="10" creationId="{BE089B97-F6B2-5346-B1AE-D31702DE17BB}"/>
          </ac:spMkLst>
        </pc:spChg>
        <pc:spChg chg="del">
          <ac:chgData name="arturo schofield astorga" userId="2f896e1544c6061a" providerId="LiveId" clId="{86C2F85E-F2E5-4452-B1BD-5062943F065D}" dt="2023-03-16T03:29:31.606" v="556" actId="478"/>
          <ac:spMkLst>
            <pc:docMk/>
            <pc:sldMk cId="2641548351" sldId="477"/>
            <ac:spMk id="11" creationId="{2C540113-B17D-3B53-94E8-77D92CB5E4B0}"/>
          </ac:spMkLst>
        </pc:spChg>
        <pc:spChg chg="del">
          <ac:chgData name="arturo schofield astorga" userId="2f896e1544c6061a" providerId="LiveId" clId="{86C2F85E-F2E5-4452-B1BD-5062943F065D}" dt="2023-03-16T03:29:31.606" v="556" actId="478"/>
          <ac:spMkLst>
            <pc:docMk/>
            <pc:sldMk cId="2641548351" sldId="477"/>
            <ac:spMk id="12" creationId="{2506ABEA-8DF5-3D3C-5508-BEA0679DF1F1}"/>
          </ac:spMkLst>
        </pc:spChg>
        <pc:spChg chg="del">
          <ac:chgData name="arturo schofield astorga" userId="2f896e1544c6061a" providerId="LiveId" clId="{86C2F85E-F2E5-4452-B1BD-5062943F065D}" dt="2023-03-16T03:29:31.606" v="556" actId="478"/>
          <ac:spMkLst>
            <pc:docMk/>
            <pc:sldMk cId="2641548351" sldId="477"/>
            <ac:spMk id="13" creationId="{7DE2189E-A7BD-01F9-FE62-48650A191D34}"/>
          </ac:spMkLst>
        </pc:spChg>
        <pc:spChg chg="del">
          <ac:chgData name="arturo schofield astorga" userId="2f896e1544c6061a" providerId="LiveId" clId="{86C2F85E-F2E5-4452-B1BD-5062943F065D}" dt="2023-03-16T03:29:31.606" v="556" actId="478"/>
          <ac:spMkLst>
            <pc:docMk/>
            <pc:sldMk cId="2641548351" sldId="477"/>
            <ac:spMk id="20" creationId="{D6E313DA-4E75-F27A-C1A0-B7A7440BDD2A}"/>
          </ac:spMkLst>
        </pc:spChg>
        <pc:spChg chg="del">
          <ac:chgData name="arturo schofield astorga" userId="2f896e1544c6061a" providerId="LiveId" clId="{86C2F85E-F2E5-4452-B1BD-5062943F065D}" dt="2023-03-16T03:29:31.606" v="556" actId="478"/>
          <ac:spMkLst>
            <pc:docMk/>
            <pc:sldMk cId="2641548351" sldId="477"/>
            <ac:spMk id="21" creationId="{E6BABC2F-745C-369E-9DAC-9B00B9BACEBF}"/>
          </ac:spMkLst>
        </pc:spChg>
        <pc:spChg chg="del">
          <ac:chgData name="arturo schofield astorga" userId="2f896e1544c6061a" providerId="LiveId" clId="{86C2F85E-F2E5-4452-B1BD-5062943F065D}" dt="2023-03-16T03:29:31.606" v="556" actId="478"/>
          <ac:spMkLst>
            <pc:docMk/>
            <pc:sldMk cId="2641548351" sldId="477"/>
            <ac:spMk id="22" creationId="{626DBA10-145C-498B-2A11-69B46BC94146}"/>
          </ac:spMkLst>
        </pc:spChg>
        <pc:spChg chg="del">
          <ac:chgData name="arturo schofield astorga" userId="2f896e1544c6061a" providerId="LiveId" clId="{86C2F85E-F2E5-4452-B1BD-5062943F065D}" dt="2023-03-16T03:29:27.942" v="555" actId="478"/>
          <ac:spMkLst>
            <pc:docMk/>
            <pc:sldMk cId="2641548351" sldId="477"/>
            <ac:spMk id="23" creationId="{B4163CC9-2E16-6F90-E669-89530C230F6A}"/>
          </ac:spMkLst>
        </pc:spChg>
        <pc:spChg chg="del">
          <ac:chgData name="arturo schofield astorga" userId="2f896e1544c6061a" providerId="LiveId" clId="{86C2F85E-F2E5-4452-B1BD-5062943F065D}" dt="2023-03-16T03:29:31.606" v="556" actId="478"/>
          <ac:spMkLst>
            <pc:docMk/>
            <pc:sldMk cId="2641548351" sldId="477"/>
            <ac:spMk id="27" creationId="{DDCFCC40-9329-36ED-CE75-BBA52770D233}"/>
          </ac:spMkLst>
        </pc:spChg>
        <pc:graphicFrameChg chg="add mod">
          <ac:chgData name="arturo schofield astorga" userId="2f896e1544c6061a" providerId="LiveId" clId="{86C2F85E-F2E5-4452-B1BD-5062943F065D}" dt="2023-03-16T03:29:54.361" v="562" actId="1076"/>
          <ac:graphicFrameMkLst>
            <pc:docMk/>
            <pc:sldMk cId="2641548351" sldId="477"/>
            <ac:graphicFrameMk id="3" creationId="{0DBAC11F-5E66-27E8-7E46-76F778139EC0}"/>
          </ac:graphicFrameMkLst>
        </pc:graphicFrameChg>
        <pc:picChg chg="del">
          <ac:chgData name="arturo schofield astorga" userId="2f896e1544c6061a" providerId="LiveId" clId="{86C2F85E-F2E5-4452-B1BD-5062943F065D}" dt="2023-03-16T03:29:31.606" v="556" actId="478"/>
          <ac:picMkLst>
            <pc:docMk/>
            <pc:sldMk cId="2641548351" sldId="477"/>
            <ac:picMk id="14" creationId="{32B8363D-992A-8CE8-2BD9-B6B24326DAD7}"/>
          </ac:picMkLst>
        </pc:picChg>
        <pc:picChg chg="del">
          <ac:chgData name="arturo schofield astorga" userId="2f896e1544c6061a" providerId="LiveId" clId="{86C2F85E-F2E5-4452-B1BD-5062943F065D}" dt="2023-03-16T03:29:31.606" v="556" actId="478"/>
          <ac:picMkLst>
            <pc:docMk/>
            <pc:sldMk cId="2641548351" sldId="477"/>
            <ac:picMk id="15" creationId="{C17BC671-4CB3-A7CB-E806-15A4F54E858A}"/>
          </ac:picMkLst>
        </pc:picChg>
        <pc:picChg chg="del">
          <ac:chgData name="arturo schofield astorga" userId="2f896e1544c6061a" providerId="LiveId" clId="{86C2F85E-F2E5-4452-B1BD-5062943F065D}" dt="2023-03-16T03:29:31.606" v="556" actId="478"/>
          <ac:picMkLst>
            <pc:docMk/>
            <pc:sldMk cId="2641548351" sldId="477"/>
            <ac:picMk id="16" creationId="{2CAAD4B5-F8D5-6D63-60B4-6A0171297737}"/>
          </ac:picMkLst>
        </pc:picChg>
        <pc:picChg chg="del">
          <ac:chgData name="arturo schofield astorga" userId="2f896e1544c6061a" providerId="LiveId" clId="{86C2F85E-F2E5-4452-B1BD-5062943F065D}" dt="2023-03-16T03:29:31.606" v="556" actId="478"/>
          <ac:picMkLst>
            <pc:docMk/>
            <pc:sldMk cId="2641548351" sldId="477"/>
            <ac:picMk id="17" creationId="{EB47DC2C-0EB0-6B52-2080-BBD873AAFB68}"/>
          </ac:picMkLst>
        </pc:picChg>
        <pc:picChg chg="del">
          <ac:chgData name="arturo schofield astorga" userId="2f896e1544c6061a" providerId="LiveId" clId="{86C2F85E-F2E5-4452-B1BD-5062943F065D}" dt="2023-03-16T03:29:31.606" v="556" actId="478"/>
          <ac:picMkLst>
            <pc:docMk/>
            <pc:sldMk cId="2641548351" sldId="477"/>
            <ac:picMk id="18" creationId="{3BF046B4-8991-0AEF-6790-FFB78B744FCA}"/>
          </ac:picMkLst>
        </pc:picChg>
        <pc:picChg chg="del">
          <ac:chgData name="arturo schofield astorga" userId="2f896e1544c6061a" providerId="LiveId" clId="{86C2F85E-F2E5-4452-B1BD-5062943F065D}" dt="2023-03-16T03:29:31.606" v="556" actId="478"/>
          <ac:picMkLst>
            <pc:docMk/>
            <pc:sldMk cId="2641548351" sldId="477"/>
            <ac:picMk id="19" creationId="{B963B96E-A1A7-F885-5D1C-48501F01C1AF}"/>
          </ac:picMkLst>
        </pc:picChg>
        <pc:picChg chg="del">
          <ac:chgData name="arturo schofield astorga" userId="2f896e1544c6061a" providerId="LiveId" clId="{86C2F85E-F2E5-4452-B1BD-5062943F065D}" dt="2023-03-16T03:29:31.606" v="556" actId="478"/>
          <ac:picMkLst>
            <pc:docMk/>
            <pc:sldMk cId="2641548351" sldId="477"/>
            <ac:picMk id="24" creationId="{59C934F1-2D82-D8C5-E311-F499D4CC2A7C}"/>
          </ac:picMkLst>
        </pc:picChg>
        <pc:picChg chg="del">
          <ac:chgData name="arturo schofield astorga" userId="2f896e1544c6061a" providerId="LiveId" clId="{86C2F85E-F2E5-4452-B1BD-5062943F065D}" dt="2023-03-16T03:29:31.606" v="556" actId="478"/>
          <ac:picMkLst>
            <pc:docMk/>
            <pc:sldMk cId="2641548351" sldId="477"/>
            <ac:picMk id="25" creationId="{DFA8F3B1-1081-DAB9-9E21-6B57646BF079}"/>
          </ac:picMkLst>
        </pc:picChg>
        <pc:picChg chg="del">
          <ac:chgData name="arturo schofield astorga" userId="2f896e1544c6061a" providerId="LiveId" clId="{86C2F85E-F2E5-4452-B1BD-5062943F065D}" dt="2023-03-16T03:29:31.606" v="556" actId="478"/>
          <ac:picMkLst>
            <pc:docMk/>
            <pc:sldMk cId="2641548351" sldId="477"/>
            <ac:picMk id="26" creationId="{92563977-35D3-00AB-BCD3-CDC84AAB1578}"/>
          </ac:picMkLst>
        </pc:picChg>
      </pc:sldChg>
      <pc:sldChg chg="addSp delSp modSp add mod">
        <pc:chgData name="arturo schofield astorga" userId="2f896e1544c6061a" providerId="LiveId" clId="{86C2F85E-F2E5-4452-B1BD-5062943F065D}" dt="2023-03-16T03:32:40.439" v="600" actId="14100"/>
        <pc:sldMkLst>
          <pc:docMk/>
          <pc:sldMk cId="3009724828" sldId="478"/>
        </pc:sldMkLst>
        <pc:spChg chg="mod">
          <ac:chgData name="arturo schofield astorga" userId="2f896e1544c6061a" providerId="LiveId" clId="{86C2F85E-F2E5-4452-B1BD-5062943F065D}" dt="2023-03-16T03:31:31.355" v="579" actId="1076"/>
          <ac:spMkLst>
            <pc:docMk/>
            <pc:sldMk cId="3009724828" sldId="478"/>
            <ac:spMk id="4" creationId="{00000000-0000-0000-0000-000000000000}"/>
          </ac:spMkLst>
        </pc:spChg>
        <pc:spChg chg="mod">
          <ac:chgData name="arturo schofield astorga" userId="2f896e1544c6061a" providerId="LiveId" clId="{86C2F85E-F2E5-4452-B1BD-5062943F065D}" dt="2023-03-16T03:32:40.439" v="600" actId="14100"/>
          <ac:spMkLst>
            <pc:docMk/>
            <pc:sldMk cId="3009724828" sldId="478"/>
            <ac:spMk id="5" creationId="{00000000-0000-0000-0000-000000000000}"/>
          </ac:spMkLst>
        </pc:spChg>
        <pc:spChg chg="mod">
          <ac:chgData name="arturo schofield astorga" userId="2f896e1544c6061a" providerId="LiveId" clId="{86C2F85E-F2E5-4452-B1BD-5062943F065D}" dt="2023-03-16T03:32:36.620" v="599" actId="1076"/>
          <ac:spMkLst>
            <pc:docMk/>
            <pc:sldMk cId="3009724828" sldId="478"/>
            <ac:spMk id="6" creationId="{00000000-0000-0000-0000-000000000000}"/>
          </ac:spMkLst>
        </pc:spChg>
        <pc:spChg chg="add mod">
          <ac:chgData name="arturo schofield astorga" userId="2f896e1544c6061a" providerId="LiveId" clId="{86C2F85E-F2E5-4452-B1BD-5062943F065D}" dt="2023-03-16T03:31:52.891" v="585" actId="14100"/>
          <ac:spMkLst>
            <pc:docMk/>
            <pc:sldMk cId="3009724828" sldId="478"/>
            <ac:spMk id="7" creationId="{8A51CA29-37EA-5489-26DD-7224D017A24F}"/>
          </ac:spMkLst>
        </pc:spChg>
        <pc:spChg chg="add mod">
          <ac:chgData name="arturo schofield astorga" userId="2f896e1544c6061a" providerId="LiveId" clId="{86C2F85E-F2E5-4452-B1BD-5062943F065D}" dt="2023-03-16T03:32:31.208" v="598" actId="1076"/>
          <ac:spMkLst>
            <pc:docMk/>
            <pc:sldMk cId="3009724828" sldId="478"/>
            <ac:spMk id="8" creationId="{32C6A7D0-D13B-C115-52B1-D1F83A832128}"/>
          </ac:spMkLst>
        </pc:spChg>
        <pc:picChg chg="mod">
          <ac:chgData name="arturo schofield astorga" userId="2f896e1544c6061a" providerId="LiveId" clId="{86C2F85E-F2E5-4452-B1BD-5062943F065D}" dt="2023-03-16T03:32:36.620" v="599" actId="1076"/>
          <ac:picMkLst>
            <pc:docMk/>
            <pc:sldMk cId="3009724828" sldId="478"/>
            <ac:picMk id="2" creationId="{CDF26B72-E181-2BF3-A7F3-02A9B8FBDD69}"/>
          </ac:picMkLst>
        </pc:picChg>
        <pc:picChg chg="del">
          <ac:chgData name="arturo schofield astorga" userId="2f896e1544c6061a" providerId="LiveId" clId="{86C2F85E-F2E5-4452-B1BD-5062943F065D}" dt="2023-03-16T03:31:17.166" v="572" actId="478"/>
          <ac:picMkLst>
            <pc:docMk/>
            <pc:sldMk cId="3009724828" sldId="478"/>
            <ac:picMk id="3" creationId="{8385EE86-B7D9-26DE-21E7-F92275A1DCFD}"/>
          </ac:picMkLst>
        </pc:picChg>
        <pc:picChg chg="del">
          <ac:chgData name="arturo schofield astorga" userId="2f896e1544c6061a" providerId="LiveId" clId="{86C2F85E-F2E5-4452-B1BD-5062943F065D}" dt="2023-03-16T03:31:17.722" v="573" actId="478"/>
          <ac:picMkLst>
            <pc:docMk/>
            <pc:sldMk cId="3009724828" sldId="478"/>
            <ac:picMk id="9" creationId="{00000000-0000-0000-0000-000000000000}"/>
          </ac:picMkLst>
        </pc:picChg>
        <pc:picChg chg="del">
          <ac:chgData name="arturo schofield astorga" userId="2f896e1544c6061a" providerId="LiveId" clId="{86C2F85E-F2E5-4452-B1BD-5062943F065D}" dt="2023-03-16T03:31:18.241" v="574" actId="478"/>
          <ac:picMkLst>
            <pc:docMk/>
            <pc:sldMk cId="3009724828" sldId="478"/>
            <ac:picMk id="10" creationId="{44D5F412-F08D-9B54-0E5F-81661E3F67E9}"/>
          </ac:picMkLst>
        </pc:picChg>
      </pc:sldChg>
      <pc:sldChg chg="addSp modSp add mod modAnim">
        <pc:chgData name="arturo schofield astorga" userId="2f896e1544c6061a" providerId="LiveId" clId="{86C2F85E-F2E5-4452-B1BD-5062943F065D}" dt="2023-03-16T03:34:48.787" v="613" actId="1076"/>
        <pc:sldMkLst>
          <pc:docMk/>
          <pc:sldMk cId="538697886" sldId="479"/>
        </pc:sldMkLst>
        <pc:spChg chg="mod">
          <ac:chgData name="arturo schofield astorga" userId="2f896e1544c6061a" providerId="LiveId" clId="{86C2F85E-F2E5-4452-B1BD-5062943F065D}" dt="2023-03-16T03:34:14.090" v="604" actId="113"/>
          <ac:spMkLst>
            <pc:docMk/>
            <pc:sldMk cId="538697886" sldId="479"/>
            <ac:spMk id="4" creationId="{00000000-0000-0000-0000-000000000000}"/>
          </ac:spMkLst>
        </pc:spChg>
        <pc:spChg chg="mod">
          <ac:chgData name="arturo schofield astorga" userId="2f896e1544c6061a" providerId="LiveId" clId="{86C2F85E-F2E5-4452-B1BD-5062943F065D}" dt="2023-03-16T03:34:39.843" v="611" actId="1076"/>
          <ac:spMkLst>
            <pc:docMk/>
            <pc:sldMk cId="538697886" sldId="479"/>
            <ac:spMk id="5" creationId="{00000000-0000-0000-0000-000000000000}"/>
          </ac:spMkLst>
        </pc:spChg>
        <pc:spChg chg="mod">
          <ac:chgData name="arturo schofield astorga" userId="2f896e1544c6061a" providerId="LiveId" clId="{86C2F85E-F2E5-4452-B1BD-5062943F065D}" dt="2023-03-16T03:34:39.843" v="611" actId="1076"/>
          <ac:spMkLst>
            <pc:docMk/>
            <pc:sldMk cId="538697886" sldId="479"/>
            <ac:spMk id="6" creationId="{00000000-0000-0000-0000-000000000000}"/>
          </ac:spMkLst>
        </pc:spChg>
        <pc:picChg chg="add mod">
          <ac:chgData name="arturo schofield astorga" userId="2f896e1544c6061a" providerId="LiveId" clId="{86C2F85E-F2E5-4452-B1BD-5062943F065D}" dt="2023-03-16T03:34:48.787" v="613" actId="1076"/>
          <ac:picMkLst>
            <pc:docMk/>
            <pc:sldMk cId="538697886" sldId="479"/>
            <ac:picMk id="2" creationId="{B7E77A79-FDCE-38B0-12AF-1CEF38FCCAFA}"/>
          </ac:picMkLst>
        </pc:picChg>
        <pc:picChg chg="mod">
          <ac:chgData name="arturo schofield astorga" userId="2f896e1544c6061a" providerId="LiveId" clId="{86C2F85E-F2E5-4452-B1BD-5062943F065D}" dt="2023-03-16T03:34:39.843" v="611" actId="1076"/>
          <ac:picMkLst>
            <pc:docMk/>
            <pc:sldMk cId="538697886" sldId="479"/>
            <ac:picMk id="7" creationId="{1B540189-85D7-E370-D288-EF559C082461}"/>
          </ac:picMkLst>
        </pc:picChg>
        <pc:picChg chg="mod">
          <ac:chgData name="arturo schofield astorga" userId="2f896e1544c6061a" providerId="LiveId" clId="{86C2F85E-F2E5-4452-B1BD-5062943F065D}" dt="2023-03-16T03:34:39.843" v="611" actId="1076"/>
          <ac:picMkLst>
            <pc:docMk/>
            <pc:sldMk cId="538697886" sldId="479"/>
            <ac:picMk id="9" creationId="{00000000-0000-0000-0000-000000000000}"/>
          </ac:picMkLst>
        </pc:picChg>
      </pc:sldChg>
      <pc:sldChg chg="addSp delSp modSp add mod">
        <pc:chgData name="arturo schofield astorga" userId="2f896e1544c6061a" providerId="LiveId" clId="{86C2F85E-F2E5-4452-B1BD-5062943F065D}" dt="2023-03-16T03:35:51.306" v="625" actId="22"/>
        <pc:sldMkLst>
          <pc:docMk/>
          <pc:sldMk cId="704878875" sldId="480"/>
        </pc:sldMkLst>
        <pc:spChg chg="mod">
          <ac:chgData name="arturo schofield astorga" userId="2f896e1544c6061a" providerId="LiveId" clId="{86C2F85E-F2E5-4452-B1BD-5062943F065D}" dt="2023-03-16T03:35:34.119" v="622" actId="14100"/>
          <ac:spMkLst>
            <pc:docMk/>
            <pc:sldMk cId="704878875" sldId="480"/>
            <ac:spMk id="2" creationId="{D92754F4-8ED9-5F1F-CA4B-39D57AC15555}"/>
          </ac:spMkLst>
        </pc:spChg>
        <pc:spChg chg="mod">
          <ac:chgData name="arturo schofield astorga" userId="2f896e1544c6061a" providerId="LiveId" clId="{86C2F85E-F2E5-4452-B1BD-5062943F065D}" dt="2023-03-16T03:35:28.602" v="621"/>
          <ac:spMkLst>
            <pc:docMk/>
            <pc:sldMk cId="704878875" sldId="480"/>
            <ac:spMk id="4" creationId="{00000000-0000-0000-0000-000000000000}"/>
          </ac:spMkLst>
        </pc:spChg>
        <pc:spChg chg="add del">
          <ac:chgData name="arturo schofield astorga" userId="2f896e1544c6061a" providerId="LiveId" clId="{86C2F85E-F2E5-4452-B1BD-5062943F065D}" dt="2023-03-16T03:35:51.306" v="625" actId="22"/>
          <ac:spMkLst>
            <pc:docMk/>
            <pc:sldMk cId="704878875" sldId="480"/>
            <ac:spMk id="8" creationId="{63D91C74-58D8-DD74-4B54-5AD13B3CA377}"/>
          </ac:spMkLst>
        </pc:spChg>
        <pc:graphicFrameChg chg="del modGraphic">
          <ac:chgData name="arturo schofield astorga" userId="2f896e1544c6061a" providerId="LiveId" clId="{86C2F85E-F2E5-4452-B1BD-5062943F065D}" dt="2023-03-16T03:35:16.751" v="617" actId="478"/>
          <ac:graphicFrameMkLst>
            <pc:docMk/>
            <pc:sldMk cId="704878875" sldId="480"/>
            <ac:graphicFrameMk id="3" creationId="{0DBAC11F-5E66-27E8-7E46-76F778139EC0}"/>
          </ac:graphicFrameMkLst>
        </pc:graphicFrameChg>
        <pc:picChg chg="add mod">
          <ac:chgData name="arturo schofield astorga" userId="2f896e1544c6061a" providerId="LiveId" clId="{86C2F85E-F2E5-4452-B1BD-5062943F065D}" dt="2023-03-16T03:35:38.114" v="623" actId="1076"/>
          <ac:picMkLst>
            <pc:docMk/>
            <pc:sldMk cId="704878875" sldId="480"/>
            <ac:picMk id="6" creationId="{3F9A7BAB-0C8E-175A-D32A-992CD9F68C09}"/>
          </ac:picMkLst>
        </pc:picChg>
      </pc:sldChg>
      <pc:sldChg chg="addSp delSp modSp add mod">
        <pc:chgData name="arturo schofield astorga" userId="2f896e1544c6061a" providerId="LiveId" clId="{86C2F85E-F2E5-4452-B1BD-5062943F065D}" dt="2023-03-16T03:36:19.585" v="635" actId="14100"/>
        <pc:sldMkLst>
          <pc:docMk/>
          <pc:sldMk cId="3086626329" sldId="481"/>
        </pc:sldMkLst>
        <pc:spChg chg="mod">
          <ac:chgData name="arturo schofield astorga" userId="2f896e1544c6061a" providerId="LiveId" clId="{86C2F85E-F2E5-4452-B1BD-5062943F065D}" dt="2023-03-16T03:36:19.585" v="635" actId="14100"/>
          <ac:spMkLst>
            <pc:docMk/>
            <pc:sldMk cId="3086626329" sldId="481"/>
            <ac:spMk id="2" creationId="{D92754F4-8ED9-5F1F-CA4B-39D57AC15555}"/>
          </ac:spMkLst>
        </pc:spChg>
        <pc:spChg chg="mod">
          <ac:chgData name="arturo schofield astorga" userId="2f896e1544c6061a" providerId="LiveId" clId="{86C2F85E-F2E5-4452-B1BD-5062943F065D}" dt="2023-03-16T03:36:17.071" v="634" actId="113"/>
          <ac:spMkLst>
            <pc:docMk/>
            <pc:sldMk cId="3086626329" sldId="481"/>
            <ac:spMk id="4" creationId="{00000000-0000-0000-0000-000000000000}"/>
          </ac:spMkLst>
        </pc:spChg>
        <pc:picChg chg="add mod">
          <ac:chgData name="arturo schofield astorga" userId="2f896e1544c6061a" providerId="LiveId" clId="{86C2F85E-F2E5-4452-B1BD-5062943F065D}" dt="2023-03-16T03:36:10.060" v="631" actId="1076"/>
          <ac:picMkLst>
            <pc:docMk/>
            <pc:sldMk cId="3086626329" sldId="481"/>
            <ac:picMk id="3" creationId="{07C2276F-1464-17F8-E5E0-297501F12C67}"/>
          </ac:picMkLst>
        </pc:picChg>
        <pc:picChg chg="del">
          <ac:chgData name="arturo schofield astorga" userId="2f896e1544c6061a" providerId="LiveId" clId="{86C2F85E-F2E5-4452-B1BD-5062943F065D}" dt="2023-03-16T03:36:00.601" v="627" actId="478"/>
          <ac:picMkLst>
            <pc:docMk/>
            <pc:sldMk cId="3086626329" sldId="481"/>
            <ac:picMk id="6" creationId="{3F9A7BAB-0C8E-175A-D32A-992CD9F68C09}"/>
          </ac:picMkLst>
        </pc:picChg>
      </pc:sldChg>
      <pc:sldChg chg="addSp delSp modSp add mod">
        <pc:chgData name="arturo schofield astorga" userId="2f896e1544c6061a" providerId="LiveId" clId="{86C2F85E-F2E5-4452-B1BD-5062943F065D}" dt="2023-03-16T03:36:57.830" v="644" actId="1076"/>
        <pc:sldMkLst>
          <pc:docMk/>
          <pc:sldMk cId="1349921979" sldId="482"/>
        </pc:sldMkLst>
        <pc:spChg chg="mod">
          <ac:chgData name="arturo schofield astorga" userId="2f896e1544c6061a" providerId="LiveId" clId="{86C2F85E-F2E5-4452-B1BD-5062943F065D}" dt="2023-03-16T03:36:39.026" v="637" actId="208"/>
          <ac:spMkLst>
            <pc:docMk/>
            <pc:sldMk cId="1349921979" sldId="482"/>
            <ac:spMk id="2" creationId="{D92754F4-8ED9-5F1F-CA4B-39D57AC15555}"/>
          </ac:spMkLst>
        </pc:spChg>
        <pc:spChg chg="mod">
          <ac:chgData name="arturo schofield astorga" userId="2f896e1544c6061a" providerId="LiveId" clId="{86C2F85E-F2E5-4452-B1BD-5062943F065D}" dt="2023-03-16T03:36:45.123" v="640"/>
          <ac:spMkLst>
            <pc:docMk/>
            <pc:sldMk cId="1349921979" sldId="482"/>
            <ac:spMk id="4" creationId="{00000000-0000-0000-0000-000000000000}"/>
          </ac:spMkLst>
        </pc:spChg>
        <pc:picChg chg="del">
          <ac:chgData name="arturo schofield astorga" userId="2f896e1544c6061a" providerId="LiveId" clId="{86C2F85E-F2E5-4452-B1BD-5062943F065D}" dt="2023-03-16T03:36:41.244" v="638" actId="478"/>
          <ac:picMkLst>
            <pc:docMk/>
            <pc:sldMk cId="1349921979" sldId="482"/>
            <ac:picMk id="3" creationId="{07C2276F-1464-17F8-E5E0-297501F12C67}"/>
          </ac:picMkLst>
        </pc:picChg>
        <pc:picChg chg="add mod">
          <ac:chgData name="arturo schofield astorga" userId="2f896e1544c6061a" providerId="LiveId" clId="{86C2F85E-F2E5-4452-B1BD-5062943F065D}" dt="2023-03-16T03:36:49.981" v="642" actId="1076"/>
          <ac:picMkLst>
            <pc:docMk/>
            <pc:sldMk cId="1349921979" sldId="482"/>
            <ac:picMk id="6" creationId="{9986937E-94D1-2224-BFB6-D925DD6C238B}"/>
          </ac:picMkLst>
        </pc:picChg>
        <pc:picChg chg="add mod">
          <ac:chgData name="arturo schofield astorga" userId="2f896e1544c6061a" providerId="LiveId" clId="{86C2F85E-F2E5-4452-B1BD-5062943F065D}" dt="2023-03-16T03:36:57.830" v="644" actId="1076"/>
          <ac:picMkLst>
            <pc:docMk/>
            <pc:sldMk cId="1349921979" sldId="482"/>
            <ac:picMk id="7" creationId="{02EAAE0E-E0BE-39A9-F845-290E23571BA7}"/>
          </ac:picMkLst>
        </pc:picChg>
      </pc:sldChg>
      <pc:sldChg chg="addSp delSp modSp add mod delAnim">
        <pc:chgData name="arturo schofield astorga" userId="2f896e1544c6061a" providerId="LiveId" clId="{86C2F85E-F2E5-4452-B1BD-5062943F065D}" dt="2023-03-16T03:38:20.678" v="661"/>
        <pc:sldMkLst>
          <pc:docMk/>
          <pc:sldMk cId="1207580420" sldId="483"/>
        </pc:sldMkLst>
        <pc:spChg chg="mod">
          <ac:chgData name="arturo schofield astorga" userId="2f896e1544c6061a" providerId="LiveId" clId="{86C2F85E-F2E5-4452-B1BD-5062943F065D}" dt="2023-03-16T03:37:44.973" v="656" actId="1076"/>
          <ac:spMkLst>
            <pc:docMk/>
            <pc:sldMk cId="1207580420" sldId="483"/>
            <ac:spMk id="4" creationId="{00000000-0000-0000-0000-000000000000}"/>
          </ac:spMkLst>
        </pc:spChg>
        <pc:spChg chg="mod">
          <ac:chgData name="arturo schofield astorga" userId="2f896e1544c6061a" providerId="LiveId" clId="{86C2F85E-F2E5-4452-B1BD-5062943F065D}" dt="2023-03-16T03:37:15.192" v="646" actId="207"/>
          <ac:spMkLst>
            <pc:docMk/>
            <pc:sldMk cId="1207580420" sldId="483"/>
            <ac:spMk id="5" creationId="{00000000-0000-0000-0000-000000000000}"/>
          </ac:spMkLst>
        </pc:spChg>
        <pc:spChg chg="mod">
          <ac:chgData name="arturo schofield astorga" userId="2f896e1544c6061a" providerId="LiveId" clId="{86C2F85E-F2E5-4452-B1BD-5062943F065D}" dt="2023-03-16T03:37:22.100" v="649"/>
          <ac:spMkLst>
            <pc:docMk/>
            <pc:sldMk cId="1207580420" sldId="483"/>
            <ac:spMk id="6" creationId="{00000000-0000-0000-0000-000000000000}"/>
          </ac:spMkLst>
        </pc:spChg>
        <pc:picChg chg="del">
          <ac:chgData name="arturo schofield astorga" userId="2f896e1544c6061a" providerId="LiveId" clId="{86C2F85E-F2E5-4452-B1BD-5062943F065D}" dt="2023-03-16T03:37:26.578" v="650" actId="478"/>
          <ac:picMkLst>
            <pc:docMk/>
            <pc:sldMk cId="1207580420" sldId="483"/>
            <ac:picMk id="2" creationId="{B7E77A79-FDCE-38B0-12AF-1CEF38FCCAFA}"/>
          </ac:picMkLst>
        </pc:picChg>
        <pc:picChg chg="add mod">
          <ac:chgData name="arturo schofield astorga" userId="2f896e1544c6061a" providerId="LiveId" clId="{86C2F85E-F2E5-4452-B1BD-5062943F065D}" dt="2023-03-16T03:37:31.159" v="652" actId="1076"/>
          <ac:picMkLst>
            <pc:docMk/>
            <pc:sldMk cId="1207580420" sldId="483"/>
            <ac:picMk id="3" creationId="{FB7E6245-1CA6-36BB-17F2-D063DC6F3CA9}"/>
          </ac:picMkLst>
        </pc:picChg>
        <pc:picChg chg="add mod">
          <ac:chgData name="arturo schofield astorga" userId="2f896e1544c6061a" providerId="LiveId" clId="{86C2F85E-F2E5-4452-B1BD-5062943F065D}" dt="2023-03-16T03:38:03.676" v="659" actId="1076"/>
          <ac:picMkLst>
            <pc:docMk/>
            <pc:sldMk cId="1207580420" sldId="483"/>
            <ac:picMk id="8" creationId="{4339B078-1346-99BC-2ACF-CBA671BC4152}"/>
          </ac:picMkLst>
        </pc:picChg>
        <pc:picChg chg="add del mod">
          <ac:chgData name="arturo schofield astorga" userId="2f896e1544c6061a" providerId="LiveId" clId="{86C2F85E-F2E5-4452-B1BD-5062943F065D}" dt="2023-03-16T03:38:20.678" v="661"/>
          <ac:picMkLst>
            <pc:docMk/>
            <pc:sldMk cId="1207580420" sldId="483"/>
            <ac:picMk id="10" creationId="{99760021-604F-F8E0-6074-51E2335E46EA}"/>
          </ac:picMkLst>
        </pc:picChg>
        <pc:picChg chg="del">
          <ac:chgData name="arturo schofield astorga" userId="2f896e1544c6061a" providerId="LiveId" clId="{86C2F85E-F2E5-4452-B1BD-5062943F065D}" dt="2023-03-16T03:37:46.710" v="657" actId="478"/>
          <ac:picMkLst>
            <pc:docMk/>
            <pc:sldMk cId="1207580420" sldId="483"/>
            <ac:picMk id="14" creationId="{CA86466B-B7B7-AF02-D0F5-05AA6C51D075}"/>
          </ac:picMkLst>
        </pc:picChg>
      </pc:sldChg>
      <pc:sldChg chg="addSp delSp modSp add mod">
        <pc:chgData name="arturo schofield astorga" userId="2f896e1544c6061a" providerId="LiveId" clId="{86C2F85E-F2E5-4452-B1BD-5062943F065D}" dt="2023-03-16T03:47:02.304" v="674" actId="1076"/>
        <pc:sldMkLst>
          <pc:docMk/>
          <pc:sldMk cId="671003544" sldId="484"/>
        </pc:sldMkLst>
        <pc:spChg chg="mod">
          <ac:chgData name="arturo schofield astorga" userId="2f896e1544c6061a" providerId="LiveId" clId="{86C2F85E-F2E5-4452-B1BD-5062943F065D}" dt="2023-03-16T03:38:45.236" v="669" actId="208"/>
          <ac:spMkLst>
            <pc:docMk/>
            <pc:sldMk cId="671003544" sldId="484"/>
            <ac:spMk id="2" creationId="{D92754F4-8ED9-5F1F-CA4B-39D57AC15555}"/>
          </ac:spMkLst>
        </pc:spChg>
        <pc:spChg chg="mod">
          <ac:chgData name="arturo schofield astorga" userId="2f896e1544c6061a" providerId="LiveId" clId="{86C2F85E-F2E5-4452-B1BD-5062943F065D}" dt="2023-03-16T03:38:51.642" v="672" actId="113"/>
          <ac:spMkLst>
            <pc:docMk/>
            <pc:sldMk cId="671003544" sldId="484"/>
            <ac:spMk id="4" creationId="{00000000-0000-0000-0000-000000000000}"/>
          </ac:spMkLst>
        </pc:spChg>
        <pc:picChg chg="add mod">
          <ac:chgData name="arturo schofield astorga" userId="2f896e1544c6061a" providerId="LiveId" clId="{86C2F85E-F2E5-4452-B1BD-5062943F065D}" dt="2023-03-16T03:47:02.304" v="674" actId="1076"/>
          <ac:picMkLst>
            <pc:docMk/>
            <pc:sldMk cId="671003544" sldId="484"/>
            <ac:picMk id="3" creationId="{6DDB265A-479B-EB78-5064-369818F39D04}"/>
          </ac:picMkLst>
        </pc:picChg>
        <pc:picChg chg="del">
          <ac:chgData name="arturo schofield astorga" userId="2f896e1544c6061a" providerId="LiveId" clId="{86C2F85E-F2E5-4452-B1BD-5062943F065D}" dt="2023-03-16T03:38:25.553" v="663" actId="478"/>
          <ac:picMkLst>
            <pc:docMk/>
            <pc:sldMk cId="671003544" sldId="484"/>
            <ac:picMk id="6" creationId="{9986937E-94D1-2224-BFB6-D925DD6C238B}"/>
          </ac:picMkLst>
        </pc:picChg>
        <pc:picChg chg="del">
          <ac:chgData name="arturo schofield astorga" userId="2f896e1544c6061a" providerId="LiveId" clId="{86C2F85E-F2E5-4452-B1BD-5062943F065D}" dt="2023-03-16T03:38:25.903" v="664" actId="478"/>
          <ac:picMkLst>
            <pc:docMk/>
            <pc:sldMk cId="671003544" sldId="484"/>
            <ac:picMk id="7" creationId="{02EAAE0E-E0BE-39A9-F845-290E23571BA7}"/>
          </ac:picMkLst>
        </pc:picChg>
      </pc:sldChg>
      <pc:sldChg chg="addSp delSp modSp add mod">
        <pc:chgData name="arturo schofield astorga" userId="2f896e1544c6061a" providerId="LiveId" clId="{86C2F85E-F2E5-4452-B1BD-5062943F065D}" dt="2023-03-16T03:48:15.336" v="689" actId="1076"/>
        <pc:sldMkLst>
          <pc:docMk/>
          <pc:sldMk cId="665024702" sldId="485"/>
        </pc:sldMkLst>
        <pc:spChg chg="mod">
          <ac:chgData name="arturo schofield astorga" userId="2f896e1544c6061a" providerId="LiveId" clId="{86C2F85E-F2E5-4452-B1BD-5062943F065D}" dt="2023-03-16T03:48:15.336" v="689" actId="1076"/>
          <ac:spMkLst>
            <pc:docMk/>
            <pc:sldMk cId="665024702" sldId="485"/>
            <ac:spMk id="2" creationId="{D92754F4-8ED9-5F1F-CA4B-39D57AC15555}"/>
          </ac:spMkLst>
        </pc:spChg>
        <pc:spChg chg="mod">
          <ac:chgData name="arturo schofield astorga" userId="2f896e1544c6061a" providerId="LiveId" clId="{86C2F85E-F2E5-4452-B1BD-5062943F065D}" dt="2023-03-16T03:47:57.224" v="682" actId="113"/>
          <ac:spMkLst>
            <pc:docMk/>
            <pc:sldMk cId="665024702" sldId="485"/>
            <ac:spMk id="4" creationId="{00000000-0000-0000-0000-000000000000}"/>
          </ac:spMkLst>
        </pc:spChg>
        <pc:picChg chg="del">
          <ac:chgData name="arturo schofield astorga" userId="2f896e1544c6061a" providerId="LiveId" clId="{86C2F85E-F2E5-4452-B1BD-5062943F065D}" dt="2023-03-16T03:48:01.645" v="683" actId="478"/>
          <ac:picMkLst>
            <pc:docMk/>
            <pc:sldMk cId="665024702" sldId="485"/>
            <ac:picMk id="3" creationId="{6DDB265A-479B-EB78-5064-369818F39D04}"/>
          </ac:picMkLst>
        </pc:picChg>
        <pc:picChg chg="add mod">
          <ac:chgData name="arturo schofield astorga" userId="2f896e1544c6061a" providerId="LiveId" clId="{86C2F85E-F2E5-4452-B1BD-5062943F065D}" dt="2023-03-16T03:48:09.118" v="687" actId="1076"/>
          <ac:picMkLst>
            <pc:docMk/>
            <pc:sldMk cId="665024702" sldId="485"/>
            <ac:picMk id="6" creationId="{85827776-AB5B-FFA6-8F0D-D69702210F36}"/>
          </ac:picMkLst>
        </pc:picChg>
      </pc:sldChg>
      <pc:sldChg chg="addSp delSp modSp add mod">
        <pc:chgData name="arturo schofield astorga" userId="2f896e1544c6061a" providerId="LiveId" clId="{86C2F85E-F2E5-4452-B1BD-5062943F065D}" dt="2023-03-16T03:49:38.571" v="710" actId="1076"/>
        <pc:sldMkLst>
          <pc:docMk/>
          <pc:sldMk cId="2944250207" sldId="486"/>
        </pc:sldMkLst>
        <pc:spChg chg="mod">
          <ac:chgData name="arturo schofield astorga" userId="2f896e1544c6061a" providerId="LiveId" clId="{86C2F85E-F2E5-4452-B1BD-5062943F065D}" dt="2023-03-16T03:49:20.645" v="704" actId="113"/>
          <ac:spMkLst>
            <pc:docMk/>
            <pc:sldMk cId="2944250207" sldId="486"/>
            <ac:spMk id="4" creationId="{00000000-0000-0000-0000-000000000000}"/>
          </ac:spMkLst>
        </pc:spChg>
        <pc:spChg chg="mod">
          <ac:chgData name="arturo schofield astorga" userId="2f896e1544c6061a" providerId="LiveId" clId="{86C2F85E-F2E5-4452-B1BD-5062943F065D}" dt="2023-03-16T03:49:06.215" v="698" actId="1076"/>
          <ac:spMkLst>
            <pc:docMk/>
            <pc:sldMk cId="2944250207" sldId="486"/>
            <ac:spMk id="5" creationId="{00000000-0000-0000-0000-000000000000}"/>
          </ac:spMkLst>
        </pc:spChg>
        <pc:spChg chg="mod">
          <ac:chgData name="arturo schofield astorga" userId="2f896e1544c6061a" providerId="LiveId" clId="{86C2F85E-F2E5-4452-B1BD-5062943F065D}" dt="2023-03-16T03:49:06.215" v="698" actId="1076"/>
          <ac:spMkLst>
            <pc:docMk/>
            <pc:sldMk cId="2944250207" sldId="486"/>
            <ac:spMk id="6" creationId="{00000000-0000-0000-0000-000000000000}"/>
          </ac:spMkLst>
        </pc:spChg>
        <pc:picChg chg="add mod">
          <ac:chgData name="arturo schofield astorga" userId="2f896e1544c6061a" providerId="LiveId" clId="{86C2F85E-F2E5-4452-B1BD-5062943F065D}" dt="2023-03-16T03:49:13.950" v="701" actId="1076"/>
          <ac:picMkLst>
            <pc:docMk/>
            <pc:sldMk cId="2944250207" sldId="486"/>
            <ac:picMk id="2" creationId="{4B652527-0D51-163F-D4B8-3D23C4D8A728}"/>
          </ac:picMkLst>
        </pc:picChg>
        <pc:picChg chg="del">
          <ac:chgData name="arturo schofield astorga" userId="2f896e1544c6061a" providerId="LiveId" clId="{86C2F85E-F2E5-4452-B1BD-5062943F065D}" dt="2023-03-16T03:49:10.346" v="699" actId="478"/>
          <ac:picMkLst>
            <pc:docMk/>
            <pc:sldMk cId="2944250207" sldId="486"/>
            <ac:picMk id="3" creationId="{FB7E6245-1CA6-36BB-17F2-D063DC6F3CA9}"/>
          </ac:picMkLst>
        </pc:picChg>
        <pc:picChg chg="mod">
          <ac:chgData name="arturo schofield astorga" userId="2f896e1544c6061a" providerId="LiveId" clId="{86C2F85E-F2E5-4452-B1BD-5062943F065D}" dt="2023-03-16T03:49:06.215" v="698" actId="1076"/>
          <ac:picMkLst>
            <pc:docMk/>
            <pc:sldMk cId="2944250207" sldId="486"/>
            <ac:picMk id="7" creationId="{1B540189-85D7-E370-D288-EF559C082461}"/>
          </ac:picMkLst>
        </pc:picChg>
        <pc:picChg chg="del">
          <ac:chgData name="arturo schofield astorga" userId="2f896e1544c6061a" providerId="LiveId" clId="{86C2F85E-F2E5-4452-B1BD-5062943F065D}" dt="2023-03-16T03:49:23.433" v="705" actId="478"/>
          <ac:picMkLst>
            <pc:docMk/>
            <pc:sldMk cId="2944250207" sldId="486"/>
            <ac:picMk id="8" creationId="{4339B078-1346-99BC-2ACF-CBA671BC4152}"/>
          </ac:picMkLst>
        </pc:picChg>
        <pc:picChg chg="mod">
          <ac:chgData name="arturo schofield astorga" userId="2f896e1544c6061a" providerId="LiveId" clId="{86C2F85E-F2E5-4452-B1BD-5062943F065D}" dt="2023-03-16T03:49:06.215" v="698" actId="1076"/>
          <ac:picMkLst>
            <pc:docMk/>
            <pc:sldMk cId="2944250207" sldId="486"/>
            <ac:picMk id="9" creationId="{00000000-0000-0000-0000-000000000000}"/>
          </ac:picMkLst>
        </pc:picChg>
        <pc:picChg chg="add mod">
          <ac:chgData name="arturo schofield astorga" userId="2f896e1544c6061a" providerId="LiveId" clId="{86C2F85E-F2E5-4452-B1BD-5062943F065D}" dt="2023-03-16T03:49:38.571" v="710" actId="1076"/>
          <ac:picMkLst>
            <pc:docMk/>
            <pc:sldMk cId="2944250207" sldId="486"/>
            <ac:picMk id="10" creationId="{16BF940A-3511-DF1B-1614-25274408CC30}"/>
          </ac:picMkLst>
        </pc:picChg>
      </pc:sldChg>
      <pc:sldChg chg="addSp delSp modSp add mod">
        <pc:chgData name="arturo schofield astorga" userId="2f896e1544c6061a" providerId="LiveId" clId="{86C2F85E-F2E5-4452-B1BD-5062943F065D}" dt="2023-03-16T03:50:22.977" v="722" actId="1076"/>
        <pc:sldMkLst>
          <pc:docMk/>
          <pc:sldMk cId="3117244038" sldId="487"/>
        </pc:sldMkLst>
        <pc:spChg chg="mod">
          <ac:chgData name="arturo schofield astorga" userId="2f896e1544c6061a" providerId="LiveId" clId="{86C2F85E-F2E5-4452-B1BD-5062943F065D}" dt="2023-03-16T03:50:07.960" v="717" actId="1076"/>
          <ac:spMkLst>
            <pc:docMk/>
            <pc:sldMk cId="3117244038" sldId="487"/>
            <ac:spMk id="2" creationId="{D92754F4-8ED9-5F1F-CA4B-39D57AC15555}"/>
          </ac:spMkLst>
        </pc:spChg>
        <pc:spChg chg="mod">
          <ac:chgData name="arturo schofield astorga" userId="2f896e1544c6061a" providerId="LiveId" clId="{86C2F85E-F2E5-4452-B1BD-5062943F065D}" dt="2023-03-16T03:50:14.911" v="720" actId="113"/>
          <ac:spMkLst>
            <pc:docMk/>
            <pc:sldMk cId="3117244038" sldId="487"/>
            <ac:spMk id="4" creationId="{00000000-0000-0000-0000-000000000000}"/>
          </ac:spMkLst>
        </pc:spChg>
        <pc:picChg chg="del">
          <ac:chgData name="arturo schofield astorga" userId="2f896e1544c6061a" providerId="LiveId" clId="{86C2F85E-F2E5-4452-B1BD-5062943F065D}" dt="2023-03-16T03:49:59.833" v="712" actId="478"/>
          <ac:picMkLst>
            <pc:docMk/>
            <pc:sldMk cId="3117244038" sldId="487"/>
            <ac:picMk id="3" creationId="{6DDB265A-479B-EB78-5064-369818F39D04}"/>
          </ac:picMkLst>
        </pc:picChg>
        <pc:picChg chg="add mod">
          <ac:chgData name="arturo schofield astorga" userId="2f896e1544c6061a" providerId="LiveId" clId="{86C2F85E-F2E5-4452-B1BD-5062943F065D}" dt="2023-03-16T03:50:22.977" v="722" actId="1076"/>
          <ac:picMkLst>
            <pc:docMk/>
            <pc:sldMk cId="3117244038" sldId="487"/>
            <ac:picMk id="6" creationId="{B38D4517-1364-B2A9-E156-0026450CEE0B}"/>
          </ac:picMkLst>
        </pc:picChg>
      </pc:sldChg>
      <pc:sldChg chg="addSp delSp modSp add mod">
        <pc:chgData name="arturo schofield astorga" userId="2f896e1544c6061a" providerId="LiveId" clId="{86C2F85E-F2E5-4452-B1BD-5062943F065D}" dt="2023-03-16T03:53:32.761" v="727" actId="208"/>
        <pc:sldMkLst>
          <pc:docMk/>
          <pc:sldMk cId="1855701174" sldId="488"/>
        </pc:sldMkLst>
        <pc:spChg chg="mod">
          <ac:chgData name="arturo schofield astorga" userId="2f896e1544c6061a" providerId="LiveId" clId="{86C2F85E-F2E5-4452-B1BD-5062943F065D}" dt="2023-03-16T03:53:32.761" v="727" actId="208"/>
          <ac:spMkLst>
            <pc:docMk/>
            <pc:sldMk cId="1855701174" sldId="488"/>
            <ac:spMk id="2" creationId="{D92754F4-8ED9-5F1F-CA4B-39D57AC15555}"/>
          </ac:spMkLst>
        </pc:spChg>
        <pc:picChg chg="add mod">
          <ac:chgData name="arturo schofield astorga" userId="2f896e1544c6061a" providerId="LiveId" clId="{86C2F85E-F2E5-4452-B1BD-5062943F065D}" dt="2023-03-16T03:53:26.509" v="725"/>
          <ac:picMkLst>
            <pc:docMk/>
            <pc:sldMk cId="1855701174" sldId="488"/>
            <ac:picMk id="3" creationId="{C46A3BA0-B652-DF63-FC04-149272A4190F}"/>
          </ac:picMkLst>
        </pc:picChg>
        <pc:picChg chg="del">
          <ac:chgData name="arturo schofield astorga" userId="2f896e1544c6061a" providerId="LiveId" clId="{86C2F85E-F2E5-4452-B1BD-5062943F065D}" dt="2023-03-16T03:53:26.289" v="724" actId="478"/>
          <ac:picMkLst>
            <pc:docMk/>
            <pc:sldMk cId="1855701174" sldId="488"/>
            <ac:picMk id="6" creationId="{B38D4517-1364-B2A9-E156-0026450CEE0B}"/>
          </ac:picMkLst>
        </pc:picChg>
      </pc:sldChg>
      <pc:sldChg chg="addSp delSp modSp add mod">
        <pc:chgData name="arturo schofield astorga" userId="2f896e1544c6061a" providerId="LiveId" clId="{86C2F85E-F2E5-4452-B1BD-5062943F065D}" dt="2023-03-16T03:54:45.734" v="741" actId="1076"/>
        <pc:sldMkLst>
          <pc:docMk/>
          <pc:sldMk cId="1885257511" sldId="489"/>
        </pc:sldMkLst>
        <pc:spChg chg="mod">
          <ac:chgData name="arturo schofield astorga" userId="2f896e1544c6061a" providerId="LiveId" clId="{86C2F85E-F2E5-4452-B1BD-5062943F065D}" dt="2023-03-16T03:54:09.901" v="731" actId="113"/>
          <ac:spMkLst>
            <pc:docMk/>
            <pc:sldMk cId="1885257511" sldId="489"/>
            <ac:spMk id="4" creationId="{00000000-0000-0000-0000-000000000000}"/>
          </ac:spMkLst>
        </pc:spChg>
        <pc:spChg chg="mod">
          <ac:chgData name="arturo schofield astorga" userId="2f896e1544c6061a" providerId="LiveId" clId="{86C2F85E-F2E5-4452-B1BD-5062943F065D}" dt="2023-03-16T03:54:45.734" v="741" actId="1076"/>
          <ac:spMkLst>
            <pc:docMk/>
            <pc:sldMk cId="1885257511" sldId="489"/>
            <ac:spMk id="5" creationId="{00000000-0000-0000-0000-000000000000}"/>
          </ac:spMkLst>
        </pc:spChg>
        <pc:spChg chg="mod">
          <ac:chgData name="arturo schofield astorga" userId="2f896e1544c6061a" providerId="LiveId" clId="{86C2F85E-F2E5-4452-B1BD-5062943F065D}" dt="2023-03-16T03:54:45.734" v="741" actId="1076"/>
          <ac:spMkLst>
            <pc:docMk/>
            <pc:sldMk cId="1885257511" sldId="489"/>
            <ac:spMk id="6" creationId="{00000000-0000-0000-0000-000000000000}"/>
          </ac:spMkLst>
        </pc:spChg>
        <pc:picChg chg="add mod">
          <ac:chgData name="arturo schofield astorga" userId="2f896e1544c6061a" providerId="LiveId" clId="{86C2F85E-F2E5-4452-B1BD-5062943F065D}" dt="2023-03-16T03:54:38.070" v="739" actId="1076"/>
          <ac:picMkLst>
            <pc:docMk/>
            <pc:sldMk cId="1885257511" sldId="489"/>
            <ac:picMk id="2" creationId="{985285DC-EC71-C08E-AC66-C269E557B045}"/>
          </ac:picMkLst>
        </pc:picChg>
        <pc:picChg chg="del">
          <ac:chgData name="arturo schofield astorga" userId="2f896e1544c6061a" providerId="LiveId" clId="{86C2F85E-F2E5-4452-B1BD-5062943F065D}" dt="2023-03-16T03:54:34.898" v="737" actId="478"/>
          <ac:picMkLst>
            <pc:docMk/>
            <pc:sldMk cId="1885257511" sldId="489"/>
            <ac:picMk id="3" creationId="{FB7E6245-1CA6-36BB-17F2-D063DC6F3CA9}"/>
          </ac:picMkLst>
        </pc:picChg>
        <pc:picChg chg="mod">
          <ac:chgData name="arturo schofield astorga" userId="2f896e1544c6061a" providerId="LiveId" clId="{86C2F85E-F2E5-4452-B1BD-5062943F065D}" dt="2023-03-16T03:54:45.734" v="741" actId="1076"/>
          <ac:picMkLst>
            <pc:docMk/>
            <pc:sldMk cId="1885257511" sldId="489"/>
            <ac:picMk id="7" creationId="{1B540189-85D7-E370-D288-EF559C082461}"/>
          </ac:picMkLst>
        </pc:picChg>
        <pc:picChg chg="del">
          <ac:chgData name="arturo schofield astorga" userId="2f896e1544c6061a" providerId="LiveId" clId="{86C2F85E-F2E5-4452-B1BD-5062943F065D}" dt="2023-03-16T03:54:39.039" v="740" actId="478"/>
          <ac:picMkLst>
            <pc:docMk/>
            <pc:sldMk cId="1885257511" sldId="489"/>
            <ac:picMk id="8" creationId="{4339B078-1346-99BC-2ACF-CBA671BC4152}"/>
          </ac:picMkLst>
        </pc:picChg>
        <pc:picChg chg="mod">
          <ac:chgData name="arturo schofield astorga" userId="2f896e1544c6061a" providerId="LiveId" clId="{86C2F85E-F2E5-4452-B1BD-5062943F065D}" dt="2023-03-16T03:54:45.734" v="741" actId="1076"/>
          <ac:picMkLst>
            <pc:docMk/>
            <pc:sldMk cId="1885257511" sldId="489"/>
            <ac:picMk id="9" creationId="{00000000-0000-0000-0000-000000000000}"/>
          </ac:picMkLst>
        </pc:picChg>
      </pc:sldChg>
      <pc:sldChg chg="addSp delSp modSp add mod">
        <pc:chgData name="arturo schofield astorga" userId="2f896e1544c6061a" providerId="LiveId" clId="{86C2F85E-F2E5-4452-B1BD-5062943F065D}" dt="2023-03-16T03:55:45.261" v="758"/>
        <pc:sldMkLst>
          <pc:docMk/>
          <pc:sldMk cId="4026162846" sldId="490"/>
        </pc:sldMkLst>
        <pc:spChg chg="mod">
          <ac:chgData name="arturo schofield astorga" userId="2f896e1544c6061a" providerId="LiveId" clId="{86C2F85E-F2E5-4452-B1BD-5062943F065D}" dt="2023-03-16T03:55:34.712" v="756" actId="1076"/>
          <ac:spMkLst>
            <pc:docMk/>
            <pc:sldMk cId="4026162846" sldId="490"/>
            <ac:spMk id="2" creationId="{D92754F4-8ED9-5F1F-CA4B-39D57AC15555}"/>
          </ac:spMkLst>
        </pc:spChg>
        <pc:spChg chg="mod">
          <ac:chgData name="arturo schofield astorga" userId="2f896e1544c6061a" providerId="LiveId" clId="{86C2F85E-F2E5-4452-B1BD-5062943F065D}" dt="2023-03-16T03:55:20.635" v="749" actId="1076"/>
          <ac:spMkLst>
            <pc:docMk/>
            <pc:sldMk cId="4026162846" sldId="490"/>
            <ac:spMk id="4" creationId="{00000000-0000-0000-0000-000000000000}"/>
          </ac:spMkLst>
        </pc:spChg>
        <pc:picChg chg="add mod">
          <ac:chgData name="arturo schofield astorga" userId="2f896e1544c6061a" providerId="LiveId" clId="{86C2F85E-F2E5-4452-B1BD-5062943F065D}" dt="2023-03-16T03:55:30.947" v="754" actId="1076"/>
          <ac:picMkLst>
            <pc:docMk/>
            <pc:sldMk cId="4026162846" sldId="490"/>
            <ac:picMk id="3" creationId="{A8FBB02E-C2AC-0EE4-B97B-C2B4704BA5BE}"/>
          </ac:picMkLst>
        </pc:picChg>
        <pc:picChg chg="del">
          <ac:chgData name="arturo schofield astorga" userId="2f896e1544c6061a" providerId="LiveId" clId="{86C2F85E-F2E5-4452-B1BD-5062943F065D}" dt="2023-03-16T03:55:24.041" v="750" actId="478"/>
          <ac:picMkLst>
            <pc:docMk/>
            <pc:sldMk cId="4026162846" sldId="490"/>
            <ac:picMk id="6" creationId="{85827776-AB5B-FFA6-8F0D-D69702210F36}"/>
          </ac:picMkLst>
        </pc:picChg>
        <pc:picChg chg="add del mod">
          <ac:chgData name="arturo schofield astorga" userId="2f896e1544c6061a" providerId="LiveId" clId="{86C2F85E-F2E5-4452-B1BD-5062943F065D}" dt="2023-03-16T03:55:45.261" v="758"/>
          <ac:picMkLst>
            <pc:docMk/>
            <pc:sldMk cId="4026162846" sldId="490"/>
            <ac:picMk id="7" creationId="{10366E53-C1C0-6F19-52FB-54785E18F6AA}"/>
          </ac:picMkLst>
        </pc:picChg>
      </pc:sldChg>
      <pc:sldChg chg="addSp delSp modSp add mod">
        <pc:chgData name="arturo schofield astorga" userId="2f896e1544c6061a" providerId="LiveId" clId="{86C2F85E-F2E5-4452-B1BD-5062943F065D}" dt="2023-03-16T03:56:19.732" v="770" actId="1076"/>
        <pc:sldMkLst>
          <pc:docMk/>
          <pc:sldMk cId="3317314436" sldId="491"/>
        </pc:sldMkLst>
        <pc:spChg chg="mod">
          <ac:chgData name="arturo schofield astorga" userId="2f896e1544c6061a" providerId="LiveId" clId="{86C2F85E-F2E5-4452-B1BD-5062943F065D}" dt="2023-03-16T03:56:19.732" v="770" actId="1076"/>
          <ac:spMkLst>
            <pc:docMk/>
            <pc:sldMk cId="3317314436" sldId="491"/>
            <ac:spMk id="2" creationId="{D92754F4-8ED9-5F1F-CA4B-39D57AC15555}"/>
          </ac:spMkLst>
        </pc:spChg>
        <pc:spChg chg="mod">
          <ac:chgData name="arturo schofield astorga" userId="2f896e1544c6061a" providerId="LiveId" clId="{86C2F85E-F2E5-4452-B1BD-5062943F065D}" dt="2023-03-16T03:56:06.579" v="763" actId="113"/>
          <ac:spMkLst>
            <pc:docMk/>
            <pc:sldMk cId="3317314436" sldId="491"/>
            <ac:spMk id="4" creationId="{00000000-0000-0000-0000-000000000000}"/>
          </ac:spMkLst>
        </pc:spChg>
        <pc:picChg chg="del">
          <ac:chgData name="arturo schofield astorga" userId="2f896e1544c6061a" providerId="LiveId" clId="{86C2F85E-F2E5-4452-B1BD-5062943F065D}" dt="2023-03-16T03:56:09.790" v="764" actId="478"/>
          <ac:picMkLst>
            <pc:docMk/>
            <pc:sldMk cId="3317314436" sldId="491"/>
            <ac:picMk id="3" creationId="{A8FBB02E-C2AC-0EE4-B97B-C2B4704BA5BE}"/>
          </ac:picMkLst>
        </pc:picChg>
        <pc:picChg chg="add mod">
          <ac:chgData name="arturo schofield astorga" userId="2f896e1544c6061a" providerId="LiveId" clId="{86C2F85E-F2E5-4452-B1BD-5062943F065D}" dt="2023-03-16T03:56:15.279" v="768" actId="1076"/>
          <ac:picMkLst>
            <pc:docMk/>
            <pc:sldMk cId="3317314436" sldId="491"/>
            <ac:picMk id="6" creationId="{3823CA72-BA03-A8CF-ACDC-D34A2D110DF5}"/>
          </ac:picMkLst>
        </pc:picChg>
      </pc:sldChg>
      <pc:sldChg chg="addSp delSp modSp add mod delAnim">
        <pc:chgData name="arturo schofield astorga" userId="2f896e1544c6061a" providerId="LiveId" clId="{86C2F85E-F2E5-4452-B1BD-5062943F065D}" dt="2023-03-16T03:57:47.784" v="786" actId="1076"/>
        <pc:sldMkLst>
          <pc:docMk/>
          <pc:sldMk cId="2624006210" sldId="492"/>
        </pc:sldMkLst>
        <pc:spChg chg="mod">
          <ac:chgData name="arturo schofield astorga" userId="2f896e1544c6061a" providerId="LiveId" clId="{86C2F85E-F2E5-4452-B1BD-5062943F065D}" dt="2023-03-16T03:57:31.535" v="781" actId="113"/>
          <ac:spMkLst>
            <pc:docMk/>
            <pc:sldMk cId="2624006210" sldId="492"/>
            <ac:spMk id="4" creationId="{00000000-0000-0000-0000-000000000000}"/>
          </ac:spMkLst>
        </pc:spChg>
        <pc:spChg chg="mod">
          <ac:chgData name="arturo schofield astorga" userId="2f896e1544c6061a" providerId="LiveId" clId="{86C2F85E-F2E5-4452-B1BD-5062943F065D}" dt="2023-03-16T03:57:47.784" v="786" actId="1076"/>
          <ac:spMkLst>
            <pc:docMk/>
            <pc:sldMk cId="2624006210" sldId="492"/>
            <ac:spMk id="5" creationId="{00000000-0000-0000-0000-000000000000}"/>
          </ac:spMkLst>
        </pc:spChg>
        <pc:spChg chg="mod">
          <ac:chgData name="arturo schofield astorga" userId="2f896e1544c6061a" providerId="LiveId" clId="{86C2F85E-F2E5-4452-B1BD-5062943F065D}" dt="2023-03-16T03:57:47.784" v="786" actId="1076"/>
          <ac:spMkLst>
            <pc:docMk/>
            <pc:sldMk cId="2624006210" sldId="492"/>
            <ac:spMk id="6" creationId="{00000000-0000-0000-0000-000000000000}"/>
          </ac:spMkLst>
        </pc:spChg>
        <pc:picChg chg="del">
          <ac:chgData name="arturo schofield astorga" userId="2f896e1544c6061a" providerId="LiveId" clId="{86C2F85E-F2E5-4452-B1BD-5062943F065D}" dt="2023-03-16T03:57:38.911" v="783" actId="478"/>
          <ac:picMkLst>
            <pc:docMk/>
            <pc:sldMk cId="2624006210" sldId="492"/>
            <ac:picMk id="2" creationId="{B7E77A79-FDCE-38B0-12AF-1CEF38FCCAFA}"/>
          </ac:picMkLst>
        </pc:picChg>
        <pc:picChg chg="add mod">
          <ac:chgData name="arturo schofield astorga" userId="2f896e1544c6061a" providerId="LiveId" clId="{86C2F85E-F2E5-4452-B1BD-5062943F065D}" dt="2023-03-16T03:57:47.784" v="786" actId="1076"/>
          <ac:picMkLst>
            <pc:docMk/>
            <pc:sldMk cId="2624006210" sldId="492"/>
            <ac:picMk id="3" creationId="{66C76C20-C5F0-7EF8-6CBF-AD878F84A9F6}"/>
          </ac:picMkLst>
        </pc:picChg>
        <pc:picChg chg="mod">
          <ac:chgData name="arturo schofield astorga" userId="2f896e1544c6061a" providerId="LiveId" clId="{86C2F85E-F2E5-4452-B1BD-5062943F065D}" dt="2023-03-16T03:57:47.784" v="786" actId="1076"/>
          <ac:picMkLst>
            <pc:docMk/>
            <pc:sldMk cId="2624006210" sldId="492"/>
            <ac:picMk id="7" creationId="{1B540189-85D7-E370-D288-EF559C082461}"/>
          </ac:picMkLst>
        </pc:picChg>
        <pc:picChg chg="mod">
          <ac:chgData name="arturo schofield astorga" userId="2f896e1544c6061a" providerId="LiveId" clId="{86C2F85E-F2E5-4452-B1BD-5062943F065D}" dt="2023-03-16T03:57:47.784" v="786" actId="1076"/>
          <ac:picMkLst>
            <pc:docMk/>
            <pc:sldMk cId="2624006210" sldId="492"/>
            <ac:picMk id="9" creationId="{00000000-0000-0000-0000-000000000000}"/>
          </ac:picMkLst>
        </pc:picChg>
        <pc:picChg chg="del">
          <ac:chgData name="arturo schofield astorga" userId="2f896e1544c6061a" providerId="LiveId" clId="{86C2F85E-F2E5-4452-B1BD-5062943F065D}" dt="2023-03-16T03:57:35.770" v="782" actId="478"/>
          <ac:picMkLst>
            <pc:docMk/>
            <pc:sldMk cId="2624006210" sldId="492"/>
            <ac:picMk id="14" creationId="{CA86466B-B7B7-AF02-D0F5-05AA6C51D075}"/>
          </ac:picMkLst>
        </pc:picChg>
      </pc:sldChg>
      <pc:sldChg chg="addSp delSp modSp add mod">
        <pc:chgData name="arturo schofield astorga" userId="2f896e1544c6061a" providerId="LiveId" clId="{86C2F85E-F2E5-4452-B1BD-5062943F065D}" dt="2023-03-16T03:58:58.419" v="801" actId="1076"/>
        <pc:sldMkLst>
          <pc:docMk/>
          <pc:sldMk cId="1400670437" sldId="493"/>
        </pc:sldMkLst>
        <pc:spChg chg="mod">
          <ac:chgData name="arturo schofield astorga" userId="2f896e1544c6061a" providerId="LiveId" clId="{86C2F85E-F2E5-4452-B1BD-5062943F065D}" dt="2023-03-16T03:58:58.419" v="801" actId="1076"/>
          <ac:spMkLst>
            <pc:docMk/>
            <pc:sldMk cId="1400670437" sldId="493"/>
            <ac:spMk id="2" creationId="{D92754F4-8ED9-5F1F-CA4B-39D57AC15555}"/>
          </ac:spMkLst>
        </pc:spChg>
        <pc:spChg chg="mod">
          <ac:chgData name="arturo schofield astorga" userId="2f896e1544c6061a" providerId="LiveId" clId="{86C2F85E-F2E5-4452-B1BD-5062943F065D}" dt="2023-03-16T03:58:36.596" v="797" actId="113"/>
          <ac:spMkLst>
            <pc:docMk/>
            <pc:sldMk cId="1400670437" sldId="493"/>
            <ac:spMk id="4" creationId="{00000000-0000-0000-0000-000000000000}"/>
          </ac:spMkLst>
        </pc:spChg>
        <pc:picChg chg="add mod">
          <ac:chgData name="arturo schofield astorga" userId="2f896e1544c6061a" providerId="LiveId" clId="{86C2F85E-F2E5-4452-B1BD-5062943F065D}" dt="2023-03-16T03:58:58.419" v="801" actId="1076"/>
          <ac:picMkLst>
            <pc:docMk/>
            <pc:sldMk cId="1400670437" sldId="493"/>
            <ac:picMk id="3" creationId="{376BF3BB-0694-241F-FBBA-8DAB85856652}"/>
          </ac:picMkLst>
        </pc:picChg>
        <pc:picChg chg="add del">
          <ac:chgData name="arturo schofield astorga" userId="2f896e1544c6061a" providerId="LiveId" clId="{86C2F85E-F2E5-4452-B1BD-5062943F065D}" dt="2023-03-16T03:58:54.246" v="800" actId="478"/>
          <ac:picMkLst>
            <pc:docMk/>
            <pc:sldMk cId="1400670437" sldId="493"/>
            <ac:picMk id="5" creationId="{7BAA4571-91A5-E801-19E4-B62ABF9F90F9}"/>
          </ac:picMkLst>
        </pc:picChg>
        <pc:picChg chg="del">
          <ac:chgData name="arturo schofield astorga" userId="2f896e1544c6061a" providerId="LiveId" clId="{86C2F85E-F2E5-4452-B1BD-5062943F065D}" dt="2023-03-16T03:58:05.809" v="788" actId="478"/>
          <ac:picMkLst>
            <pc:docMk/>
            <pc:sldMk cId="1400670437" sldId="493"/>
            <ac:picMk id="6" creationId="{3823CA72-BA03-A8CF-ACDC-D34A2D110DF5}"/>
          </ac:picMkLst>
        </pc:picChg>
      </pc:sldChg>
      <pc:sldChg chg="addSp delSp modSp add mod">
        <pc:chgData name="arturo schofield astorga" userId="2f896e1544c6061a" providerId="LiveId" clId="{86C2F85E-F2E5-4452-B1BD-5062943F065D}" dt="2023-03-16T04:02:42.545" v="836" actId="14100"/>
        <pc:sldMkLst>
          <pc:docMk/>
          <pc:sldMk cId="1411971918" sldId="494"/>
        </pc:sldMkLst>
        <pc:spChg chg="mod">
          <ac:chgData name="arturo schofield astorga" userId="2f896e1544c6061a" providerId="LiveId" clId="{86C2F85E-F2E5-4452-B1BD-5062943F065D}" dt="2023-03-16T04:01:00.554" v="828" actId="1076"/>
          <ac:spMkLst>
            <pc:docMk/>
            <pc:sldMk cId="1411971918" sldId="494"/>
            <ac:spMk id="4" creationId="{00000000-0000-0000-0000-000000000000}"/>
          </ac:spMkLst>
        </pc:spChg>
        <pc:spChg chg="mod">
          <ac:chgData name="arturo schofield astorga" userId="2f896e1544c6061a" providerId="LiveId" clId="{86C2F85E-F2E5-4452-B1BD-5062943F065D}" dt="2023-03-16T04:01:17.819" v="834" actId="14100"/>
          <ac:spMkLst>
            <pc:docMk/>
            <pc:sldMk cId="1411971918" sldId="494"/>
            <ac:spMk id="5" creationId="{00000000-0000-0000-0000-000000000000}"/>
          </ac:spMkLst>
        </pc:spChg>
        <pc:spChg chg="mod">
          <ac:chgData name="arturo schofield astorga" userId="2f896e1544c6061a" providerId="LiveId" clId="{86C2F85E-F2E5-4452-B1BD-5062943F065D}" dt="2023-03-16T04:00:16.741" v="813" actId="14100"/>
          <ac:spMkLst>
            <pc:docMk/>
            <pc:sldMk cId="1411971918" sldId="494"/>
            <ac:spMk id="6" creationId="{00000000-0000-0000-0000-000000000000}"/>
          </ac:spMkLst>
        </pc:spChg>
        <pc:spChg chg="mod">
          <ac:chgData name="arturo schofield astorga" userId="2f896e1544c6061a" providerId="LiveId" clId="{86C2F85E-F2E5-4452-B1BD-5062943F065D}" dt="2023-03-16T04:02:42.545" v="836" actId="14100"/>
          <ac:spMkLst>
            <pc:docMk/>
            <pc:sldMk cId="1411971918" sldId="494"/>
            <ac:spMk id="7" creationId="{DFE2F56B-6315-32C1-692B-BEE5050B125D}"/>
          </ac:spMkLst>
        </pc:spChg>
        <pc:picChg chg="add mod">
          <ac:chgData name="arturo schofield astorga" userId="2f896e1544c6061a" providerId="LiveId" clId="{86C2F85E-F2E5-4452-B1BD-5062943F065D}" dt="2023-03-16T04:02:30.562" v="835" actId="1076"/>
          <ac:picMkLst>
            <pc:docMk/>
            <pc:sldMk cId="1411971918" sldId="494"/>
            <ac:picMk id="3" creationId="{79058906-CB59-2E25-F34F-2770A4F17174}"/>
          </ac:picMkLst>
        </pc:picChg>
        <pc:picChg chg="del">
          <ac:chgData name="arturo schofield astorga" userId="2f896e1544c6061a" providerId="LiveId" clId="{86C2F85E-F2E5-4452-B1BD-5062943F065D}" dt="2023-03-16T04:00:20.605" v="815" actId="478"/>
          <ac:picMkLst>
            <pc:docMk/>
            <pc:sldMk cId="1411971918" sldId="494"/>
            <ac:picMk id="8" creationId="{ACC9DAE0-C650-2DFA-B208-8094B8F25BF4}"/>
          </ac:picMkLst>
        </pc:picChg>
        <pc:picChg chg="add mod ord">
          <ac:chgData name="arturo schofield astorga" userId="2f896e1544c6061a" providerId="LiveId" clId="{86C2F85E-F2E5-4452-B1BD-5062943F065D}" dt="2023-03-16T04:01:10.759" v="831" actId="167"/>
          <ac:picMkLst>
            <pc:docMk/>
            <pc:sldMk cId="1411971918" sldId="494"/>
            <ac:picMk id="9" creationId="{5312B96C-7C46-FF34-3E81-735B40F6C6CE}"/>
          </ac:picMkLst>
        </pc:picChg>
      </pc:sldChg>
      <pc:sldChg chg="addSp delSp modSp add mod">
        <pc:chgData name="arturo schofield astorga" userId="2f896e1544c6061a" providerId="LiveId" clId="{86C2F85E-F2E5-4452-B1BD-5062943F065D}" dt="2023-03-16T04:03:49.138" v="849" actId="1076"/>
        <pc:sldMkLst>
          <pc:docMk/>
          <pc:sldMk cId="1638168785" sldId="495"/>
        </pc:sldMkLst>
        <pc:spChg chg="mod">
          <ac:chgData name="arturo schofield astorga" userId="2f896e1544c6061a" providerId="LiveId" clId="{86C2F85E-F2E5-4452-B1BD-5062943F065D}" dt="2023-03-16T04:03:39.322" v="848" actId="113"/>
          <ac:spMkLst>
            <pc:docMk/>
            <pc:sldMk cId="1638168785" sldId="495"/>
            <ac:spMk id="4" creationId="{00000000-0000-0000-0000-000000000000}"/>
          </ac:spMkLst>
        </pc:spChg>
        <pc:spChg chg="mod">
          <ac:chgData name="arturo schofield astorga" userId="2f896e1544c6061a" providerId="LiveId" clId="{86C2F85E-F2E5-4452-B1BD-5062943F065D}" dt="2023-03-16T04:03:49.138" v="849" actId="1076"/>
          <ac:spMkLst>
            <pc:docMk/>
            <pc:sldMk cId="1638168785" sldId="495"/>
            <ac:spMk id="5" creationId="{00000000-0000-0000-0000-000000000000}"/>
          </ac:spMkLst>
        </pc:spChg>
        <pc:spChg chg="mod">
          <ac:chgData name="arturo schofield astorga" userId="2f896e1544c6061a" providerId="LiveId" clId="{86C2F85E-F2E5-4452-B1BD-5062943F065D}" dt="2023-03-16T04:03:49.138" v="849" actId="1076"/>
          <ac:spMkLst>
            <pc:docMk/>
            <pc:sldMk cId="1638168785" sldId="495"/>
            <ac:spMk id="6" creationId="{00000000-0000-0000-0000-000000000000}"/>
          </ac:spMkLst>
        </pc:spChg>
        <pc:picChg chg="add mod">
          <ac:chgData name="arturo schofield astorga" userId="2f896e1544c6061a" providerId="LiveId" clId="{86C2F85E-F2E5-4452-B1BD-5062943F065D}" dt="2023-03-16T04:03:25.505" v="842" actId="1076"/>
          <ac:picMkLst>
            <pc:docMk/>
            <pc:sldMk cId="1638168785" sldId="495"/>
            <ac:picMk id="2" creationId="{B6AA1BBD-5F4E-DC3C-2704-B839A6AD6830}"/>
          </ac:picMkLst>
        </pc:picChg>
        <pc:picChg chg="del">
          <ac:chgData name="arturo schofield astorga" userId="2f896e1544c6061a" providerId="LiveId" clId="{86C2F85E-F2E5-4452-B1BD-5062943F065D}" dt="2023-03-16T04:03:21.362" v="840" actId="478"/>
          <ac:picMkLst>
            <pc:docMk/>
            <pc:sldMk cId="1638168785" sldId="495"/>
            <ac:picMk id="3" creationId="{FB7E6245-1CA6-36BB-17F2-D063DC6F3CA9}"/>
          </ac:picMkLst>
        </pc:picChg>
        <pc:picChg chg="mod">
          <ac:chgData name="arturo schofield astorga" userId="2f896e1544c6061a" providerId="LiveId" clId="{86C2F85E-F2E5-4452-B1BD-5062943F065D}" dt="2023-03-16T04:03:49.138" v="849" actId="1076"/>
          <ac:picMkLst>
            <pc:docMk/>
            <pc:sldMk cId="1638168785" sldId="495"/>
            <ac:picMk id="7" creationId="{1B540189-85D7-E370-D288-EF559C082461}"/>
          </ac:picMkLst>
        </pc:picChg>
        <pc:picChg chg="del">
          <ac:chgData name="arturo schofield astorga" userId="2f896e1544c6061a" providerId="LiveId" clId="{86C2F85E-F2E5-4452-B1BD-5062943F065D}" dt="2023-03-16T04:03:18.505" v="839" actId="478"/>
          <ac:picMkLst>
            <pc:docMk/>
            <pc:sldMk cId="1638168785" sldId="495"/>
            <ac:picMk id="8" creationId="{4339B078-1346-99BC-2ACF-CBA671BC4152}"/>
          </ac:picMkLst>
        </pc:picChg>
        <pc:picChg chg="mod">
          <ac:chgData name="arturo schofield astorga" userId="2f896e1544c6061a" providerId="LiveId" clId="{86C2F85E-F2E5-4452-B1BD-5062943F065D}" dt="2023-03-16T04:03:49.138" v="849" actId="1076"/>
          <ac:picMkLst>
            <pc:docMk/>
            <pc:sldMk cId="1638168785" sldId="495"/>
            <ac:picMk id="9" creationId="{00000000-0000-0000-0000-000000000000}"/>
          </ac:picMkLst>
        </pc:picChg>
      </pc:sldChg>
      <pc:sldChg chg="addSp delSp modSp add mod">
        <pc:chgData name="arturo schofield astorga" userId="2f896e1544c6061a" providerId="LiveId" clId="{86C2F85E-F2E5-4452-B1BD-5062943F065D}" dt="2023-03-16T04:05:59.043" v="859" actId="22"/>
        <pc:sldMkLst>
          <pc:docMk/>
          <pc:sldMk cId="2691714142" sldId="496"/>
        </pc:sldMkLst>
        <pc:spChg chg="mod">
          <ac:chgData name="arturo schofield astorga" userId="2f896e1544c6061a" providerId="LiveId" clId="{86C2F85E-F2E5-4452-B1BD-5062943F065D}" dt="2023-03-16T04:04:27.823" v="857" actId="208"/>
          <ac:spMkLst>
            <pc:docMk/>
            <pc:sldMk cId="2691714142" sldId="496"/>
            <ac:spMk id="2" creationId="{D92754F4-8ED9-5F1F-CA4B-39D57AC15555}"/>
          </ac:spMkLst>
        </pc:spChg>
        <pc:spChg chg="mod">
          <ac:chgData name="arturo schofield astorga" userId="2f896e1544c6061a" providerId="LiveId" clId="{86C2F85E-F2E5-4452-B1BD-5062943F065D}" dt="2023-03-16T04:04:15.715" v="856" actId="113"/>
          <ac:spMkLst>
            <pc:docMk/>
            <pc:sldMk cId="2691714142" sldId="496"/>
            <ac:spMk id="4" creationId="{00000000-0000-0000-0000-000000000000}"/>
          </ac:spMkLst>
        </pc:spChg>
        <pc:spChg chg="add del">
          <ac:chgData name="arturo schofield astorga" userId="2f896e1544c6061a" providerId="LiveId" clId="{86C2F85E-F2E5-4452-B1BD-5062943F065D}" dt="2023-03-16T04:05:59.043" v="859" actId="22"/>
          <ac:spMkLst>
            <pc:docMk/>
            <pc:sldMk cId="2691714142" sldId="496"/>
            <ac:spMk id="8" creationId="{A248EC64-25BF-C530-8065-1C61E684928D}"/>
          </ac:spMkLst>
        </pc:spChg>
        <pc:picChg chg="del">
          <ac:chgData name="arturo schofield astorga" userId="2f896e1544c6061a" providerId="LiveId" clId="{86C2F85E-F2E5-4452-B1BD-5062943F065D}" dt="2023-03-16T04:04:03.444" v="851" actId="478"/>
          <ac:picMkLst>
            <pc:docMk/>
            <pc:sldMk cId="2691714142" sldId="496"/>
            <ac:picMk id="3" creationId="{376BF3BB-0694-241F-FBBA-8DAB85856652}"/>
          </ac:picMkLst>
        </pc:picChg>
        <pc:picChg chg="add mod">
          <ac:chgData name="arturo schofield astorga" userId="2f896e1544c6061a" providerId="LiveId" clId="{86C2F85E-F2E5-4452-B1BD-5062943F065D}" dt="2023-03-16T04:04:07.057" v="853" actId="1076"/>
          <ac:picMkLst>
            <pc:docMk/>
            <pc:sldMk cId="2691714142" sldId="496"/>
            <ac:picMk id="6" creationId="{E45726DC-55AC-ECD1-B887-AD87DCA0E332}"/>
          </ac:picMkLst>
        </pc:picChg>
      </pc:sldChg>
      <pc:sldChg chg="addSp delSp modSp add mod">
        <pc:chgData name="arturo schofield astorga" userId="2f896e1544c6061a" providerId="LiveId" clId="{86C2F85E-F2E5-4452-B1BD-5062943F065D}" dt="2023-03-16T04:06:30.472" v="868" actId="208"/>
        <pc:sldMkLst>
          <pc:docMk/>
          <pc:sldMk cId="3943475167" sldId="497"/>
        </pc:sldMkLst>
        <pc:spChg chg="mod">
          <ac:chgData name="arturo schofield astorga" userId="2f896e1544c6061a" providerId="LiveId" clId="{86C2F85E-F2E5-4452-B1BD-5062943F065D}" dt="2023-03-16T04:06:30.472" v="868" actId="208"/>
          <ac:spMkLst>
            <pc:docMk/>
            <pc:sldMk cId="3943475167" sldId="497"/>
            <ac:spMk id="2" creationId="{D92754F4-8ED9-5F1F-CA4B-39D57AC15555}"/>
          </ac:spMkLst>
        </pc:spChg>
        <pc:spChg chg="mod">
          <ac:chgData name="arturo schofield astorga" userId="2f896e1544c6061a" providerId="LiveId" clId="{86C2F85E-F2E5-4452-B1BD-5062943F065D}" dt="2023-03-16T04:06:11.545" v="866" actId="113"/>
          <ac:spMkLst>
            <pc:docMk/>
            <pc:sldMk cId="3943475167" sldId="497"/>
            <ac:spMk id="4" creationId="{00000000-0000-0000-0000-000000000000}"/>
          </ac:spMkLst>
        </pc:spChg>
        <pc:picChg chg="add mod">
          <ac:chgData name="arturo schofield astorga" userId="2f896e1544c6061a" providerId="LiveId" clId="{86C2F85E-F2E5-4452-B1BD-5062943F065D}" dt="2023-03-16T04:06:15.867" v="867" actId="1076"/>
          <ac:picMkLst>
            <pc:docMk/>
            <pc:sldMk cId="3943475167" sldId="497"/>
            <ac:picMk id="3" creationId="{3AF5A54E-E1A3-D4FF-DC95-D14E407C1FF6}"/>
          </ac:picMkLst>
        </pc:picChg>
        <pc:picChg chg="del">
          <ac:chgData name="arturo schofield astorga" userId="2f896e1544c6061a" providerId="LiveId" clId="{86C2F85E-F2E5-4452-B1BD-5062943F065D}" dt="2023-03-16T04:06:03.400" v="861" actId="478"/>
          <ac:picMkLst>
            <pc:docMk/>
            <pc:sldMk cId="3943475167" sldId="497"/>
            <ac:picMk id="6" creationId="{E45726DC-55AC-ECD1-B887-AD87DCA0E332}"/>
          </ac:picMkLst>
        </pc:picChg>
      </pc:sldChg>
      <pc:sldChg chg="addSp delSp modSp add mod modAnim">
        <pc:chgData name="arturo schofield astorga" userId="2f896e1544c6061a" providerId="LiveId" clId="{86C2F85E-F2E5-4452-B1BD-5062943F065D}" dt="2023-03-16T04:08:19.294" v="889" actId="1076"/>
        <pc:sldMkLst>
          <pc:docMk/>
          <pc:sldMk cId="2939419209" sldId="498"/>
        </pc:sldMkLst>
        <pc:spChg chg="mod">
          <ac:chgData name="arturo schofield astorga" userId="2f896e1544c6061a" providerId="LiveId" clId="{86C2F85E-F2E5-4452-B1BD-5062943F065D}" dt="2023-03-16T04:07:59.188" v="886"/>
          <ac:spMkLst>
            <pc:docMk/>
            <pc:sldMk cId="2939419209" sldId="498"/>
            <ac:spMk id="4" creationId="{00000000-0000-0000-0000-000000000000}"/>
          </ac:spMkLst>
        </pc:spChg>
        <pc:spChg chg="mod">
          <ac:chgData name="arturo schofield astorga" userId="2f896e1544c6061a" providerId="LiveId" clId="{86C2F85E-F2E5-4452-B1BD-5062943F065D}" dt="2023-03-16T04:08:19.294" v="889" actId="1076"/>
          <ac:spMkLst>
            <pc:docMk/>
            <pc:sldMk cId="2939419209" sldId="498"/>
            <ac:spMk id="5" creationId="{00000000-0000-0000-0000-000000000000}"/>
          </ac:spMkLst>
        </pc:spChg>
        <pc:spChg chg="mod">
          <ac:chgData name="arturo schofield astorga" userId="2f896e1544c6061a" providerId="LiveId" clId="{86C2F85E-F2E5-4452-B1BD-5062943F065D}" dt="2023-03-16T04:08:19.294" v="889" actId="1076"/>
          <ac:spMkLst>
            <pc:docMk/>
            <pc:sldMk cId="2939419209" sldId="498"/>
            <ac:spMk id="6" creationId="{00000000-0000-0000-0000-000000000000}"/>
          </ac:spMkLst>
        </pc:spChg>
        <pc:spChg chg="mod">
          <ac:chgData name="arturo schofield astorga" userId="2f896e1544c6061a" providerId="LiveId" clId="{86C2F85E-F2E5-4452-B1BD-5062943F065D}" dt="2023-03-16T04:08:03.711" v="887" actId="14100"/>
          <ac:spMkLst>
            <pc:docMk/>
            <pc:sldMk cId="2939419209" sldId="498"/>
            <ac:spMk id="7" creationId="{DFE2F56B-6315-32C1-692B-BEE5050B125D}"/>
          </ac:spMkLst>
        </pc:spChg>
        <pc:picChg chg="mod">
          <ac:chgData name="arturo schofield astorga" userId="2f896e1544c6061a" providerId="LiveId" clId="{86C2F85E-F2E5-4452-B1BD-5062943F065D}" dt="2023-03-16T04:08:19.294" v="889" actId="1076"/>
          <ac:picMkLst>
            <pc:docMk/>
            <pc:sldMk cId="2939419209" sldId="498"/>
            <ac:picMk id="2" creationId="{3852C8B1-D107-5AA9-FDA1-551B4DFFC110}"/>
          </ac:picMkLst>
        </pc:picChg>
        <pc:picChg chg="del">
          <ac:chgData name="arturo schofield astorga" userId="2f896e1544c6061a" providerId="LiveId" clId="{86C2F85E-F2E5-4452-B1BD-5062943F065D}" dt="2023-03-16T04:07:42.505" v="879" actId="478"/>
          <ac:picMkLst>
            <pc:docMk/>
            <pc:sldMk cId="2939419209" sldId="498"/>
            <ac:picMk id="3" creationId="{79058906-CB59-2E25-F34F-2770A4F17174}"/>
          </ac:picMkLst>
        </pc:picChg>
        <pc:picChg chg="add mod">
          <ac:chgData name="arturo schofield astorga" userId="2f896e1544c6061a" providerId="LiveId" clId="{86C2F85E-F2E5-4452-B1BD-5062943F065D}" dt="2023-03-16T04:08:19.294" v="889" actId="1076"/>
          <ac:picMkLst>
            <pc:docMk/>
            <pc:sldMk cId="2939419209" sldId="498"/>
            <ac:picMk id="8" creationId="{037F7807-70F3-A4AD-AA30-AFEF5F14F65A}"/>
          </ac:picMkLst>
        </pc:picChg>
        <pc:picChg chg="del">
          <ac:chgData name="arturo schofield astorga" userId="2f896e1544c6061a" providerId="LiveId" clId="{86C2F85E-F2E5-4452-B1BD-5062943F065D}" dt="2023-03-16T04:08:05.393" v="888" actId="478"/>
          <ac:picMkLst>
            <pc:docMk/>
            <pc:sldMk cId="2939419209" sldId="498"/>
            <ac:picMk id="9" creationId="{5312B96C-7C46-FF34-3E81-735B40F6C6CE}"/>
          </ac:picMkLst>
        </pc:picChg>
        <pc:picChg chg="add mod">
          <ac:chgData name="arturo schofield astorga" userId="2f896e1544c6061a" providerId="LiveId" clId="{86C2F85E-F2E5-4452-B1BD-5062943F065D}" dt="2023-03-16T04:08:19.294" v="889" actId="1076"/>
          <ac:picMkLst>
            <pc:docMk/>
            <pc:sldMk cId="2939419209" sldId="498"/>
            <ac:picMk id="10" creationId="{B714BF43-50B4-AB31-800F-94037C16393F}"/>
          </ac:picMkLst>
        </pc:picChg>
        <pc:picChg chg="add mod">
          <ac:chgData name="arturo schofield astorga" userId="2f896e1544c6061a" providerId="LiveId" clId="{86C2F85E-F2E5-4452-B1BD-5062943F065D}" dt="2023-03-16T04:07:48.654" v="881" actId="1076"/>
          <ac:picMkLst>
            <pc:docMk/>
            <pc:sldMk cId="2939419209" sldId="498"/>
            <ac:picMk id="11" creationId="{BC591545-208D-81FD-7EB1-6D542E394CBF}"/>
          </ac:picMkLst>
        </pc:picChg>
      </pc:sldChg>
      <pc:sldChg chg="addSp delSp modSp add mod">
        <pc:chgData name="arturo schofield astorga" userId="2f896e1544c6061a" providerId="LiveId" clId="{86C2F85E-F2E5-4452-B1BD-5062943F065D}" dt="2023-03-16T04:10:51.198" v="902" actId="1076"/>
        <pc:sldMkLst>
          <pc:docMk/>
          <pc:sldMk cId="3121710767" sldId="499"/>
        </pc:sldMkLst>
        <pc:spChg chg="mod">
          <ac:chgData name="arturo schofield astorga" userId="2f896e1544c6061a" providerId="LiveId" clId="{86C2F85E-F2E5-4452-B1BD-5062943F065D}" dt="2023-03-16T04:10:31.976" v="899" actId="113"/>
          <ac:spMkLst>
            <pc:docMk/>
            <pc:sldMk cId="3121710767" sldId="499"/>
            <ac:spMk id="4" creationId="{00000000-0000-0000-0000-000000000000}"/>
          </ac:spMkLst>
        </pc:spChg>
        <pc:spChg chg="mod">
          <ac:chgData name="arturo schofield astorga" userId="2f896e1544c6061a" providerId="LiveId" clId="{86C2F85E-F2E5-4452-B1BD-5062943F065D}" dt="2023-03-16T04:10:18.452" v="893"/>
          <ac:spMkLst>
            <pc:docMk/>
            <pc:sldMk cId="3121710767" sldId="499"/>
            <ac:spMk id="6" creationId="{00000000-0000-0000-0000-000000000000}"/>
          </ac:spMkLst>
        </pc:spChg>
        <pc:picChg chg="del">
          <ac:chgData name="arturo schofield astorga" userId="2f896e1544c6061a" providerId="LiveId" clId="{86C2F85E-F2E5-4452-B1BD-5062943F065D}" dt="2023-03-16T04:10:21.575" v="894" actId="478"/>
          <ac:picMkLst>
            <pc:docMk/>
            <pc:sldMk cId="3121710767" sldId="499"/>
            <ac:picMk id="2" creationId="{B6AA1BBD-5F4E-DC3C-2704-B839A6AD6830}"/>
          </ac:picMkLst>
        </pc:picChg>
        <pc:picChg chg="add mod">
          <ac:chgData name="arturo schofield astorga" userId="2f896e1544c6061a" providerId="LiveId" clId="{86C2F85E-F2E5-4452-B1BD-5062943F065D}" dt="2023-03-16T04:10:23.671" v="896" actId="1076"/>
          <ac:picMkLst>
            <pc:docMk/>
            <pc:sldMk cId="3121710767" sldId="499"/>
            <ac:picMk id="3" creationId="{81EE4576-43CC-12DA-4B62-D236E65AB2FE}"/>
          </ac:picMkLst>
        </pc:picChg>
        <pc:picChg chg="mod">
          <ac:chgData name="arturo schofield astorga" userId="2f896e1544c6061a" providerId="LiveId" clId="{86C2F85E-F2E5-4452-B1BD-5062943F065D}" dt="2023-03-16T04:10:51.198" v="902" actId="1076"/>
          <ac:picMkLst>
            <pc:docMk/>
            <pc:sldMk cId="3121710767" sldId="499"/>
            <ac:picMk id="7" creationId="{1B540189-85D7-E370-D288-EF559C082461}"/>
          </ac:picMkLst>
        </pc:picChg>
      </pc:sldChg>
      <pc:sldChg chg="addSp delSp modSp add mod">
        <pc:chgData name="arturo schofield astorga" userId="2f896e1544c6061a" providerId="LiveId" clId="{86C2F85E-F2E5-4452-B1BD-5062943F065D}" dt="2023-03-16T04:11:34.098" v="911" actId="22"/>
        <pc:sldMkLst>
          <pc:docMk/>
          <pc:sldMk cId="3462599395" sldId="500"/>
        </pc:sldMkLst>
        <pc:spChg chg="mod">
          <ac:chgData name="arturo schofield astorga" userId="2f896e1544c6061a" providerId="LiveId" clId="{86C2F85E-F2E5-4452-B1BD-5062943F065D}" dt="2023-03-16T04:11:20.391" v="909" actId="113"/>
          <ac:spMkLst>
            <pc:docMk/>
            <pc:sldMk cId="3462599395" sldId="500"/>
            <ac:spMk id="4" creationId="{00000000-0000-0000-0000-000000000000}"/>
          </ac:spMkLst>
        </pc:spChg>
        <pc:spChg chg="add del">
          <ac:chgData name="arturo schofield astorga" userId="2f896e1544c6061a" providerId="LiveId" clId="{86C2F85E-F2E5-4452-B1BD-5062943F065D}" dt="2023-03-16T04:11:34.098" v="911" actId="22"/>
          <ac:spMkLst>
            <pc:docMk/>
            <pc:sldMk cId="3462599395" sldId="500"/>
            <ac:spMk id="8" creationId="{892D4CCF-EF80-AAB0-0744-6C48C39C0838}"/>
          </ac:spMkLst>
        </pc:spChg>
        <pc:picChg chg="add mod">
          <ac:chgData name="arturo schofield astorga" userId="2f896e1544c6061a" providerId="LiveId" clId="{86C2F85E-F2E5-4452-B1BD-5062943F065D}" dt="2023-03-16T04:11:14.767" v="906" actId="1076"/>
          <ac:picMkLst>
            <pc:docMk/>
            <pc:sldMk cId="3462599395" sldId="500"/>
            <ac:picMk id="3" creationId="{6530F2E3-F75B-F905-01B6-5077C25C826D}"/>
          </ac:picMkLst>
        </pc:picChg>
        <pc:picChg chg="del">
          <ac:chgData name="arturo schofield astorga" userId="2f896e1544c6061a" providerId="LiveId" clId="{86C2F85E-F2E5-4452-B1BD-5062943F065D}" dt="2023-03-16T04:11:08.744" v="904" actId="478"/>
          <ac:picMkLst>
            <pc:docMk/>
            <pc:sldMk cId="3462599395" sldId="500"/>
            <ac:picMk id="6" creationId="{E45726DC-55AC-ECD1-B887-AD87DCA0E332}"/>
          </ac:picMkLst>
        </pc:picChg>
      </pc:sldChg>
      <pc:sldChg chg="addSp delSp modSp add mod">
        <pc:chgData name="arturo schofield astorga" userId="2f896e1544c6061a" providerId="LiveId" clId="{86C2F85E-F2E5-4452-B1BD-5062943F065D}" dt="2023-03-16T04:13:52.749" v="957" actId="167"/>
        <pc:sldMkLst>
          <pc:docMk/>
          <pc:sldMk cId="2617638286" sldId="501"/>
        </pc:sldMkLst>
        <pc:spChg chg="mod">
          <ac:chgData name="arturo schofield astorga" userId="2f896e1544c6061a" providerId="LiveId" clId="{86C2F85E-F2E5-4452-B1BD-5062943F065D}" dt="2023-03-16T04:13:46.555" v="955" actId="1076"/>
          <ac:spMkLst>
            <pc:docMk/>
            <pc:sldMk cId="2617638286" sldId="501"/>
            <ac:spMk id="2" creationId="{D92754F4-8ED9-5F1F-CA4B-39D57AC15555}"/>
          </ac:spMkLst>
        </pc:spChg>
        <pc:spChg chg="mod">
          <ac:chgData name="arturo schofield astorga" userId="2f896e1544c6061a" providerId="LiveId" clId="{86C2F85E-F2E5-4452-B1BD-5062943F065D}" dt="2023-03-16T04:11:44.379" v="915" actId="113"/>
          <ac:spMkLst>
            <pc:docMk/>
            <pc:sldMk cId="2617638286" sldId="501"/>
            <ac:spMk id="4" creationId="{00000000-0000-0000-0000-000000000000}"/>
          </ac:spMkLst>
        </pc:spChg>
        <pc:spChg chg="add mod">
          <ac:chgData name="arturo schofield astorga" userId="2f896e1544c6061a" providerId="LiveId" clId="{86C2F85E-F2E5-4452-B1BD-5062943F065D}" dt="2023-03-16T04:13:29.277" v="952" actId="14100"/>
          <ac:spMkLst>
            <pc:docMk/>
            <pc:sldMk cId="2617638286" sldId="501"/>
            <ac:spMk id="7" creationId="{50064636-D896-88FF-7096-7D300EEFDEA1}"/>
          </ac:spMkLst>
        </pc:spChg>
        <pc:spChg chg="add mod">
          <ac:chgData name="arturo schofield astorga" userId="2f896e1544c6061a" providerId="LiveId" clId="{86C2F85E-F2E5-4452-B1BD-5062943F065D}" dt="2023-03-16T04:13:40.221" v="954" actId="1076"/>
          <ac:spMkLst>
            <pc:docMk/>
            <pc:sldMk cId="2617638286" sldId="501"/>
            <ac:spMk id="8" creationId="{95B6EEA4-FE72-8755-BE4A-E8BB6E73C9D8}"/>
          </ac:spMkLst>
        </pc:spChg>
        <pc:picChg chg="del">
          <ac:chgData name="arturo schofield astorga" userId="2f896e1544c6061a" providerId="LiveId" clId="{86C2F85E-F2E5-4452-B1BD-5062943F065D}" dt="2023-03-16T04:11:48.633" v="916" actId="478"/>
          <ac:picMkLst>
            <pc:docMk/>
            <pc:sldMk cId="2617638286" sldId="501"/>
            <ac:picMk id="3" creationId="{6530F2E3-F75B-F905-01B6-5077C25C826D}"/>
          </ac:picMkLst>
        </pc:picChg>
        <pc:picChg chg="del">
          <ac:chgData name="arturo schofield astorga" userId="2f896e1544c6061a" providerId="LiveId" clId="{86C2F85E-F2E5-4452-B1BD-5062943F065D}" dt="2023-03-16T04:11:57.173" v="920" actId="478"/>
          <ac:picMkLst>
            <pc:docMk/>
            <pc:sldMk cId="2617638286" sldId="501"/>
            <ac:picMk id="5" creationId="{7BAA4571-91A5-E801-19E4-B62ABF9F90F9}"/>
          </ac:picMkLst>
        </pc:picChg>
        <pc:picChg chg="add mod">
          <ac:chgData name="arturo schofield astorga" userId="2f896e1544c6061a" providerId="LiveId" clId="{86C2F85E-F2E5-4452-B1BD-5062943F065D}" dt="2023-03-16T04:13:46.555" v="955" actId="1076"/>
          <ac:picMkLst>
            <pc:docMk/>
            <pc:sldMk cId="2617638286" sldId="501"/>
            <ac:picMk id="6" creationId="{8B0DD600-5134-DD3B-EDAF-1B698F1A267B}"/>
          </ac:picMkLst>
        </pc:picChg>
        <pc:picChg chg="add mod ord">
          <ac:chgData name="arturo schofield astorga" userId="2f896e1544c6061a" providerId="LiveId" clId="{86C2F85E-F2E5-4452-B1BD-5062943F065D}" dt="2023-03-16T04:13:52.749" v="957" actId="167"/>
          <ac:picMkLst>
            <pc:docMk/>
            <pc:sldMk cId="2617638286" sldId="501"/>
            <ac:picMk id="9" creationId="{05D3D5BF-F197-9AEC-1E54-D2FAB1961056}"/>
          </ac:picMkLst>
        </pc:picChg>
      </pc:sldChg>
      <pc:sldChg chg="addSp delSp modSp add mod">
        <pc:chgData name="arturo schofield astorga" userId="2f896e1544c6061a" providerId="LiveId" clId="{86C2F85E-F2E5-4452-B1BD-5062943F065D}" dt="2023-03-16T04:16:44.635" v="978" actId="1076"/>
        <pc:sldMkLst>
          <pc:docMk/>
          <pc:sldMk cId="3382621562" sldId="502"/>
        </pc:sldMkLst>
        <pc:spChg chg="mod">
          <ac:chgData name="arturo schofield astorga" userId="2f896e1544c6061a" providerId="LiveId" clId="{86C2F85E-F2E5-4452-B1BD-5062943F065D}" dt="2023-03-16T04:15:57.479" v="977" actId="113"/>
          <ac:spMkLst>
            <pc:docMk/>
            <pc:sldMk cId="3382621562" sldId="502"/>
            <ac:spMk id="4" creationId="{00000000-0000-0000-0000-000000000000}"/>
          </ac:spMkLst>
        </pc:spChg>
        <pc:spChg chg="mod">
          <ac:chgData name="arturo schofield astorga" userId="2f896e1544c6061a" providerId="LiveId" clId="{86C2F85E-F2E5-4452-B1BD-5062943F065D}" dt="2023-03-16T04:16:44.635" v="978" actId="1076"/>
          <ac:spMkLst>
            <pc:docMk/>
            <pc:sldMk cId="3382621562" sldId="502"/>
            <ac:spMk id="5" creationId="{00000000-0000-0000-0000-000000000000}"/>
          </ac:spMkLst>
        </pc:spChg>
        <pc:spChg chg="mod">
          <ac:chgData name="arturo schofield astorga" userId="2f896e1544c6061a" providerId="LiveId" clId="{86C2F85E-F2E5-4452-B1BD-5062943F065D}" dt="2023-03-16T04:15:18.917" v="961"/>
          <ac:spMkLst>
            <pc:docMk/>
            <pc:sldMk cId="3382621562" sldId="502"/>
            <ac:spMk id="6" creationId="{00000000-0000-0000-0000-000000000000}"/>
          </ac:spMkLst>
        </pc:spChg>
        <pc:picChg chg="del">
          <ac:chgData name="arturo schofield astorga" userId="2f896e1544c6061a" providerId="LiveId" clId="{86C2F85E-F2E5-4452-B1BD-5062943F065D}" dt="2023-03-16T04:15:37.726" v="967" actId="478"/>
          <ac:picMkLst>
            <pc:docMk/>
            <pc:sldMk cId="3382621562" sldId="502"/>
            <ac:picMk id="2" creationId="{985285DC-EC71-C08E-AC66-C269E557B045}"/>
          </ac:picMkLst>
        </pc:picChg>
        <pc:picChg chg="add mod">
          <ac:chgData name="arturo schofield astorga" userId="2f896e1544c6061a" providerId="LiveId" clId="{86C2F85E-F2E5-4452-B1BD-5062943F065D}" dt="2023-03-16T04:15:34.247" v="966" actId="1076"/>
          <ac:picMkLst>
            <pc:docMk/>
            <pc:sldMk cId="3382621562" sldId="502"/>
            <ac:picMk id="3" creationId="{09DE3187-F301-6BAE-6943-FBAAE62E2C63}"/>
          </ac:picMkLst>
        </pc:picChg>
        <pc:picChg chg="mod">
          <ac:chgData name="arturo schofield astorga" userId="2f896e1544c6061a" providerId="LiveId" clId="{86C2F85E-F2E5-4452-B1BD-5062943F065D}" dt="2023-03-16T04:15:27.976" v="963" actId="1076"/>
          <ac:picMkLst>
            <pc:docMk/>
            <pc:sldMk cId="3382621562" sldId="502"/>
            <ac:picMk id="7" creationId="{1B540189-85D7-E370-D288-EF559C082461}"/>
          </ac:picMkLst>
        </pc:picChg>
        <pc:picChg chg="add mod">
          <ac:chgData name="arturo schofield astorga" userId="2f896e1544c6061a" providerId="LiveId" clId="{86C2F85E-F2E5-4452-B1BD-5062943F065D}" dt="2023-03-16T04:15:40.954" v="969" actId="1076"/>
          <ac:picMkLst>
            <pc:docMk/>
            <pc:sldMk cId="3382621562" sldId="502"/>
            <ac:picMk id="8" creationId="{F5A457ED-6DA7-F170-62FC-1231B65E43A7}"/>
          </ac:picMkLst>
        </pc:picChg>
        <pc:picChg chg="mod">
          <ac:chgData name="arturo schofield astorga" userId="2f896e1544c6061a" providerId="LiveId" clId="{86C2F85E-F2E5-4452-B1BD-5062943F065D}" dt="2023-03-16T04:15:29.720" v="964" actId="1076"/>
          <ac:picMkLst>
            <pc:docMk/>
            <pc:sldMk cId="3382621562" sldId="502"/>
            <ac:picMk id="9" creationId="{00000000-0000-0000-0000-000000000000}"/>
          </ac:picMkLst>
        </pc:picChg>
      </pc:sldChg>
      <pc:sldChg chg="addSp delSp modSp add mod modAnim">
        <pc:chgData name="arturo schofield astorga" userId="2f896e1544c6061a" providerId="LiveId" clId="{86C2F85E-F2E5-4452-B1BD-5062943F065D}" dt="2023-03-16T04:18:43.750" v="1012" actId="14100"/>
        <pc:sldMkLst>
          <pc:docMk/>
          <pc:sldMk cId="4207095738" sldId="503"/>
        </pc:sldMkLst>
        <pc:spChg chg="mod">
          <ac:chgData name="arturo schofield astorga" userId="2f896e1544c6061a" providerId="LiveId" clId="{86C2F85E-F2E5-4452-B1BD-5062943F065D}" dt="2023-03-16T04:18:00.392" v="998"/>
          <ac:spMkLst>
            <pc:docMk/>
            <pc:sldMk cId="4207095738" sldId="503"/>
            <ac:spMk id="4" creationId="{00000000-0000-0000-0000-000000000000}"/>
          </ac:spMkLst>
        </pc:spChg>
        <pc:spChg chg="mod">
          <ac:chgData name="arturo schofield astorga" userId="2f896e1544c6061a" providerId="LiveId" clId="{86C2F85E-F2E5-4452-B1BD-5062943F065D}" dt="2023-03-16T04:18:15.042" v="1002" actId="14100"/>
          <ac:spMkLst>
            <pc:docMk/>
            <pc:sldMk cId="4207095738" sldId="503"/>
            <ac:spMk id="5" creationId="{00000000-0000-0000-0000-000000000000}"/>
          </ac:spMkLst>
        </pc:spChg>
        <pc:spChg chg="mod">
          <ac:chgData name="arturo schofield astorga" userId="2f896e1544c6061a" providerId="LiveId" clId="{86C2F85E-F2E5-4452-B1BD-5062943F065D}" dt="2023-03-16T04:18:36.458" v="1010" actId="1076"/>
          <ac:spMkLst>
            <pc:docMk/>
            <pc:sldMk cId="4207095738" sldId="503"/>
            <ac:spMk id="6" creationId="{00000000-0000-0000-0000-000000000000}"/>
          </ac:spMkLst>
        </pc:spChg>
        <pc:spChg chg="mod">
          <ac:chgData name="arturo schofield astorga" userId="2f896e1544c6061a" providerId="LiveId" clId="{86C2F85E-F2E5-4452-B1BD-5062943F065D}" dt="2023-03-16T04:18:43.750" v="1012" actId="14100"/>
          <ac:spMkLst>
            <pc:docMk/>
            <pc:sldMk cId="4207095738" sldId="503"/>
            <ac:spMk id="7" creationId="{DFE2F56B-6315-32C1-692B-BEE5050B125D}"/>
          </ac:spMkLst>
        </pc:spChg>
        <pc:picChg chg="mod">
          <ac:chgData name="arturo schofield astorga" userId="2f896e1544c6061a" providerId="LiveId" clId="{86C2F85E-F2E5-4452-B1BD-5062943F065D}" dt="2023-03-16T04:18:37.950" v="1011" actId="1076"/>
          <ac:picMkLst>
            <pc:docMk/>
            <pc:sldMk cId="4207095738" sldId="503"/>
            <ac:picMk id="2" creationId="{3852C8B1-D107-5AA9-FDA1-551B4DFFC110}"/>
          </ac:picMkLst>
        </pc:picChg>
        <pc:picChg chg="add mod">
          <ac:chgData name="arturo schofield astorga" userId="2f896e1544c6061a" providerId="LiveId" clId="{86C2F85E-F2E5-4452-B1BD-5062943F065D}" dt="2023-03-16T04:17:50.359" v="991" actId="1076"/>
          <ac:picMkLst>
            <pc:docMk/>
            <pc:sldMk cId="4207095738" sldId="503"/>
            <ac:picMk id="3" creationId="{2C555CDA-9072-D369-85E5-FA6BF7C4021B}"/>
          </ac:picMkLst>
        </pc:picChg>
        <pc:picChg chg="del">
          <ac:chgData name="arturo schofield astorga" userId="2f896e1544c6061a" providerId="LiveId" clId="{86C2F85E-F2E5-4452-B1BD-5062943F065D}" dt="2023-03-16T04:18:21.874" v="1004" actId="478"/>
          <ac:picMkLst>
            <pc:docMk/>
            <pc:sldMk cId="4207095738" sldId="503"/>
            <ac:picMk id="8" creationId="{037F7807-70F3-A4AD-AA30-AFEF5F14F65A}"/>
          </ac:picMkLst>
        </pc:picChg>
        <pc:picChg chg="add mod ord">
          <ac:chgData name="arturo schofield astorga" userId="2f896e1544c6061a" providerId="LiveId" clId="{86C2F85E-F2E5-4452-B1BD-5062943F065D}" dt="2023-03-16T04:18:11.769" v="1001" actId="167"/>
          <ac:picMkLst>
            <pc:docMk/>
            <pc:sldMk cId="4207095738" sldId="503"/>
            <ac:picMk id="9" creationId="{AFBD3507-A8CF-164A-5A38-4B77116D1DC3}"/>
          </ac:picMkLst>
        </pc:picChg>
        <pc:picChg chg="del">
          <ac:chgData name="arturo schofield astorga" userId="2f896e1544c6061a" providerId="LiveId" clId="{86C2F85E-F2E5-4452-B1BD-5062943F065D}" dt="2023-03-16T04:18:23.032" v="1005" actId="478"/>
          <ac:picMkLst>
            <pc:docMk/>
            <pc:sldMk cId="4207095738" sldId="503"/>
            <ac:picMk id="10" creationId="{B714BF43-50B4-AB31-800F-94037C16393F}"/>
          </ac:picMkLst>
        </pc:picChg>
        <pc:picChg chg="del">
          <ac:chgData name="arturo schofield astorga" userId="2f896e1544c6061a" providerId="LiveId" clId="{86C2F85E-F2E5-4452-B1BD-5062943F065D}" dt="2023-03-16T04:17:31.462" v="985" actId="478"/>
          <ac:picMkLst>
            <pc:docMk/>
            <pc:sldMk cId="4207095738" sldId="503"/>
            <ac:picMk id="11" creationId="{BC591545-208D-81FD-7EB1-6D542E394CBF}"/>
          </ac:picMkLst>
        </pc:picChg>
      </pc:sldChg>
      <pc:sldChg chg="addSp delSp modSp add mod">
        <pc:chgData name="arturo schofield astorga" userId="2f896e1544c6061a" providerId="LiveId" clId="{86C2F85E-F2E5-4452-B1BD-5062943F065D}" dt="2023-03-16T04:19:19.757" v="1019" actId="113"/>
        <pc:sldMkLst>
          <pc:docMk/>
          <pc:sldMk cId="1431703305" sldId="504"/>
        </pc:sldMkLst>
        <pc:spChg chg="mod">
          <ac:chgData name="arturo schofield astorga" userId="2f896e1544c6061a" providerId="LiveId" clId="{86C2F85E-F2E5-4452-B1BD-5062943F065D}" dt="2023-03-16T04:19:06.285" v="1014" actId="208"/>
          <ac:spMkLst>
            <pc:docMk/>
            <pc:sldMk cId="1431703305" sldId="504"/>
            <ac:spMk id="2" creationId="{D92754F4-8ED9-5F1F-CA4B-39D57AC15555}"/>
          </ac:spMkLst>
        </pc:spChg>
        <pc:spChg chg="mod">
          <ac:chgData name="arturo schofield astorga" userId="2f896e1544c6061a" providerId="LiveId" clId="{86C2F85E-F2E5-4452-B1BD-5062943F065D}" dt="2023-03-16T04:19:19.757" v="1019" actId="113"/>
          <ac:spMkLst>
            <pc:docMk/>
            <pc:sldMk cId="1431703305" sldId="504"/>
            <ac:spMk id="4" creationId="{00000000-0000-0000-0000-000000000000}"/>
          </ac:spMkLst>
        </pc:spChg>
        <pc:picChg chg="del">
          <ac:chgData name="arturo schofield astorga" userId="2f896e1544c6061a" providerId="LiveId" clId="{86C2F85E-F2E5-4452-B1BD-5062943F065D}" dt="2023-03-16T04:19:12.742" v="1015" actId="478"/>
          <ac:picMkLst>
            <pc:docMk/>
            <pc:sldMk cId="1431703305" sldId="504"/>
            <ac:picMk id="3" creationId="{3AF5A54E-E1A3-D4FF-DC95-D14E407C1FF6}"/>
          </ac:picMkLst>
        </pc:picChg>
        <pc:picChg chg="add mod">
          <ac:chgData name="arturo schofield astorga" userId="2f896e1544c6061a" providerId="LiveId" clId="{86C2F85E-F2E5-4452-B1BD-5062943F065D}" dt="2023-03-16T04:19:13.047" v="1016"/>
          <ac:picMkLst>
            <pc:docMk/>
            <pc:sldMk cId="1431703305" sldId="504"/>
            <ac:picMk id="6" creationId="{9CD11EA2-13C1-08A3-6A36-B90BC52E1E37}"/>
          </ac:picMkLst>
        </pc:picChg>
      </pc:sldChg>
      <pc:sldChg chg="addSp delSp modSp add mod">
        <pc:chgData name="arturo schofield astorga" userId="2f896e1544c6061a" providerId="LiveId" clId="{86C2F85E-F2E5-4452-B1BD-5062943F065D}" dt="2023-03-16T04:22:05.819" v="1047" actId="478"/>
        <pc:sldMkLst>
          <pc:docMk/>
          <pc:sldMk cId="4288196910" sldId="505"/>
        </pc:sldMkLst>
        <pc:spChg chg="mod">
          <ac:chgData name="arturo schofield astorga" userId="2f896e1544c6061a" providerId="LiveId" clId="{86C2F85E-F2E5-4452-B1BD-5062943F065D}" dt="2023-03-16T04:21:05.566" v="1034"/>
          <ac:spMkLst>
            <pc:docMk/>
            <pc:sldMk cId="4288196910" sldId="505"/>
            <ac:spMk id="4" creationId="{00000000-0000-0000-0000-000000000000}"/>
          </ac:spMkLst>
        </pc:spChg>
        <pc:spChg chg="mod">
          <ac:chgData name="arturo schofield astorga" userId="2f896e1544c6061a" providerId="LiveId" clId="{86C2F85E-F2E5-4452-B1BD-5062943F065D}" dt="2023-03-16T04:21:58.289" v="1045" actId="14100"/>
          <ac:spMkLst>
            <pc:docMk/>
            <pc:sldMk cId="4288196910" sldId="505"/>
            <ac:spMk id="5" creationId="{00000000-0000-0000-0000-000000000000}"/>
          </ac:spMkLst>
        </pc:spChg>
        <pc:spChg chg="mod">
          <ac:chgData name="arturo schofield astorga" userId="2f896e1544c6061a" providerId="LiveId" clId="{86C2F85E-F2E5-4452-B1BD-5062943F065D}" dt="2023-03-16T04:21:56.620" v="1044" actId="1076"/>
          <ac:spMkLst>
            <pc:docMk/>
            <pc:sldMk cId="4288196910" sldId="505"/>
            <ac:spMk id="6" creationId="{00000000-0000-0000-0000-000000000000}"/>
          </ac:spMkLst>
        </pc:spChg>
        <pc:spChg chg="mod">
          <ac:chgData name="arturo schofield astorga" userId="2f896e1544c6061a" providerId="LiveId" clId="{86C2F85E-F2E5-4452-B1BD-5062943F065D}" dt="2023-03-16T04:21:38.114" v="1043" actId="14100"/>
          <ac:spMkLst>
            <pc:docMk/>
            <pc:sldMk cId="4288196910" sldId="505"/>
            <ac:spMk id="7" creationId="{DFE2F56B-6315-32C1-692B-BEE5050B125D}"/>
          </ac:spMkLst>
        </pc:spChg>
        <pc:picChg chg="del">
          <ac:chgData name="arturo schofield astorga" userId="2f896e1544c6061a" providerId="LiveId" clId="{86C2F85E-F2E5-4452-B1BD-5062943F065D}" dt="2023-03-16T04:20:55.253" v="1030" actId="478"/>
          <ac:picMkLst>
            <pc:docMk/>
            <pc:sldMk cId="4288196910" sldId="505"/>
            <ac:picMk id="2" creationId="{3852C8B1-D107-5AA9-FDA1-551B4DFFC110}"/>
          </ac:picMkLst>
        </pc:picChg>
        <pc:picChg chg="del">
          <ac:chgData name="arturo schofield astorga" userId="2f896e1544c6061a" providerId="LiveId" clId="{86C2F85E-F2E5-4452-B1BD-5062943F065D}" dt="2023-03-16T04:20:36.079" v="1023" actId="478"/>
          <ac:picMkLst>
            <pc:docMk/>
            <pc:sldMk cId="4288196910" sldId="505"/>
            <ac:picMk id="3" creationId="{2C555CDA-9072-D369-85E5-FA6BF7C4021B}"/>
          </ac:picMkLst>
        </pc:picChg>
        <pc:picChg chg="add mod">
          <ac:chgData name="arturo schofield astorga" userId="2f896e1544c6061a" providerId="LiveId" clId="{86C2F85E-F2E5-4452-B1BD-5062943F065D}" dt="2023-03-16T04:21:29.760" v="1040" actId="1076"/>
          <ac:picMkLst>
            <pc:docMk/>
            <pc:sldMk cId="4288196910" sldId="505"/>
            <ac:picMk id="8" creationId="{8CB37BEA-0311-1B91-5C76-B8A97E6FAC93}"/>
          </ac:picMkLst>
        </pc:picChg>
        <pc:picChg chg="add del">
          <ac:chgData name="arturo schofield astorga" userId="2f896e1544c6061a" providerId="LiveId" clId="{86C2F85E-F2E5-4452-B1BD-5062943F065D}" dt="2023-03-16T04:22:05.819" v="1047" actId="478"/>
          <ac:picMkLst>
            <pc:docMk/>
            <pc:sldMk cId="4288196910" sldId="505"/>
            <ac:picMk id="9" creationId="{AFBD3507-A8CF-164A-5A38-4B77116D1DC3}"/>
          </ac:picMkLst>
        </pc:picChg>
      </pc:sldChg>
      <pc:sldChg chg="addSp delSp modSp add mod">
        <pc:chgData name="arturo schofield astorga" userId="2f896e1544c6061a" providerId="LiveId" clId="{86C2F85E-F2E5-4452-B1BD-5062943F065D}" dt="2023-03-16T04:22:56.850" v="1060" actId="1076"/>
        <pc:sldMkLst>
          <pc:docMk/>
          <pc:sldMk cId="2234242532" sldId="506"/>
        </pc:sldMkLst>
        <pc:spChg chg="mod">
          <ac:chgData name="arturo schofield astorga" userId="2f896e1544c6061a" providerId="LiveId" clId="{86C2F85E-F2E5-4452-B1BD-5062943F065D}" dt="2023-03-16T04:22:56.850" v="1060" actId="1076"/>
          <ac:spMkLst>
            <pc:docMk/>
            <pc:sldMk cId="2234242532" sldId="506"/>
            <ac:spMk id="4" creationId="{00000000-0000-0000-0000-000000000000}"/>
          </ac:spMkLst>
        </pc:spChg>
        <pc:spChg chg="mod">
          <ac:chgData name="arturo schofield astorga" userId="2f896e1544c6061a" providerId="LiveId" clId="{86C2F85E-F2E5-4452-B1BD-5062943F065D}" dt="2023-03-16T04:22:29.399" v="1051"/>
          <ac:spMkLst>
            <pc:docMk/>
            <pc:sldMk cId="2234242532" sldId="506"/>
            <ac:spMk id="6" creationId="{00000000-0000-0000-0000-000000000000}"/>
          </ac:spMkLst>
        </pc:spChg>
        <pc:picChg chg="add mod">
          <ac:chgData name="arturo schofield astorga" userId="2f896e1544c6061a" providerId="LiveId" clId="{86C2F85E-F2E5-4452-B1BD-5062943F065D}" dt="2023-03-16T04:22:46.036" v="1056" actId="1076"/>
          <ac:picMkLst>
            <pc:docMk/>
            <pc:sldMk cId="2234242532" sldId="506"/>
            <ac:picMk id="2" creationId="{3E54B608-81AB-0065-93F9-38B3DDCAB934}"/>
          </ac:picMkLst>
        </pc:picChg>
        <pc:picChg chg="del">
          <ac:chgData name="arturo schofield astorga" userId="2f896e1544c6061a" providerId="LiveId" clId="{86C2F85E-F2E5-4452-B1BD-5062943F065D}" dt="2023-03-16T04:22:42.675" v="1054" actId="478"/>
          <ac:picMkLst>
            <pc:docMk/>
            <pc:sldMk cId="2234242532" sldId="506"/>
            <ac:picMk id="3" creationId="{66C76C20-C5F0-7EF8-6CBF-AD878F84A9F6}"/>
          </ac:picMkLst>
        </pc:picChg>
        <pc:picChg chg="mod">
          <ac:chgData name="arturo schofield astorga" userId="2f896e1544c6061a" providerId="LiveId" clId="{86C2F85E-F2E5-4452-B1BD-5062943F065D}" dt="2023-03-16T04:22:36.388" v="1053" actId="1076"/>
          <ac:picMkLst>
            <pc:docMk/>
            <pc:sldMk cId="2234242532" sldId="506"/>
            <ac:picMk id="7" creationId="{1B540189-85D7-E370-D288-EF559C082461}"/>
          </ac:picMkLst>
        </pc:picChg>
      </pc:sldChg>
      <pc:sldChg chg="addSp delSp modSp add mod">
        <pc:chgData name="arturo schofield astorga" userId="2f896e1544c6061a" providerId="LiveId" clId="{86C2F85E-F2E5-4452-B1BD-5062943F065D}" dt="2023-03-16T04:23:49.751" v="1069" actId="113"/>
        <pc:sldMkLst>
          <pc:docMk/>
          <pc:sldMk cId="2829618317" sldId="507"/>
        </pc:sldMkLst>
        <pc:spChg chg="mod">
          <ac:chgData name="arturo schofield astorga" userId="2f896e1544c6061a" providerId="LiveId" clId="{86C2F85E-F2E5-4452-B1BD-5062943F065D}" dt="2023-03-16T04:23:42.202" v="1066" actId="14100"/>
          <ac:spMkLst>
            <pc:docMk/>
            <pc:sldMk cId="2829618317" sldId="507"/>
            <ac:spMk id="2" creationId="{D92754F4-8ED9-5F1F-CA4B-39D57AC15555}"/>
          </ac:spMkLst>
        </pc:spChg>
        <pc:spChg chg="mod">
          <ac:chgData name="arturo schofield astorga" userId="2f896e1544c6061a" providerId="LiveId" clId="{86C2F85E-F2E5-4452-B1BD-5062943F065D}" dt="2023-03-16T04:23:49.751" v="1069" actId="113"/>
          <ac:spMkLst>
            <pc:docMk/>
            <pc:sldMk cId="2829618317" sldId="507"/>
            <ac:spMk id="4" creationId="{00000000-0000-0000-0000-000000000000}"/>
          </ac:spMkLst>
        </pc:spChg>
        <pc:picChg chg="add mod">
          <ac:chgData name="arturo schofield astorga" userId="2f896e1544c6061a" providerId="LiveId" clId="{86C2F85E-F2E5-4452-B1BD-5062943F065D}" dt="2023-03-16T04:23:39.967" v="1065" actId="1076"/>
          <ac:picMkLst>
            <pc:docMk/>
            <pc:sldMk cId="2829618317" sldId="507"/>
            <ac:picMk id="3" creationId="{C209A2E8-BF7E-3966-A0ED-31DBEDF5C3EB}"/>
          </ac:picMkLst>
        </pc:picChg>
        <pc:picChg chg="del">
          <ac:chgData name="arturo schofield astorga" userId="2f896e1544c6061a" providerId="LiveId" clId="{86C2F85E-F2E5-4452-B1BD-5062943F065D}" dt="2023-03-16T04:23:37.236" v="1063" actId="478"/>
          <ac:picMkLst>
            <pc:docMk/>
            <pc:sldMk cId="2829618317" sldId="507"/>
            <ac:picMk id="6" creationId="{9CD11EA2-13C1-08A3-6A36-B90BC52E1E37}"/>
          </ac:picMkLst>
        </pc:picChg>
      </pc:sldChg>
      <pc:sldChg chg="addSp delSp modSp add mod">
        <pc:chgData name="arturo schofield astorga" userId="2f896e1544c6061a" providerId="LiveId" clId="{86C2F85E-F2E5-4452-B1BD-5062943F065D}" dt="2023-03-16T04:24:34.146" v="1085"/>
        <pc:sldMkLst>
          <pc:docMk/>
          <pc:sldMk cId="4243200107" sldId="508"/>
        </pc:sldMkLst>
        <pc:spChg chg="mod">
          <ac:chgData name="arturo schofield astorga" userId="2f896e1544c6061a" providerId="LiveId" clId="{86C2F85E-F2E5-4452-B1BD-5062943F065D}" dt="2023-03-16T04:24:34.146" v="1085"/>
          <ac:spMkLst>
            <pc:docMk/>
            <pc:sldMk cId="4243200107" sldId="508"/>
            <ac:spMk id="4" creationId="{00000000-0000-0000-0000-000000000000}"/>
          </ac:spMkLst>
        </pc:spChg>
        <pc:spChg chg="mod">
          <ac:chgData name="arturo schofield astorga" userId="2f896e1544c6061a" providerId="LiveId" clId="{86C2F85E-F2E5-4452-B1BD-5062943F065D}" dt="2023-03-16T04:24:16.041" v="1076" actId="14100"/>
          <ac:spMkLst>
            <pc:docMk/>
            <pc:sldMk cId="4243200107" sldId="508"/>
            <ac:spMk id="5" creationId="{00000000-0000-0000-0000-000000000000}"/>
          </ac:spMkLst>
        </pc:spChg>
        <pc:spChg chg="mod">
          <ac:chgData name="arturo schofield astorga" userId="2f896e1544c6061a" providerId="LiveId" clId="{86C2F85E-F2E5-4452-B1BD-5062943F065D}" dt="2023-03-16T04:24:13.189" v="1075"/>
          <ac:spMkLst>
            <pc:docMk/>
            <pc:sldMk cId="4243200107" sldId="508"/>
            <ac:spMk id="6" creationId="{00000000-0000-0000-0000-000000000000}"/>
          </ac:spMkLst>
        </pc:spChg>
        <pc:spChg chg="mod">
          <ac:chgData name="arturo schofield astorga" userId="2f896e1544c6061a" providerId="LiveId" clId="{86C2F85E-F2E5-4452-B1BD-5062943F065D}" dt="2023-03-16T04:24:28.138" v="1081" actId="14100"/>
          <ac:spMkLst>
            <pc:docMk/>
            <pc:sldMk cId="4243200107" sldId="508"/>
            <ac:spMk id="7" creationId="{DFE2F56B-6315-32C1-692B-BEE5050B125D}"/>
          </ac:spMkLst>
        </pc:spChg>
        <pc:picChg chg="add mod">
          <ac:chgData name="arturo schofield astorga" userId="2f896e1544c6061a" providerId="LiveId" clId="{86C2F85E-F2E5-4452-B1BD-5062943F065D}" dt="2023-03-16T04:24:23.667" v="1079" actId="1076"/>
          <ac:picMkLst>
            <pc:docMk/>
            <pc:sldMk cId="4243200107" sldId="508"/>
            <ac:picMk id="2" creationId="{51E72C5B-E9AA-1B36-7D01-DD5BCF267F91}"/>
          </ac:picMkLst>
        </pc:picChg>
        <pc:picChg chg="del">
          <ac:chgData name="arturo schofield astorga" userId="2f896e1544c6061a" providerId="LiveId" clId="{86C2F85E-F2E5-4452-B1BD-5062943F065D}" dt="2023-03-16T04:24:20.992" v="1078" actId="478"/>
          <ac:picMkLst>
            <pc:docMk/>
            <pc:sldMk cId="4243200107" sldId="508"/>
            <ac:picMk id="8" creationId="{8CB37BEA-0311-1B91-5C76-B8A97E6FAC93}"/>
          </ac:picMkLst>
        </pc:picChg>
      </pc:sldChg>
      <pc:sldChg chg="addSp delSp modSp add mod delAnim">
        <pc:chgData name="arturo schofield astorga" userId="2f896e1544c6061a" providerId="LiveId" clId="{86C2F85E-F2E5-4452-B1BD-5062943F065D}" dt="2023-03-16T04:25:15.293" v="1096" actId="1076"/>
        <pc:sldMkLst>
          <pc:docMk/>
          <pc:sldMk cId="800952282" sldId="509"/>
        </pc:sldMkLst>
        <pc:spChg chg="mod">
          <ac:chgData name="arturo schofield astorga" userId="2f896e1544c6061a" providerId="LiveId" clId="{86C2F85E-F2E5-4452-B1BD-5062943F065D}" dt="2023-03-16T04:25:15.293" v="1096" actId="1076"/>
          <ac:spMkLst>
            <pc:docMk/>
            <pc:sldMk cId="800952282" sldId="509"/>
            <ac:spMk id="2" creationId="{D92754F4-8ED9-5F1F-CA4B-39D57AC15555}"/>
          </ac:spMkLst>
        </pc:spChg>
        <pc:spChg chg="del">
          <ac:chgData name="arturo schofield astorga" userId="2f896e1544c6061a" providerId="LiveId" clId="{86C2F85E-F2E5-4452-B1BD-5062943F065D}" dt="2023-03-16T04:24:54.453" v="1090" actId="478"/>
          <ac:spMkLst>
            <pc:docMk/>
            <pc:sldMk cId="800952282" sldId="509"/>
            <ac:spMk id="4" creationId="{00000000-0000-0000-0000-000000000000}"/>
          </ac:spMkLst>
        </pc:spChg>
        <pc:picChg chg="add mod">
          <ac:chgData name="arturo schofield astorga" userId="2f896e1544c6061a" providerId="LiveId" clId="{86C2F85E-F2E5-4452-B1BD-5062943F065D}" dt="2023-03-16T04:25:15.293" v="1096" actId="1076"/>
          <ac:picMkLst>
            <pc:docMk/>
            <pc:sldMk cId="800952282" sldId="509"/>
            <ac:picMk id="3" creationId="{B5C34B44-7781-834B-3FAA-0E12733398D3}"/>
          </ac:picMkLst>
        </pc:picChg>
        <pc:picChg chg="del">
          <ac:chgData name="arturo schofield astorga" userId="2f896e1544c6061a" providerId="LiveId" clId="{86C2F85E-F2E5-4452-B1BD-5062943F065D}" dt="2023-03-16T04:24:48.150" v="1087" actId="478"/>
          <ac:picMkLst>
            <pc:docMk/>
            <pc:sldMk cId="800952282" sldId="509"/>
            <ac:picMk id="6" creationId="{9CD11EA2-13C1-08A3-6A36-B90BC52E1E37}"/>
          </ac:picMkLst>
        </pc:picChg>
      </pc:sldChg>
      <pc:sldChg chg="addSp delSp modSp add mod">
        <pc:chgData name="arturo schofield astorga" userId="2f896e1544c6061a" providerId="LiveId" clId="{86C2F85E-F2E5-4452-B1BD-5062943F065D}" dt="2023-03-16T04:25:57.924" v="1104" actId="22"/>
        <pc:sldMkLst>
          <pc:docMk/>
          <pc:sldMk cId="2034166513" sldId="510"/>
        </pc:sldMkLst>
        <pc:spChg chg="add del">
          <ac:chgData name="arturo schofield astorga" userId="2f896e1544c6061a" providerId="LiveId" clId="{86C2F85E-F2E5-4452-B1BD-5062943F065D}" dt="2023-03-16T04:25:57.924" v="1104" actId="22"/>
          <ac:spMkLst>
            <pc:docMk/>
            <pc:sldMk cId="2034166513" sldId="510"/>
            <ac:spMk id="3" creationId="{078ED3F4-D141-9A50-686B-36E28521543A}"/>
          </ac:spMkLst>
        </pc:spChg>
        <pc:spChg chg="mod">
          <ac:chgData name="arturo schofield astorga" userId="2f896e1544c6061a" providerId="LiveId" clId="{86C2F85E-F2E5-4452-B1BD-5062943F065D}" dt="2023-03-16T04:25:49.246" v="1102" actId="113"/>
          <ac:spMkLst>
            <pc:docMk/>
            <pc:sldMk cId="2034166513" sldId="510"/>
            <ac:spMk id="5" creationId="{921040E1-E621-BCAE-4EF2-01F7AA10F7B1}"/>
          </ac:spMkLst>
        </pc:spChg>
        <pc:spChg chg="mod">
          <ac:chgData name="arturo schofield astorga" userId="2f896e1544c6061a" providerId="LiveId" clId="{86C2F85E-F2E5-4452-B1BD-5062943F065D}" dt="2023-03-16T04:25:47.829" v="1101" actId="14100"/>
          <ac:spMkLst>
            <pc:docMk/>
            <pc:sldMk cId="2034166513" sldId="510"/>
            <ac:spMk id="83" creationId="{D2B89D41-7131-3FA5-7270-97D89D2F75BA}"/>
          </ac:spMkLst>
        </pc:spChg>
      </pc:sldChg>
      <pc:sldChg chg="modSp add mod">
        <pc:chgData name="arturo schofield astorga" userId="2f896e1544c6061a" providerId="LiveId" clId="{86C2F85E-F2E5-4452-B1BD-5062943F065D}" dt="2023-03-16T04:26:28.096" v="1112" actId="208"/>
        <pc:sldMkLst>
          <pc:docMk/>
          <pc:sldMk cId="3262132376" sldId="511"/>
        </pc:sldMkLst>
        <pc:spChg chg="mod">
          <ac:chgData name="arturo schofield astorga" userId="2f896e1544c6061a" providerId="LiveId" clId="{86C2F85E-F2E5-4452-B1BD-5062943F065D}" dt="2023-03-16T04:26:10.471" v="1110" actId="113"/>
          <ac:spMkLst>
            <pc:docMk/>
            <pc:sldMk cId="3262132376" sldId="511"/>
            <ac:spMk id="5" creationId="{921040E1-E621-BCAE-4EF2-01F7AA10F7B1}"/>
          </ac:spMkLst>
        </pc:spChg>
        <pc:spChg chg="mod">
          <ac:chgData name="arturo schofield astorga" userId="2f896e1544c6061a" providerId="LiveId" clId="{86C2F85E-F2E5-4452-B1BD-5062943F065D}" dt="2023-03-16T04:26:18.454" v="1111" actId="207"/>
          <ac:spMkLst>
            <pc:docMk/>
            <pc:sldMk cId="3262132376" sldId="511"/>
            <ac:spMk id="13" creationId="{2B4A2D62-3355-5651-9EC7-495DE41CC5CE}"/>
          </ac:spMkLst>
        </pc:spChg>
        <pc:spChg chg="mod">
          <ac:chgData name="arturo schofield astorga" userId="2f896e1544c6061a" providerId="LiveId" clId="{86C2F85E-F2E5-4452-B1BD-5062943F065D}" dt="2023-03-16T04:26:18.454" v="1111" actId="207"/>
          <ac:spMkLst>
            <pc:docMk/>
            <pc:sldMk cId="3262132376" sldId="511"/>
            <ac:spMk id="83" creationId="{D2B89D41-7131-3FA5-7270-97D89D2F75BA}"/>
          </ac:spMkLst>
        </pc:spChg>
        <pc:picChg chg="mod">
          <ac:chgData name="arturo schofield astorga" userId="2f896e1544c6061a" providerId="LiveId" clId="{86C2F85E-F2E5-4452-B1BD-5062943F065D}" dt="2023-03-16T04:26:28.096" v="1112" actId="208"/>
          <ac:picMkLst>
            <pc:docMk/>
            <pc:sldMk cId="3262132376" sldId="511"/>
            <ac:picMk id="10" creationId="{B6AEA6E1-28A8-8B8C-7087-A0CBA96CE363}"/>
          </ac:picMkLst>
        </pc:picChg>
      </pc:sldChg>
      <pc:sldChg chg="add">
        <pc:chgData name="arturo schofield astorga" userId="2f896e1544c6061a" providerId="LiveId" clId="{86C2F85E-F2E5-4452-B1BD-5062943F065D}" dt="2023-03-16T04:26:39.652" v="1113"/>
        <pc:sldMkLst>
          <pc:docMk/>
          <pc:sldMk cId="2178302658" sldId="512"/>
        </pc:sldMkLst>
      </pc:sldChg>
    </pc:docChg>
  </pc:docChgLst>
  <pc:docChgLst>
    <pc:chgData name="arturo schofield astorga" userId="2f896e1544c6061a" providerId="LiveId" clId="{E48BF3B4-1FDD-4A63-8D38-CD6A4209BD6C}"/>
    <pc:docChg chg="undo custSel addSld delSld modSld sldOrd">
      <pc:chgData name="arturo schofield astorga" userId="2f896e1544c6061a" providerId="LiveId" clId="{E48BF3B4-1FDD-4A63-8D38-CD6A4209BD6C}" dt="2023-03-21T19:08:37.618" v="635" actId="47"/>
      <pc:docMkLst>
        <pc:docMk/>
      </pc:docMkLst>
      <pc:sldChg chg="addSp delSp modSp mod">
        <pc:chgData name="arturo schofield astorga" userId="2f896e1544c6061a" providerId="LiveId" clId="{E48BF3B4-1FDD-4A63-8D38-CD6A4209BD6C}" dt="2023-03-21T18:01:57.377" v="5" actId="478"/>
        <pc:sldMkLst>
          <pc:docMk/>
          <pc:sldMk cId="0" sldId="256"/>
        </pc:sldMkLst>
        <pc:spChg chg="mod">
          <ac:chgData name="arturo schofield astorga" userId="2f896e1544c6061a" providerId="LiveId" clId="{E48BF3B4-1FDD-4A63-8D38-CD6A4209BD6C}" dt="2023-03-21T18:01:52.166" v="3" actId="20577"/>
          <ac:spMkLst>
            <pc:docMk/>
            <pc:sldMk cId="0" sldId="256"/>
            <ac:spMk id="2" creationId="{00000000-0000-0000-0000-000000000000}"/>
          </ac:spMkLst>
        </pc:spChg>
        <pc:picChg chg="add del">
          <ac:chgData name="arturo schofield astorga" userId="2f896e1544c6061a" providerId="LiveId" clId="{E48BF3B4-1FDD-4A63-8D38-CD6A4209BD6C}" dt="2023-03-21T18:01:57.377" v="5" actId="478"/>
          <ac:picMkLst>
            <pc:docMk/>
            <pc:sldMk cId="0" sldId="256"/>
            <ac:picMk id="4" creationId="{69426939-E9DD-018E-147A-709ED53D36C9}"/>
          </ac:picMkLst>
        </pc:picChg>
      </pc:sldChg>
      <pc:sldChg chg="del">
        <pc:chgData name="arturo schofield astorga" userId="2f896e1544c6061a" providerId="LiveId" clId="{E48BF3B4-1FDD-4A63-8D38-CD6A4209BD6C}" dt="2023-03-21T18:02:04.393" v="6" actId="47"/>
        <pc:sldMkLst>
          <pc:docMk/>
          <pc:sldMk cId="3430025100" sldId="269"/>
        </pc:sldMkLst>
      </pc:sldChg>
      <pc:sldChg chg="del">
        <pc:chgData name="arturo schofield astorga" userId="2f896e1544c6061a" providerId="LiveId" clId="{E48BF3B4-1FDD-4A63-8D38-CD6A4209BD6C}" dt="2023-03-21T18:02:05.896" v="7" actId="47"/>
        <pc:sldMkLst>
          <pc:docMk/>
          <pc:sldMk cId="556158592" sldId="271"/>
        </pc:sldMkLst>
      </pc:sldChg>
      <pc:sldChg chg="addSp delSp modSp mod">
        <pc:chgData name="arturo schofield astorga" userId="2f896e1544c6061a" providerId="LiveId" clId="{E48BF3B4-1FDD-4A63-8D38-CD6A4209BD6C}" dt="2023-03-21T18:03:14.228" v="37"/>
        <pc:sldMkLst>
          <pc:docMk/>
          <pc:sldMk cId="3048056481" sldId="273"/>
        </pc:sldMkLst>
        <pc:spChg chg="mod">
          <ac:chgData name="arturo schofield astorga" userId="2f896e1544c6061a" providerId="LiveId" clId="{E48BF3B4-1FDD-4A63-8D38-CD6A4209BD6C}" dt="2023-03-21T18:03:14.228" v="37"/>
          <ac:spMkLst>
            <pc:docMk/>
            <pc:sldMk cId="3048056481" sldId="273"/>
            <ac:spMk id="4" creationId="{00000000-0000-0000-0000-000000000000}"/>
          </ac:spMkLst>
        </pc:spChg>
        <pc:spChg chg="mod">
          <ac:chgData name="arturo schofield astorga" userId="2f896e1544c6061a" providerId="LiveId" clId="{E48BF3B4-1FDD-4A63-8D38-CD6A4209BD6C}" dt="2023-03-21T18:02:36.125" v="23" actId="1076"/>
          <ac:spMkLst>
            <pc:docMk/>
            <pc:sldMk cId="3048056481" sldId="273"/>
            <ac:spMk id="5" creationId="{00000000-0000-0000-0000-000000000000}"/>
          </ac:spMkLst>
        </pc:spChg>
        <pc:spChg chg="mod">
          <ac:chgData name="arturo schofield astorga" userId="2f896e1544c6061a" providerId="LiveId" clId="{E48BF3B4-1FDD-4A63-8D38-CD6A4209BD6C}" dt="2023-03-21T18:02:36.125" v="23" actId="1076"/>
          <ac:spMkLst>
            <pc:docMk/>
            <pc:sldMk cId="3048056481" sldId="273"/>
            <ac:spMk id="6" creationId="{00000000-0000-0000-0000-000000000000}"/>
          </ac:spMkLst>
        </pc:spChg>
        <pc:spChg chg="add mod ord">
          <ac:chgData name="arturo schofield astorga" userId="2f896e1544c6061a" providerId="LiveId" clId="{E48BF3B4-1FDD-4A63-8D38-CD6A4209BD6C}" dt="2023-03-21T18:03:07.019" v="35" actId="14100"/>
          <ac:spMkLst>
            <pc:docMk/>
            <pc:sldMk cId="3048056481" sldId="273"/>
            <ac:spMk id="7" creationId="{0AC9BD02-551E-7965-E23F-010B33812EBE}"/>
          </ac:spMkLst>
        </pc:spChg>
        <pc:picChg chg="add mod">
          <ac:chgData name="arturo schofield astorga" userId="2f896e1544c6061a" providerId="LiveId" clId="{E48BF3B4-1FDD-4A63-8D38-CD6A4209BD6C}" dt="2023-03-21T18:02:44.608" v="28" actId="1076"/>
          <ac:picMkLst>
            <pc:docMk/>
            <pc:sldMk cId="3048056481" sldId="273"/>
            <ac:picMk id="2" creationId="{E7B03FB8-4F8D-E6F4-477E-39502CF8BEC5}"/>
          </ac:picMkLst>
        </pc:picChg>
        <pc:picChg chg="del">
          <ac:chgData name="arturo schofield astorga" userId="2f896e1544c6061a" providerId="LiveId" clId="{E48BF3B4-1FDD-4A63-8D38-CD6A4209BD6C}" dt="2023-03-21T18:02:37.574" v="24" actId="478"/>
          <ac:picMkLst>
            <pc:docMk/>
            <pc:sldMk cId="3048056481" sldId="273"/>
            <ac:picMk id="3" creationId="{823CF9F3-2795-DA1B-FDE5-E537E1A37868}"/>
          </ac:picMkLst>
        </pc:picChg>
        <pc:picChg chg="mod">
          <ac:chgData name="arturo schofield astorga" userId="2f896e1544c6061a" providerId="LiveId" clId="{E48BF3B4-1FDD-4A63-8D38-CD6A4209BD6C}" dt="2023-03-21T18:02:36.125" v="23" actId="1076"/>
          <ac:picMkLst>
            <pc:docMk/>
            <pc:sldMk cId="3048056481" sldId="273"/>
            <ac:picMk id="9" creationId="{00000000-0000-0000-0000-000000000000}"/>
          </ac:picMkLst>
        </pc:picChg>
      </pc:sldChg>
      <pc:sldChg chg="addSp delSp modSp mod">
        <pc:chgData name="arturo schofield astorga" userId="2f896e1544c6061a" providerId="LiveId" clId="{E48BF3B4-1FDD-4A63-8D38-CD6A4209BD6C}" dt="2023-03-21T18:04:30.532" v="58"/>
        <pc:sldMkLst>
          <pc:docMk/>
          <pc:sldMk cId="2363313771" sldId="459"/>
        </pc:sldMkLst>
        <pc:spChg chg="mod">
          <ac:chgData name="arturo schofield astorga" userId="2f896e1544c6061a" providerId="LiveId" clId="{E48BF3B4-1FDD-4A63-8D38-CD6A4209BD6C}" dt="2023-03-21T18:04:30.532" v="58"/>
          <ac:spMkLst>
            <pc:docMk/>
            <pc:sldMk cId="2363313771" sldId="459"/>
            <ac:spMk id="4" creationId="{00000000-0000-0000-0000-000000000000}"/>
          </ac:spMkLst>
        </pc:spChg>
        <pc:spChg chg="mod">
          <ac:chgData name="arturo schofield astorga" userId="2f896e1544c6061a" providerId="LiveId" clId="{E48BF3B4-1FDD-4A63-8D38-CD6A4209BD6C}" dt="2023-03-21T18:03:31.863" v="42" actId="14100"/>
          <ac:spMkLst>
            <pc:docMk/>
            <pc:sldMk cId="2363313771" sldId="459"/>
            <ac:spMk id="5" creationId="{00000000-0000-0000-0000-000000000000}"/>
          </ac:spMkLst>
        </pc:spChg>
        <pc:spChg chg="mod">
          <ac:chgData name="arturo schofield astorga" userId="2f896e1544c6061a" providerId="LiveId" clId="{E48BF3B4-1FDD-4A63-8D38-CD6A4209BD6C}" dt="2023-03-21T18:03:29.956" v="41" actId="14100"/>
          <ac:spMkLst>
            <pc:docMk/>
            <pc:sldMk cId="2363313771" sldId="459"/>
            <ac:spMk id="6" creationId="{00000000-0000-0000-0000-000000000000}"/>
          </ac:spMkLst>
        </pc:spChg>
        <pc:spChg chg="add del mod">
          <ac:chgData name="arturo schofield astorga" userId="2f896e1544c6061a" providerId="LiveId" clId="{E48BF3B4-1FDD-4A63-8D38-CD6A4209BD6C}" dt="2023-03-21T18:04:05.555" v="55" actId="1076"/>
          <ac:spMkLst>
            <pc:docMk/>
            <pc:sldMk cId="2363313771" sldId="459"/>
            <ac:spMk id="7" creationId="{DFE2F56B-6315-32C1-692B-BEE5050B125D}"/>
          </ac:spMkLst>
        </pc:spChg>
        <pc:picChg chg="mod">
          <ac:chgData name="arturo schofield astorga" userId="2f896e1544c6061a" providerId="LiveId" clId="{E48BF3B4-1FDD-4A63-8D38-CD6A4209BD6C}" dt="2023-03-21T18:04:24.524" v="56" actId="1076"/>
          <ac:picMkLst>
            <pc:docMk/>
            <pc:sldMk cId="2363313771" sldId="459"/>
            <ac:picMk id="2" creationId="{3852C8B1-D107-5AA9-FDA1-551B4DFFC110}"/>
          </ac:picMkLst>
        </pc:picChg>
        <pc:picChg chg="add mod">
          <ac:chgData name="arturo schofield astorga" userId="2f896e1544c6061a" providerId="LiveId" clId="{E48BF3B4-1FDD-4A63-8D38-CD6A4209BD6C}" dt="2023-03-21T18:04:05.555" v="55" actId="1076"/>
          <ac:picMkLst>
            <pc:docMk/>
            <pc:sldMk cId="2363313771" sldId="459"/>
            <ac:picMk id="3" creationId="{861DEAE2-9EC4-C4E1-E3F7-9BBA5AAD2F52}"/>
          </ac:picMkLst>
        </pc:picChg>
        <pc:picChg chg="del">
          <ac:chgData name="arturo schofield astorga" userId="2f896e1544c6061a" providerId="LiveId" clId="{E48BF3B4-1FDD-4A63-8D38-CD6A4209BD6C}" dt="2023-03-21T18:03:48.518" v="50" actId="478"/>
          <ac:picMkLst>
            <pc:docMk/>
            <pc:sldMk cId="2363313771" sldId="459"/>
            <ac:picMk id="8" creationId="{D58C0B02-D702-E7CA-0516-8FD619F2F3D9}"/>
          </ac:picMkLst>
        </pc:picChg>
      </pc:sldChg>
      <pc:sldChg chg="addSp delSp modSp mod">
        <pc:chgData name="arturo schofield astorga" userId="2f896e1544c6061a" providerId="LiveId" clId="{E48BF3B4-1FDD-4A63-8D38-CD6A4209BD6C}" dt="2023-03-21T18:05:31.639" v="82" actId="14100"/>
        <pc:sldMkLst>
          <pc:docMk/>
          <pc:sldMk cId="4171495606" sldId="460"/>
        </pc:sldMkLst>
        <pc:spChg chg="mod">
          <ac:chgData name="arturo schofield astorga" userId="2f896e1544c6061a" providerId="LiveId" clId="{E48BF3B4-1FDD-4A63-8D38-CD6A4209BD6C}" dt="2023-03-21T18:05:04.655" v="69"/>
          <ac:spMkLst>
            <pc:docMk/>
            <pc:sldMk cId="4171495606" sldId="460"/>
            <ac:spMk id="4" creationId="{00000000-0000-0000-0000-000000000000}"/>
          </ac:spMkLst>
        </pc:spChg>
        <pc:spChg chg="mod">
          <ac:chgData name="arturo schofield astorga" userId="2f896e1544c6061a" providerId="LiveId" clId="{E48BF3B4-1FDD-4A63-8D38-CD6A4209BD6C}" dt="2023-03-21T18:05:31.639" v="82" actId="14100"/>
          <ac:spMkLst>
            <pc:docMk/>
            <pc:sldMk cId="4171495606" sldId="460"/>
            <ac:spMk id="5" creationId="{00000000-0000-0000-0000-000000000000}"/>
          </ac:spMkLst>
        </pc:spChg>
        <pc:spChg chg="mod">
          <ac:chgData name="arturo schofield astorga" userId="2f896e1544c6061a" providerId="LiveId" clId="{E48BF3B4-1FDD-4A63-8D38-CD6A4209BD6C}" dt="2023-03-21T18:04:59.892" v="67" actId="14100"/>
          <ac:spMkLst>
            <pc:docMk/>
            <pc:sldMk cId="4171495606" sldId="460"/>
            <ac:spMk id="7" creationId="{322FF619-8FCC-94A8-57BD-D275F16AD6E7}"/>
          </ac:spMkLst>
        </pc:spChg>
        <pc:spChg chg="mod">
          <ac:chgData name="arturo schofield astorga" userId="2f896e1544c6061a" providerId="LiveId" clId="{E48BF3B4-1FDD-4A63-8D38-CD6A4209BD6C}" dt="2023-03-21T18:05:12.804" v="73" actId="1076"/>
          <ac:spMkLst>
            <pc:docMk/>
            <pc:sldMk cId="4171495606" sldId="460"/>
            <ac:spMk id="10" creationId="{5EF49ACF-1DA0-F04F-5385-F932351021F8}"/>
          </ac:spMkLst>
        </pc:spChg>
        <pc:picChg chg="mod">
          <ac:chgData name="arturo schofield astorga" userId="2f896e1544c6061a" providerId="LiveId" clId="{E48BF3B4-1FDD-4A63-8D38-CD6A4209BD6C}" dt="2023-03-21T18:05:19.336" v="76" actId="14100"/>
          <ac:picMkLst>
            <pc:docMk/>
            <pc:sldMk cId="4171495606" sldId="460"/>
            <ac:picMk id="2" creationId="{58F2111F-C0EF-1008-1A70-A00472035B65}"/>
          </ac:picMkLst>
        </pc:picChg>
        <pc:picChg chg="add mod">
          <ac:chgData name="arturo schofield astorga" userId="2f896e1544c6061a" providerId="LiveId" clId="{E48BF3B4-1FDD-4A63-8D38-CD6A4209BD6C}" dt="2023-03-21T18:04:55.350" v="65" actId="1076"/>
          <ac:picMkLst>
            <pc:docMk/>
            <pc:sldMk cId="4171495606" sldId="460"/>
            <ac:picMk id="3" creationId="{98C03FAF-4AB8-A527-5BD0-22FD63E587EB}"/>
          </ac:picMkLst>
        </pc:picChg>
        <pc:picChg chg="del">
          <ac:chgData name="arturo schofield astorga" userId="2f896e1544c6061a" providerId="LiveId" clId="{E48BF3B4-1FDD-4A63-8D38-CD6A4209BD6C}" dt="2023-03-21T18:04:39.738" v="59" actId="478"/>
          <ac:picMkLst>
            <pc:docMk/>
            <pc:sldMk cId="4171495606" sldId="460"/>
            <ac:picMk id="6" creationId="{BC9AB918-A664-B134-DF60-BF84FF358A8A}"/>
          </ac:picMkLst>
        </pc:picChg>
      </pc:sldChg>
      <pc:sldChg chg="addSp delSp modSp mod ord">
        <pc:chgData name="arturo schofield astorga" userId="2f896e1544c6061a" providerId="LiveId" clId="{E48BF3B4-1FDD-4A63-8D38-CD6A4209BD6C}" dt="2023-03-21T18:43:59.597" v="334" actId="1076"/>
        <pc:sldMkLst>
          <pc:docMk/>
          <pc:sldMk cId="3139941696" sldId="461"/>
        </pc:sldMkLst>
        <pc:spChg chg="mod">
          <ac:chgData name="arturo schofield astorga" userId="2f896e1544c6061a" providerId="LiveId" clId="{E48BF3B4-1FDD-4A63-8D38-CD6A4209BD6C}" dt="2023-03-21T18:43:59.597" v="334" actId="1076"/>
          <ac:spMkLst>
            <pc:docMk/>
            <pc:sldMk cId="3139941696" sldId="461"/>
            <ac:spMk id="3" creationId="{969F2588-9FE0-6F3F-FCB1-A1251C7484B5}"/>
          </ac:spMkLst>
        </pc:spChg>
        <pc:spChg chg="mod">
          <ac:chgData name="arturo schofield astorga" userId="2f896e1544c6061a" providerId="LiveId" clId="{E48BF3B4-1FDD-4A63-8D38-CD6A4209BD6C}" dt="2023-03-21T18:23:55.268" v="316" actId="113"/>
          <ac:spMkLst>
            <pc:docMk/>
            <pc:sldMk cId="3139941696" sldId="461"/>
            <ac:spMk id="4" creationId="{00000000-0000-0000-0000-000000000000}"/>
          </ac:spMkLst>
        </pc:spChg>
        <pc:spChg chg="mod">
          <ac:chgData name="arturo schofield astorga" userId="2f896e1544c6061a" providerId="LiveId" clId="{E48BF3B4-1FDD-4A63-8D38-CD6A4209BD6C}" dt="2023-03-21T18:43:59.597" v="334" actId="1076"/>
          <ac:spMkLst>
            <pc:docMk/>
            <pc:sldMk cId="3139941696" sldId="461"/>
            <ac:spMk id="5" creationId="{00000000-0000-0000-0000-000000000000}"/>
          </ac:spMkLst>
        </pc:spChg>
        <pc:spChg chg="mod">
          <ac:chgData name="arturo schofield astorga" userId="2f896e1544c6061a" providerId="LiveId" clId="{E48BF3B4-1FDD-4A63-8D38-CD6A4209BD6C}" dt="2023-03-21T18:43:59.597" v="334" actId="1076"/>
          <ac:spMkLst>
            <pc:docMk/>
            <pc:sldMk cId="3139941696" sldId="461"/>
            <ac:spMk id="6" creationId="{00000000-0000-0000-0000-000000000000}"/>
          </ac:spMkLst>
        </pc:spChg>
        <pc:picChg chg="add mod">
          <ac:chgData name="arturo schofield astorga" userId="2f896e1544c6061a" providerId="LiveId" clId="{E48BF3B4-1FDD-4A63-8D38-CD6A4209BD6C}" dt="2023-03-21T18:43:59.597" v="334" actId="1076"/>
          <ac:picMkLst>
            <pc:docMk/>
            <pc:sldMk cId="3139941696" sldId="461"/>
            <ac:picMk id="2" creationId="{270832B5-C594-443E-1DF7-C1A7DCBDB4BA}"/>
          </ac:picMkLst>
        </pc:picChg>
        <pc:picChg chg="del">
          <ac:chgData name="arturo schofield astorga" userId="2f896e1544c6061a" providerId="LiveId" clId="{E48BF3B4-1FDD-4A63-8D38-CD6A4209BD6C}" dt="2023-03-21T18:43:26.586" v="319" actId="478"/>
          <ac:picMkLst>
            <pc:docMk/>
            <pc:sldMk cId="3139941696" sldId="461"/>
            <ac:picMk id="7" creationId="{1B540189-85D7-E370-D288-EF559C082461}"/>
          </ac:picMkLst>
        </pc:picChg>
        <pc:picChg chg="del">
          <ac:chgData name="arturo schofield astorga" userId="2f896e1544c6061a" providerId="LiveId" clId="{E48BF3B4-1FDD-4A63-8D38-CD6A4209BD6C}" dt="2023-03-21T18:43:43.263" v="325" actId="478"/>
          <ac:picMkLst>
            <pc:docMk/>
            <pc:sldMk cId="3139941696" sldId="461"/>
            <ac:picMk id="8" creationId="{68E19970-5A3D-4174-029E-9F4C8DC775DA}"/>
          </ac:picMkLst>
        </pc:picChg>
        <pc:picChg chg="mod">
          <ac:chgData name="arturo schofield astorga" userId="2f896e1544c6061a" providerId="LiveId" clId="{E48BF3B4-1FDD-4A63-8D38-CD6A4209BD6C}" dt="2023-03-21T18:43:59.597" v="334" actId="1076"/>
          <ac:picMkLst>
            <pc:docMk/>
            <pc:sldMk cId="3139941696" sldId="461"/>
            <ac:picMk id="9" creationId="{00000000-0000-0000-0000-000000000000}"/>
          </ac:picMkLst>
        </pc:picChg>
      </pc:sldChg>
      <pc:sldChg chg="del">
        <pc:chgData name="arturo schofield astorga" userId="2f896e1544c6061a" providerId="LiveId" clId="{E48BF3B4-1FDD-4A63-8D38-CD6A4209BD6C}" dt="2023-03-21T19:08:37.618" v="635" actId="47"/>
        <pc:sldMkLst>
          <pc:docMk/>
          <pc:sldMk cId="3151649459" sldId="513"/>
        </pc:sldMkLst>
      </pc:sldChg>
      <pc:sldChg chg="del">
        <pc:chgData name="arturo schofield astorga" userId="2f896e1544c6061a" providerId="LiveId" clId="{E48BF3B4-1FDD-4A63-8D38-CD6A4209BD6C}" dt="2023-03-21T19:08:37.618" v="635" actId="47"/>
        <pc:sldMkLst>
          <pc:docMk/>
          <pc:sldMk cId="579082859" sldId="514"/>
        </pc:sldMkLst>
      </pc:sldChg>
      <pc:sldChg chg="del">
        <pc:chgData name="arturo schofield astorga" userId="2f896e1544c6061a" providerId="LiveId" clId="{E48BF3B4-1FDD-4A63-8D38-CD6A4209BD6C}" dt="2023-03-21T19:08:37.618" v="635" actId="47"/>
        <pc:sldMkLst>
          <pc:docMk/>
          <pc:sldMk cId="392272961" sldId="515"/>
        </pc:sldMkLst>
      </pc:sldChg>
      <pc:sldChg chg="del">
        <pc:chgData name="arturo schofield astorga" userId="2f896e1544c6061a" providerId="LiveId" clId="{E48BF3B4-1FDD-4A63-8D38-CD6A4209BD6C}" dt="2023-03-21T19:08:37.618" v="635" actId="47"/>
        <pc:sldMkLst>
          <pc:docMk/>
          <pc:sldMk cId="1783473255" sldId="516"/>
        </pc:sldMkLst>
      </pc:sldChg>
      <pc:sldChg chg="del">
        <pc:chgData name="arturo schofield astorga" userId="2f896e1544c6061a" providerId="LiveId" clId="{E48BF3B4-1FDD-4A63-8D38-CD6A4209BD6C}" dt="2023-03-21T19:08:37.618" v="635" actId="47"/>
        <pc:sldMkLst>
          <pc:docMk/>
          <pc:sldMk cId="1785908137" sldId="517"/>
        </pc:sldMkLst>
      </pc:sldChg>
      <pc:sldChg chg="del">
        <pc:chgData name="arturo schofield astorga" userId="2f896e1544c6061a" providerId="LiveId" clId="{E48BF3B4-1FDD-4A63-8D38-CD6A4209BD6C}" dt="2023-03-21T19:08:37.618" v="635" actId="47"/>
        <pc:sldMkLst>
          <pc:docMk/>
          <pc:sldMk cId="950907616" sldId="518"/>
        </pc:sldMkLst>
      </pc:sldChg>
      <pc:sldChg chg="del">
        <pc:chgData name="arturo schofield astorga" userId="2f896e1544c6061a" providerId="LiveId" clId="{E48BF3B4-1FDD-4A63-8D38-CD6A4209BD6C}" dt="2023-03-21T19:08:37.618" v="635" actId="47"/>
        <pc:sldMkLst>
          <pc:docMk/>
          <pc:sldMk cId="3132151413" sldId="519"/>
        </pc:sldMkLst>
      </pc:sldChg>
      <pc:sldChg chg="del">
        <pc:chgData name="arturo schofield astorga" userId="2f896e1544c6061a" providerId="LiveId" clId="{E48BF3B4-1FDD-4A63-8D38-CD6A4209BD6C}" dt="2023-03-21T19:08:37.618" v="635" actId="47"/>
        <pc:sldMkLst>
          <pc:docMk/>
          <pc:sldMk cId="270999453" sldId="520"/>
        </pc:sldMkLst>
      </pc:sldChg>
      <pc:sldChg chg="del">
        <pc:chgData name="arturo schofield astorga" userId="2f896e1544c6061a" providerId="LiveId" clId="{E48BF3B4-1FDD-4A63-8D38-CD6A4209BD6C}" dt="2023-03-21T19:08:37.618" v="635" actId="47"/>
        <pc:sldMkLst>
          <pc:docMk/>
          <pc:sldMk cId="2997778266" sldId="521"/>
        </pc:sldMkLst>
      </pc:sldChg>
      <pc:sldChg chg="del">
        <pc:chgData name="arturo schofield astorga" userId="2f896e1544c6061a" providerId="LiveId" clId="{E48BF3B4-1FDD-4A63-8D38-CD6A4209BD6C}" dt="2023-03-21T19:08:37.618" v="635" actId="47"/>
        <pc:sldMkLst>
          <pc:docMk/>
          <pc:sldMk cId="52698121" sldId="522"/>
        </pc:sldMkLst>
      </pc:sldChg>
      <pc:sldChg chg="del">
        <pc:chgData name="arturo schofield astorga" userId="2f896e1544c6061a" providerId="LiveId" clId="{E48BF3B4-1FDD-4A63-8D38-CD6A4209BD6C}" dt="2023-03-21T19:08:37.618" v="635" actId="47"/>
        <pc:sldMkLst>
          <pc:docMk/>
          <pc:sldMk cId="2102016793" sldId="523"/>
        </pc:sldMkLst>
      </pc:sldChg>
      <pc:sldChg chg="del">
        <pc:chgData name="arturo schofield astorga" userId="2f896e1544c6061a" providerId="LiveId" clId="{E48BF3B4-1FDD-4A63-8D38-CD6A4209BD6C}" dt="2023-03-21T19:08:37.618" v="635" actId="47"/>
        <pc:sldMkLst>
          <pc:docMk/>
          <pc:sldMk cId="3701984478" sldId="524"/>
        </pc:sldMkLst>
      </pc:sldChg>
      <pc:sldChg chg="del">
        <pc:chgData name="arturo schofield astorga" userId="2f896e1544c6061a" providerId="LiveId" clId="{E48BF3B4-1FDD-4A63-8D38-CD6A4209BD6C}" dt="2023-03-21T19:08:37.618" v="635" actId="47"/>
        <pc:sldMkLst>
          <pc:docMk/>
          <pc:sldMk cId="2994946196" sldId="525"/>
        </pc:sldMkLst>
      </pc:sldChg>
      <pc:sldChg chg="del">
        <pc:chgData name="arturo schofield astorga" userId="2f896e1544c6061a" providerId="LiveId" clId="{E48BF3B4-1FDD-4A63-8D38-CD6A4209BD6C}" dt="2023-03-21T19:08:37.618" v="635" actId="47"/>
        <pc:sldMkLst>
          <pc:docMk/>
          <pc:sldMk cId="838984678" sldId="526"/>
        </pc:sldMkLst>
      </pc:sldChg>
      <pc:sldChg chg="del">
        <pc:chgData name="arturo schofield astorga" userId="2f896e1544c6061a" providerId="LiveId" clId="{E48BF3B4-1FDD-4A63-8D38-CD6A4209BD6C}" dt="2023-03-21T19:08:37.618" v="635" actId="47"/>
        <pc:sldMkLst>
          <pc:docMk/>
          <pc:sldMk cId="376908158" sldId="527"/>
        </pc:sldMkLst>
      </pc:sldChg>
      <pc:sldChg chg="del">
        <pc:chgData name="arturo schofield astorga" userId="2f896e1544c6061a" providerId="LiveId" clId="{E48BF3B4-1FDD-4A63-8D38-CD6A4209BD6C}" dt="2023-03-21T19:08:37.618" v="635" actId="47"/>
        <pc:sldMkLst>
          <pc:docMk/>
          <pc:sldMk cId="1049538047" sldId="528"/>
        </pc:sldMkLst>
      </pc:sldChg>
      <pc:sldChg chg="addSp delSp modSp add mod">
        <pc:chgData name="arturo schofield astorga" userId="2f896e1544c6061a" providerId="LiveId" clId="{E48BF3B4-1FDD-4A63-8D38-CD6A4209BD6C}" dt="2023-03-21T18:06:20.840" v="95" actId="208"/>
        <pc:sldMkLst>
          <pc:docMk/>
          <pc:sldMk cId="3995112537" sldId="529"/>
        </pc:sldMkLst>
        <pc:spChg chg="mod">
          <ac:chgData name="arturo schofield astorga" userId="2f896e1544c6061a" providerId="LiveId" clId="{E48BF3B4-1FDD-4A63-8D38-CD6A4209BD6C}" dt="2023-03-21T18:06:11.186" v="94"/>
          <ac:spMkLst>
            <pc:docMk/>
            <pc:sldMk cId="3995112537" sldId="529"/>
            <ac:spMk id="4" creationId="{00000000-0000-0000-0000-000000000000}"/>
          </ac:spMkLst>
        </pc:spChg>
        <pc:spChg chg="mod">
          <ac:chgData name="arturo schofield astorga" userId="2f896e1544c6061a" providerId="LiveId" clId="{E48BF3B4-1FDD-4A63-8D38-CD6A4209BD6C}" dt="2023-03-21T18:06:20.840" v="95" actId="208"/>
          <ac:spMkLst>
            <pc:docMk/>
            <pc:sldMk cId="3995112537" sldId="529"/>
            <ac:spMk id="6" creationId="{C9109F74-8622-7404-487A-C9458E446D73}"/>
          </ac:spMkLst>
        </pc:spChg>
        <pc:spChg chg="del">
          <ac:chgData name="arturo schofield astorga" userId="2f896e1544c6061a" providerId="LiveId" clId="{E48BF3B4-1FDD-4A63-8D38-CD6A4209BD6C}" dt="2023-03-21T18:05:51.637" v="85" actId="478"/>
          <ac:spMkLst>
            <pc:docMk/>
            <pc:sldMk cId="3995112537" sldId="529"/>
            <ac:spMk id="7" creationId="{AA202DAB-AA0B-839A-1352-E536D3C4C2ED}"/>
          </ac:spMkLst>
        </pc:spChg>
        <pc:picChg chg="del">
          <ac:chgData name="arturo schofield astorga" userId="2f896e1544c6061a" providerId="LiveId" clId="{E48BF3B4-1FDD-4A63-8D38-CD6A4209BD6C}" dt="2023-03-21T18:05:49.029" v="84" actId="478"/>
          <ac:picMkLst>
            <pc:docMk/>
            <pc:sldMk cId="3995112537" sldId="529"/>
            <ac:picMk id="2" creationId="{59FB3073-EB2D-AD6C-9C25-9A013A76800B}"/>
          </ac:picMkLst>
        </pc:picChg>
        <pc:picChg chg="add mod">
          <ac:chgData name="arturo schofield astorga" userId="2f896e1544c6061a" providerId="LiveId" clId="{E48BF3B4-1FDD-4A63-8D38-CD6A4209BD6C}" dt="2023-03-21T18:06:02.418" v="91" actId="1076"/>
          <ac:picMkLst>
            <pc:docMk/>
            <pc:sldMk cId="3995112537" sldId="529"/>
            <ac:picMk id="3" creationId="{FA2084C9-4ED1-BA70-5063-05CA04A9398A}"/>
          </ac:picMkLst>
        </pc:picChg>
      </pc:sldChg>
      <pc:sldChg chg="addSp delSp modSp add mod">
        <pc:chgData name="arturo schofield astorga" userId="2f896e1544c6061a" providerId="LiveId" clId="{E48BF3B4-1FDD-4A63-8D38-CD6A4209BD6C}" dt="2023-03-21T18:07:47.433" v="118" actId="167"/>
        <pc:sldMkLst>
          <pc:docMk/>
          <pc:sldMk cId="3708773525" sldId="530"/>
        </pc:sldMkLst>
        <pc:spChg chg="mod">
          <ac:chgData name="arturo schofield astorga" userId="2f896e1544c6061a" providerId="LiveId" clId="{E48BF3B4-1FDD-4A63-8D38-CD6A4209BD6C}" dt="2023-03-21T18:07:20.630" v="105" actId="1076"/>
          <ac:spMkLst>
            <pc:docMk/>
            <pc:sldMk cId="3708773525" sldId="530"/>
            <ac:spMk id="4" creationId="{00000000-0000-0000-0000-000000000000}"/>
          </ac:spMkLst>
        </pc:spChg>
        <pc:spChg chg="mod">
          <ac:chgData name="arturo schofield astorga" userId="2f896e1544c6061a" providerId="LiveId" clId="{E48BF3B4-1FDD-4A63-8D38-CD6A4209BD6C}" dt="2023-03-21T18:07:10.871" v="101" actId="12"/>
          <ac:spMkLst>
            <pc:docMk/>
            <pc:sldMk cId="3708773525" sldId="530"/>
            <ac:spMk id="6" creationId="{00000000-0000-0000-0000-000000000000}"/>
          </ac:spMkLst>
        </pc:spChg>
        <pc:spChg chg="mod">
          <ac:chgData name="arturo schofield astorga" userId="2f896e1544c6061a" providerId="LiveId" clId="{E48BF3B4-1FDD-4A63-8D38-CD6A4209BD6C}" dt="2023-03-21T18:07:41.654" v="116" actId="14100"/>
          <ac:spMkLst>
            <pc:docMk/>
            <pc:sldMk cId="3708773525" sldId="530"/>
            <ac:spMk id="7" creationId="{0AC9BD02-551E-7965-E23F-010B33812EBE}"/>
          </ac:spMkLst>
        </pc:spChg>
        <pc:picChg chg="del">
          <ac:chgData name="arturo schofield astorga" userId="2f896e1544c6061a" providerId="LiveId" clId="{E48BF3B4-1FDD-4A63-8D38-CD6A4209BD6C}" dt="2023-03-21T18:07:23.650" v="106" actId="478"/>
          <ac:picMkLst>
            <pc:docMk/>
            <pc:sldMk cId="3708773525" sldId="530"/>
            <ac:picMk id="2" creationId="{E7B03FB8-4F8D-E6F4-477E-39502CF8BEC5}"/>
          </ac:picMkLst>
        </pc:picChg>
        <pc:picChg chg="add mod">
          <ac:chgData name="arturo schofield astorga" userId="2f896e1544c6061a" providerId="LiveId" clId="{E48BF3B4-1FDD-4A63-8D38-CD6A4209BD6C}" dt="2023-03-21T18:07:33.942" v="112" actId="1076"/>
          <ac:picMkLst>
            <pc:docMk/>
            <pc:sldMk cId="3708773525" sldId="530"/>
            <ac:picMk id="3" creationId="{EEE11283-3A6B-CE7B-4175-B3174D9E69FE}"/>
          </ac:picMkLst>
        </pc:picChg>
        <pc:picChg chg="add mod ord">
          <ac:chgData name="arturo schofield astorga" userId="2f896e1544c6061a" providerId="LiveId" clId="{E48BF3B4-1FDD-4A63-8D38-CD6A4209BD6C}" dt="2023-03-21T18:07:47.433" v="118" actId="167"/>
          <ac:picMkLst>
            <pc:docMk/>
            <pc:sldMk cId="3708773525" sldId="530"/>
            <ac:picMk id="8" creationId="{9C369698-1267-1390-F584-214660C6B61F}"/>
          </ac:picMkLst>
        </pc:picChg>
        <pc:picChg chg="mod">
          <ac:chgData name="arturo schofield astorga" userId="2f896e1544c6061a" providerId="LiveId" clId="{E48BF3B4-1FDD-4A63-8D38-CD6A4209BD6C}" dt="2023-03-21T18:07:14.045" v="102" actId="1076"/>
          <ac:picMkLst>
            <pc:docMk/>
            <pc:sldMk cId="3708773525" sldId="530"/>
            <ac:picMk id="9" creationId="{00000000-0000-0000-0000-000000000000}"/>
          </ac:picMkLst>
        </pc:picChg>
      </pc:sldChg>
      <pc:sldChg chg="addSp delSp modSp add mod">
        <pc:chgData name="arturo schofield astorga" userId="2f896e1544c6061a" providerId="LiveId" clId="{E48BF3B4-1FDD-4A63-8D38-CD6A4209BD6C}" dt="2023-03-21T18:09:51.972" v="159" actId="1076"/>
        <pc:sldMkLst>
          <pc:docMk/>
          <pc:sldMk cId="278440339" sldId="531"/>
        </pc:sldMkLst>
        <pc:spChg chg="mod">
          <ac:chgData name="arturo schofield astorga" userId="2f896e1544c6061a" providerId="LiveId" clId="{E48BF3B4-1FDD-4A63-8D38-CD6A4209BD6C}" dt="2023-03-21T18:09:00.336" v="143" actId="113"/>
          <ac:spMkLst>
            <pc:docMk/>
            <pc:sldMk cId="278440339" sldId="531"/>
            <ac:spMk id="4" creationId="{00000000-0000-0000-0000-000000000000}"/>
          </ac:spMkLst>
        </pc:spChg>
        <pc:spChg chg="mod">
          <ac:chgData name="arturo schofield astorga" userId="2f896e1544c6061a" providerId="LiveId" clId="{E48BF3B4-1FDD-4A63-8D38-CD6A4209BD6C}" dt="2023-03-21T18:08:38.476" v="132" actId="14100"/>
          <ac:spMkLst>
            <pc:docMk/>
            <pc:sldMk cId="278440339" sldId="531"/>
            <ac:spMk id="6" creationId="{C9109F74-8622-7404-487A-C9458E446D73}"/>
          </ac:spMkLst>
        </pc:spChg>
        <pc:spChg chg="add mod">
          <ac:chgData name="arturo schofield astorga" userId="2f896e1544c6061a" providerId="LiveId" clId="{E48BF3B4-1FDD-4A63-8D38-CD6A4209BD6C}" dt="2023-03-21T18:09:15.592" v="147" actId="207"/>
          <ac:spMkLst>
            <pc:docMk/>
            <pc:sldMk cId="278440339" sldId="531"/>
            <ac:spMk id="9" creationId="{8BD3B307-FD98-6DC4-88EF-8ECE1A3A3FD6}"/>
          </ac:spMkLst>
        </pc:spChg>
        <pc:spChg chg="add mod">
          <ac:chgData name="arturo schofield astorga" userId="2f896e1544c6061a" providerId="LiveId" clId="{E48BF3B4-1FDD-4A63-8D38-CD6A4209BD6C}" dt="2023-03-21T18:09:43.928" v="158" actId="1076"/>
          <ac:spMkLst>
            <pc:docMk/>
            <pc:sldMk cId="278440339" sldId="531"/>
            <ac:spMk id="10" creationId="{A982796F-7CB6-F71B-654D-ACE764123238}"/>
          </ac:spMkLst>
        </pc:spChg>
        <pc:picChg chg="add mod">
          <ac:chgData name="arturo schofield astorga" userId="2f896e1544c6061a" providerId="LiveId" clId="{E48BF3B4-1FDD-4A63-8D38-CD6A4209BD6C}" dt="2023-03-21T18:08:30.390" v="129" actId="1076"/>
          <ac:picMkLst>
            <pc:docMk/>
            <pc:sldMk cId="278440339" sldId="531"/>
            <ac:picMk id="2" creationId="{45A5A088-1218-7AD2-D245-D31D4FDC21C7}"/>
          </ac:picMkLst>
        </pc:picChg>
        <pc:picChg chg="del">
          <ac:chgData name="arturo schofield astorga" userId="2f896e1544c6061a" providerId="LiveId" clId="{E48BF3B4-1FDD-4A63-8D38-CD6A4209BD6C}" dt="2023-03-21T18:08:07.268" v="120" actId="478"/>
          <ac:picMkLst>
            <pc:docMk/>
            <pc:sldMk cId="278440339" sldId="531"/>
            <ac:picMk id="3" creationId="{D8347114-63C5-A21B-9314-8D8ABB8C5239}"/>
          </ac:picMkLst>
        </pc:picChg>
        <pc:picChg chg="mod">
          <ac:chgData name="arturo schofield astorga" userId="2f896e1544c6061a" providerId="LiveId" clId="{E48BF3B4-1FDD-4A63-8D38-CD6A4209BD6C}" dt="2023-03-21T18:08:47.085" v="135" actId="1076"/>
          <ac:picMkLst>
            <pc:docMk/>
            <pc:sldMk cId="278440339" sldId="531"/>
            <ac:picMk id="5" creationId="{7BAA4571-91A5-E801-19E4-B62ABF9F90F9}"/>
          </ac:picMkLst>
        </pc:picChg>
        <pc:picChg chg="add mod">
          <ac:chgData name="arturo schofield astorga" userId="2f896e1544c6061a" providerId="LiveId" clId="{E48BF3B4-1FDD-4A63-8D38-CD6A4209BD6C}" dt="2023-03-21T18:09:51.972" v="159" actId="1076"/>
          <ac:picMkLst>
            <pc:docMk/>
            <pc:sldMk cId="278440339" sldId="531"/>
            <ac:picMk id="7" creationId="{A2AEFEBF-22AB-E7D5-6B4C-99E22E762C73}"/>
          </ac:picMkLst>
        </pc:picChg>
        <pc:picChg chg="del">
          <ac:chgData name="arturo schofield astorga" userId="2f896e1544c6061a" providerId="LiveId" clId="{E48BF3B4-1FDD-4A63-8D38-CD6A4209BD6C}" dt="2023-03-21T18:08:07.643" v="121" actId="478"/>
          <ac:picMkLst>
            <pc:docMk/>
            <pc:sldMk cId="278440339" sldId="531"/>
            <ac:picMk id="8" creationId="{C144BD0F-D8EA-F90E-E221-4DD95C2DE8BD}"/>
          </ac:picMkLst>
        </pc:picChg>
      </pc:sldChg>
      <pc:sldChg chg="addSp delSp modSp add mod">
        <pc:chgData name="arturo schofield astorga" userId="2f896e1544c6061a" providerId="LiveId" clId="{E48BF3B4-1FDD-4A63-8D38-CD6A4209BD6C}" dt="2023-03-21T18:12:23.546" v="189" actId="1076"/>
        <pc:sldMkLst>
          <pc:docMk/>
          <pc:sldMk cId="3085011092" sldId="532"/>
        </pc:sldMkLst>
        <pc:spChg chg="mod">
          <ac:chgData name="arturo schofield astorga" userId="2f896e1544c6061a" providerId="LiveId" clId="{E48BF3B4-1FDD-4A63-8D38-CD6A4209BD6C}" dt="2023-03-21T18:12:17.523" v="188" actId="1076"/>
          <ac:spMkLst>
            <pc:docMk/>
            <pc:sldMk cId="3085011092" sldId="532"/>
            <ac:spMk id="4" creationId="{00000000-0000-0000-0000-000000000000}"/>
          </ac:spMkLst>
        </pc:spChg>
        <pc:spChg chg="mod">
          <ac:chgData name="arturo schofield astorga" userId="2f896e1544c6061a" providerId="LiveId" clId="{E48BF3B4-1FDD-4A63-8D38-CD6A4209BD6C}" dt="2023-03-21T18:12:00.457" v="181" actId="1076"/>
          <ac:spMkLst>
            <pc:docMk/>
            <pc:sldMk cId="3085011092" sldId="532"/>
            <ac:spMk id="5" creationId="{00000000-0000-0000-0000-000000000000}"/>
          </ac:spMkLst>
        </pc:spChg>
        <pc:spChg chg="mod">
          <ac:chgData name="arturo schofield astorga" userId="2f896e1544c6061a" providerId="LiveId" clId="{E48BF3B4-1FDD-4A63-8D38-CD6A4209BD6C}" dt="2023-03-21T18:12:05.310" v="182" actId="14100"/>
          <ac:spMkLst>
            <pc:docMk/>
            <pc:sldMk cId="3085011092" sldId="532"/>
            <ac:spMk id="7" creationId="{322FF619-8FCC-94A8-57BD-D275F16AD6E7}"/>
          </ac:spMkLst>
        </pc:spChg>
        <pc:spChg chg="mod">
          <ac:chgData name="arturo schofield astorga" userId="2f896e1544c6061a" providerId="LiveId" clId="{E48BF3B4-1FDD-4A63-8D38-CD6A4209BD6C}" dt="2023-03-21T18:12:00.457" v="181" actId="1076"/>
          <ac:spMkLst>
            <pc:docMk/>
            <pc:sldMk cId="3085011092" sldId="532"/>
            <ac:spMk id="10" creationId="{5EF49ACF-1DA0-F04F-5385-F932351021F8}"/>
          </ac:spMkLst>
        </pc:spChg>
        <pc:picChg chg="mod">
          <ac:chgData name="arturo schofield astorga" userId="2f896e1544c6061a" providerId="LiveId" clId="{E48BF3B4-1FDD-4A63-8D38-CD6A4209BD6C}" dt="2023-03-21T18:12:00.457" v="181" actId="1076"/>
          <ac:picMkLst>
            <pc:docMk/>
            <pc:sldMk cId="3085011092" sldId="532"/>
            <ac:picMk id="2" creationId="{58F2111F-C0EF-1008-1A70-A00472035B65}"/>
          </ac:picMkLst>
        </pc:picChg>
        <pc:picChg chg="del">
          <ac:chgData name="arturo schofield astorga" userId="2f896e1544c6061a" providerId="LiveId" clId="{E48BF3B4-1FDD-4A63-8D38-CD6A4209BD6C}" dt="2023-03-21T18:11:11.348" v="161" actId="478"/>
          <ac:picMkLst>
            <pc:docMk/>
            <pc:sldMk cId="3085011092" sldId="532"/>
            <ac:picMk id="3" creationId="{98C03FAF-4AB8-A527-5BD0-22FD63E587EB}"/>
          </ac:picMkLst>
        </pc:picChg>
        <pc:picChg chg="add mod">
          <ac:chgData name="arturo schofield astorga" userId="2f896e1544c6061a" providerId="LiveId" clId="{E48BF3B4-1FDD-4A63-8D38-CD6A4209BD6C}" dt="2023-03-21T18:12:23.546" v="189" actId="1076"/>
          <ac:picMkLst>
            <pc:docMk/>
            <pc:sldMk cId="3085011092" sldId="532"/>
            <ac:picMk id="6" creationId="{D3025BA0-D09A-D260-A293-DAED257EFB37}"/>
          </ac:picMkLst>
        </pc:picChg>
      </pc:sldChg>
      <pc:sldChg chg="addSp delSp modSp add mod">
        <pc:chgData name="arturo schofield astorga" userId="2f896e1544c6061a" providerId="LiveId" clId="{E48BF3B4-1FDD-4A63-8D38-CD6A4209BD6C}" dt="2023-03-21T18:18:17.372" v="220" actId="14100"/>
        <pc:sldMkLst>
          <pc:docMk/>
          <pc:sldMk cId="2294142447" sldId="533"/>
        </pc:sldMkLst>
        <pc:spChg chg="mod">
          <ac:chgData name="arturo schofield astorga" userId="2f896e1544c6061a" providerId="LiveId" clId="{E48BF3B4-1FDD-4A63-8D38-CD6A4209BD6C}" dt="2023-03-21T18:12:55.823" v="202" actId="113"/>
          <ac:spMkLst>
            <pc:docMk/>
            <pc:sldMk cId="2294142447" sldId="533"/>
            <ac:spMk id="4" creationId="{00000000-0000-0000-0000-000000000000}"/>
          </ac:spMkLst>
        </pc:spChg>
        <pc:spChg chg="mod">
          <ac:chgData name="arturo schofield astorga" userId="2f896e1544c6061a" providerId="LiveId" clId="{E48BF3B4-1FDD-4A63-8D38-CD6A4209BD6C}" dt="2023-03-21T18:18:17.372" v="220" actId="14100"/>
          <ac:spMkLst>
            <pc:docMk/>
            <pc:sldMk cId="2294142447" sldId="533"/>
            <ac:spMk id="5" creationId="{00000000-0000-0000-0000-000000000000}"/>
          </ac:spMkLst>
        </pc:spChg>
        <pc:spChg chg="mod">
          <ac:chgData name="arturo schofield astorga" userId="2f896e1544c6061a" providerId="LiveId" clId="{E48BF3B4-1FDD-4A63-8D38-CD6A4209BD6C}" dt="2023-03-21T18:17:35.852" v="218" actId="14100"/>
          <ac:spMkLst>
            <pc:docMk/>
            <pc:sldMk cId="2294142447" sldId="533"/>
            <ac:spMk id="6" creationId="{00000000-0000-0000-0000-000000000000}"/>
          </ac:spMkLst>
        </pc:spChg>
        <pc:spChg chg="del">
          <ac:chgData name="arturo schofield astorga" userId="2f896e1544c6061a" providerId="LiveId" clId="{E48BF3B4-1FDD-4A63-8D38-CD6A4209BD6C}" dt="2023-03-21T18:12:44.717" v="197" actId="478"/>
          <ac:spMkLst>
            <pc:docMk/>
            <pc:sldMk cId="2294142447" sldId="533"/>
            <ac:spMk id="7" creationId="{0AC9BD02-551E-7965-E23F-010B33812EBE}"/>
          </ac:spMkLst>
        </pc:spChg>
        <pc:picChg chg="del">
          <ac:chgData name="arturo schofield astorga" userId="2f896e1544c6061a" providerId="LiveId" clId="{E48BF3B4-1FDD-4A63-8D38-CD6A4209BD6C}" dt="2023-03-21T18:12:44.298" v="196" actId="478"/>
          <ac:picMkLst>
            <pc:docMk/>
            <pc:sldMk cId="2294142447" sldId="533"/>
            <ac:picMk id="3" creationId="{EEE11283-3A6B-CE7B-4175-B3174D9E69FE}"/>
          </ac:picMkLst>
        </pc:picChg>
        <pc:picChg chg="del">
          <ac:chgData name="arturo schofield astorga" userId="2f896e1544c6061a" providerId="LiveId" clId="{E48BF3B4-1FDD-4A63-8D38-CD6A4209BD6C}" dt="2023-03-21T18:17:26.297" v="216" actId="478"/>
          <ac:picMkLst>
            <pc:docMk/>
            <pc:sldMk cId="2294142447" sldId="533"/>
            <ac:picMk id="8" creationId="{9C369698-1267-1390-F584-214660C6B61F}"/>
          </ac:picMkLst>
        </pc:picChg>
        <pc:picChg chg="add mod">
          <ac:chgData name="arturo schofield astorga" userId="2f896e1544c6061a" providerId="LiveId" clId="{E48BF3B4-1FDD-4A63-8D38-CD6A4209BD6C}" dt="2023-03-21T18:17:29.299" v="217" actId="1076"/>
          <ac:picMkLst>
            <pc:docMk/>
            <pc:sldMk cId="2294142447" sldId="533"/>
            <ac:picMk id="10" creationId="{95F87DB6-399A-0864-8FFD-70DA3C477B23}"/>
          </ac:picMkLst>
        </pc:picChg>
      </pc:sldChg>
      <pc:sldChg chg="addSp delSp modSp add mod">
        <pc:chgData name="arturo schofield astorga" userId="2f896e1544c6061a" providerId="LiveId" clId="{E48BF3B4-1FDD-4A63-8D38-CD6A4209BD6C}" dt="2023-03-21T18:20:42.507" v="285" actId="1076"/>
        <pc:sldMkLst>
          <pc:docMk/>
          <pc:sldMk cId="255289266" sldId="534"/>
        </pc:sldMkLst>
        <pc:spChg chg="mod">
          <ac:chgData name="arturo schofield astorga" userId="2f896e1544c6061a" providerId="LiveId" clId="{E48BF3B4-1FDD-4A63-8D38-CD6A4209BD6C}" dt="2023-03-21T18:20:08.593" v="271" actId="1076"/>
          <ac:spMkLst>
            <pc:docMk/>
            <pc:sldMk cId="255289266" sldId="534"/>
            <ac:spMk id="4" creationId="{00000000-0000-0000-0000-000000000000}"/>
          </ac:spMkLst>
        </pc:spChg>
        <pc:spChg chg="mod">
          <ac:chgData name="arturo schofield astorga" userId="2f896e1544c6061a" providerId="LiveId" clId="{E48BF3B4-1FDD-4A63-8D38-CD6A4209BD6C}" dt="2023-03-21T18:20:42.507" v="285" actId="1076"/>
          <ac:spMkLst>
            <pc:docMk/>
            <pc:sldMk cId="255289266" sldId="534"/>
            <ac:spMk id="5" creationId="{00000000-0000-0000-0000-000000000000}"/>
          </ac:spMkLst>
        </pc:spChg>
        <pc:spChg chg="mod">
          <ac:chgData name="arturo schofield astorga" userId="2f896e1544c6061a" providerId="LiveId" clId="{E48BF3B4-1FDD-4A63-8D38-CD6A4209BD6C}" dt="2023-03-21T18:20:42.507" v="285" actId="1076"/>
          <ac:spMkLst>
            <pc:docMk/>
            <pc:sldMk cId="255289266" sldId="534"/>
            <ac:spMk id="6" creationId="{00000000-0000-0000-0000-000000000000}"/>
          </ac:spMkLst>
        </pc:spChg>
        <pc:spChg chg="mod">
          <ac:chgData name="arturo schofield astorga" userId="2f896e1544c6061a" providerId="LiveId" clId="{E48BF3B4-1FDD-4A63-8D38-CD6A4209BD6C}" dt="2023-03-21T18:18:56.186" v="232" actId="14100"/>
          <ac:spMkLst>
            <pc:docMk/>
            <pc:sldMk cId="255289266" sldId="534"/>
            <ac:spMk id="7" creationId="{DFE2F56B-6315-32C1-692B-BEE5050B125D}"/>
          </ac:spMkLst>
        </pc:spChg>
        <pc:spChg chg="add mod ord">
          <ac:chgData name="arturo schofield astorga" userId="2f896e1544c6061a" providerId="LiveId" clId="{E48BF3B4-1FDD-4A63-8D38-CD6A4209BD6C}" dt="2023-03-21T18:19:48.964" v="251" actId="167"/>
          <ac:spMkLst>
            <pc:docMk/>
            <pc:sldMk cId="255289266" sldId="534"/>
            <ac:spMk id="10" creationId="{F6000515-00DB-D8D0-BF7E-1CC06E018CCF}"/>
          </ac:spMkLst>
        </pc:spChg>
        <pc:spChg chg="add mod">
          <ac:chgData name="arturo schofield astorga" userId="2f896e1544c6061a" providerId="LiveId" clId="{E48BF3B4-1FDD-4A63-8D38-CD6A4209BD6C}" dt="2023-03-21T18:20:07.017" v="269" actId="1076"/>
          <ac:spMkLst>
            <pc:docMk/>
            <pc:sldMk cId="255289266" sldId="534"/>
            <ac:spMk id="11" creationId="{5B2B27AF-C328-4AB6-01A4-D196595603A6}"/>
          </ac:spMkLst>
        </pc:spChg>
        <pc:spChg chg="add mod ord">
          <ac:chgData name="arturo schofield astorga" userId="2f896e1544c6061a" providerId="LiveId" clId="{E48BF3B4-1FDD-4A63-8D38-CD6A4209BD6C}" dt="2023-03-21T18:20:32.888" v="284" actId="167"/>
          <ac:spMkLst>
            <pc:docMk/>
            <pc:sldMk cId="255289266" sldId="534"/>
            <ac:spMk id="12" creationId="{9C189215-3A0D-96F9-807E-4B6560BC0219}"/>
          </ac:spMkLst>
        </pc:spChg>
        <pc:spChg chg="add mod">
          <ac:chgData name="arturo schofield astorga" userId="2f896e1544c6061a" providerId="LiveId" clId="{E48BF3B4-1FDD-4A63-8D38-CD6A4209BD6C}" dt="2023-03-21T18:20:29.292" v="283" actId="20577"/>
          <ac:spMkLst>
            <pc:docMk/>
            <pc:sldMk cId="255289266" sldId="534"/>
            <ac:spMk id="13" creationId="{22E0925A-9DE7-2B98-6B22-9191389BE4E0}"/>
          </ac:spMkLst>
        </pc:spChg>
        <pc:picChg chg="mod">
          <ac:chgData name="arturo schofield astorga" userId="2f896e1544c6061a" providerId="LiveId" clId="{E48BF3B4-1FDD-4A63-8D38-CD6A4209BD6C}" dt="2023-03-21T18:20:42.507" v="285" actId="1076"/>
          <ac:picMkLst>
            <pc:docMk/>
            <pc:sldMk cId="255289266" sldId="534"/>
            <ac:picMk id="2" creationId="{3852C8B1-D107-5AA9-FDA1-551B4DFFC110}"/>
          </ac:picMkLst>
        </pc:picChg>
        <pc:picChg chg="del">
          <ac:chgData name="arturo schofield astorga" userId="2f896e1544c6061a" providerId="LiveId" clId="{E48BF3B4-1FDD-4A63-8D38-CD6A4209BD6C}" dt="2023-03-21T18:18:34.134" v="222" actId="478"/>
          <ac:picMkLst>
            <pc:docMk/>
            <pc:sldMk cId="255289266" sldId="534"/>
            <ac:picMk id="3" creationId="{861DEAE2-9EC4-C4E1-E3F7-9BBA5AAD2F52}"/>
          </ac:picMkLst>
        </pc:picChg>
        <pc:picChg chg="add mod">
          <ac:chgData name="arturo schofield astorga" userId="2f896e1544c6061a" providerId="LiveId" clId="{E48BF3B4-1FDD-4A63-8D38-CD6A4209BD6C}" dt="2023-03-21T18:19:25.456" v="243" actId="1076"/>
          <ac:picMkLst>
            <pc:docMk/>
            <pc:sldMk cId="255289266" sldId="534"/>
            <ac:picMk id="8" creationId="{7C391AA1-B3E6-5933-1CC2-339631B8404C}"/>
          </ac:picMkLst>
        </pc:picChg>
        <pc:picChg chg="add mod">
          <ac:chgData name="arturo schofield astorga" userId="2f896e1544c6061a" providerId="LiveId" clId="{E48BF3B4-1FDD-4A63-8D38-CD6A4209BD6C}" dt="2023-03-21T18:19:29.214" v="244" actId="1076"/>
          <ac:picMkLst>
            <pc:docMk/>
            <pc:sldMk cId="255289266" sldId="534"/>
            <ac:picMk id="9" creationId="{EA48ADAD-C35B-C6EA-F4CA-1B2EA2D48DD6}"/>
          </ac:picMkLst>
        </pc:picChg>
      </pc:sldChg>
      <pc:sldChg chg="addSp delSp modSp add mod">
        <pc:chgData name="arturo schofield astorga" userId="2f896e1544c6061a" providerId="LiveId" clId="{E48BF3B4-1FDD-4A63-8D38-CD6A4209BD6C}" dt="2023-03-21T18:22:39.141" v="305" actId="14100"/>
        <pc:sldMkLst>
          <pc:docMk/>
          <pc:sldMk cId="3485767004" sldId="535"/>
        </pc:sldMkLst>
        <pc:spChg chg="mod">
          <ac:chgData name="arturo schofield astorga" userId="2f896e1544c6061a" providerId="LiveId" clId="{E48BF3B4-1FDD-4A63-8D38-CD6A4209BD6C}" dt="2023-03-21T18:21:52.148" v="291" actId="113"/>
          <ac:spMkLst>
            <pc:docMk/>
            <pc:sldMk cId="3485767004" sldId="535"/>
            <ac:spMk id="4" creationId="{00000000-0000-0000-0000-000000000000}"/>
          </ac:spMkLst>
        </pc:spChg>
        <pc:spChg chg="mod">
          <ac:chgData name="arturo schofield astorga" userId="2f896e1544c6061a" providerId="LiveId" clId="{E48BF3B4-1FDD-4A63-8D38-CD6A4209BD6C}" dt="2023-03-21T18:22:33.523" v="304" actId="1076"/>
          <ac:spMkLst>
            <pc:docMk/>
            <pc:sldMk cId="3485767004" sldId="535"/>
            <ac:spMk id="5" creationId="{00000000-0000-0000-0000-000000000000}"/>
          </ac:spMkLst>
        </pc:spChg>
        <pc:spChg chg="mod">
          <ac:chgData name="arturo schofield astorga" userId="2f896e1544c6061a" providerId="LiveId" clId="{E48BF3B4-1FDD-4A63-8D38-CD6A4209BD6C}" dt="2023-03-21T18:22:39.141" v="305" actId="14100"/>
          <ac:spMkLst>
            <pc:docMk/>
            <pc:sldMk cId="3485767004" sldId="535"/>
            <ac:spMk id="10" creationId="{5EF49ACF-1DA0-F04F-5385-F932351021F8}"/>
          </ac:spMkLst>
        </pc:spChg>
        <pc:picChg chg="mod">
          <ac:chgData name="arturo schofield astorga" userId="2f896e1544c6061a" providerId="LiveId" clId="{E48BF3B4-1FDD-4A63-8D38-CD6A4209BD6C}" dt="2023-03-21T18:22:33.523" v="304" actId="1076"/>
          <ac:picMkLst>
            <pc:docMk/>
            <pc:sldMk cId="3485767004" sldId="535"/>
            <ac:picMk id="2" creationId="{58F2111F-C0EF-1008-1A70-A00472035B65}"/>
          </ac:picMkLst>
        </pc:picChg>
        <pc:picChg chg="add mod">
          <ac:chgData name="arturo schofield astorga" userId="2f896e1544c6061a" providerId="LiveId" clId="{E48BF3B4-1FDD-4A63-8D38-CD6A4209BD6C}" dt="2023-03-21T18:22:19.787" v="303" actId="1076"/>
          <ac:picMkLst>
            <pc:docMk/>
            <pc:sldMk cId="3485767004" sldId="535"/>
            <ac:picMk id="3" creationId="{5D3DABC0-43B6-B395-4F87-5F31802DF46A}"/>
          </ac:picMkLst>
        </pc:picChg>
        <pc:picChg chg="del">
          <ac:chgData name="arturo schofield astorga" userId="2f896e1544c6061a" providerId="LiveId" clId="{E48BF3B4-1FDD-4A63-8D38-CD6A4209BD6C}" dt="2023-03-21T18:22:10.781" v="299" actId="478"/>
          <ac:picMkLst>
            <pc:docMk/>
            <pc:sldMk cId="3485767004" sldId="535"/>
            <ac:picMk id="6" creationId="{D3025BA0-D09A-D260-A293-DAED257EFB37}"/>
          </ac:picMkLst>
        </pc:picChg>
      </pc:sldChg>
      <pc:sldChg chg="addSp delSp modSp add mod">
        <pc:chgData name="arturo schofield astorga" userId="2f896e1544c6061a" providerId="LiveId" clId="{E48BF3B4-1FDD-4A63-8D38-CD6A4209BD6C}" dt="2023-03-21T18:45:42.004" v="366" actId="167"/>
        <pc:sldMkLst>
          <pc:docMk/>
          <pc:sldMk cId="4021047132" sldId="536"/>
        </pc:sldMkLst>
        <pc:spChg chg="mod">
          <ac:chgData name="arturo schofield astorga" userId="2f896e1544c6061a" providerId="LiveId" clId="{E48BF3B4-1FDD-4A63-8D38-CD6A4209BD6C}" dt="2023-03-21T18:45:32.042" v="364"/>
          <ac:spMkLst>
            <pc:docMk/>
            <pc:sldMk cId="4021047132" sldId="536"/>
            <ac:spMk id="4" creationId="{00000000-0000-0000-0000-000000000000}"/>
          </ac:spMkLst>
        </pc:spChg>
        <pc:spChg chg="mod">
          <ac:chgData name="arturo schofield astorga" userId="2f896e1544c6061a" providerId="LiveId" clId="{E48BF3B4-1FDD-4A63-8D38-CD6A4209BD6C}" dt="2023-03-21T18:45:20.902" v="361" actId="14100"/>
          <ac:spMkLst>
            <pc:docMk/>
            <pc:sldMk cId="4021047132" sldId="536"/>
            <ac:spMk id="5" creationId="{00000000-0000-0000-0000-000000000000}"/>
          </ac:spMkLst>
        </pc:spChg>
        <pc:spChg chg="mod">
          <ac:chgData name="arturo schofield astorga" userId="2f896e1544c6061a" providerId="LiveId" clId="{E48BF3B4-1FDD-4A63-8D38-CD6A4209BD6C}" dt="2023-03-21T18:45:24.669" v="362" actId="1076"/>
          <ac:spMkLst>
            <pc:docMk/>
            <pc:sldMk cId="4021047132" sldId="536"/>
            <ac:spMk id="6" creationId="{00000000-0000-0000-0000-000000000000}"/>
          </ac:spMkLst>
        </pc:spChg>
        <pc:spChg chg="mod">
          <ac:chgData name="arturo schofield astorga" userId="2f896e1544c6061a" providerId="LiveId" clId="{E48BF3B4-1FDD-4A63-8D38-CD6A4209BD6C}" dt="2023-03-21T18:45:09.304" v="357" actId="1076"/>
          <ac:spMkLst>
            <pc:docMk/>
            <pc:sldMk cId="4021047132" sldId="536"/>
            <ac:spMk id="7" creationId="{DFE2F56B-6315-32C1-692B-BEE5050B125D}"/>
          </ac:spMkLst>
        </pc:spChg>
        <pc:spChg chg="del">
          <ac:chgData name="arturo schofield astorga" userId="2f896e1544c6061a" providerId="LiveId" clId="{E48BF3B4-1FDD-4A63-8D38-CD6A4209BD6C}" dt="2023-03-21T18:44:49.085" v="352" actId="478"/>
          <ac:spMkLst>
            <pc:docMk/>
            <pc:sldMk cId="4021047132" sldId="536"/>
            <ac:spMk id="10" creationId="{F6000515-00DB-D8D0-BF7E-1CC06E018CCF}"/>
          </ac:spMkLst>
        </pc:spChg>
        <pc:spChg chg="del">
          <ac:chgData name="arturo schofield astorga" userId="2f896e1544c6061a" providerId="LiveId" clId="{E48BF3B4-1FDD-4A63-8D38-CD6A4209BD6C}" dt="2023-03-21T18:44:48.147" v="351" actId="478"/>
          <ac:spMkLst>
            <pc:docMk/>
            <pc:sldMk cId="4021047132" sldId="536"/>
            <ac:spMk id="11" creationId="{5B2B27AF-C328-4AB6-01A4-D196595603A6}"/>
          </ac:spMkLst>
        </pc:spChg>
        <pc:spChg chg="del">
          <ac:chgData name="arturo schofield astorga" userId="2f896e1544c6061a" providerId="LiveId" clId="{E48BF3B4-1FDD-4A63-8D38-CD6A4209BD6C}" dt="2023-03-21T18:44:40.516" v="347" actId="478"/>
          <ac:spMkLst>
            <pc:docMk/>
            <pc:sldMk cId="4021047132" sldId="536"/>
            <ac:spMk id="12" creationId="{9C189215-3A0D-96F9-807E-4B6560BC0219}"/>
          </ac:spMkLst>
        </pc:spChg>
        <pc:spChg chg="del mod">
          <ac:chgData name="arturo schofield astorga" userId="2f896e1544c6061a" providerId="LiveId" clId="{E48BF3B4-1FDD-4A63-8D38-CD6A4209BD6C}" dt="2023-03-21T18:44:38.507" v="346" actId="478"/>
          <ac:spMkLst>
            <pc:docMk/>
            <pc:sldMk cId="4021047132" sldId="536"/>
            <ac:spMk id="13" creationId="{22E0925A-9DE7-2B98-6B22-9191389BE4E0}"/>
          </ac:spMkLst>
        </pc:spChg>
        <pc:picChg chg="mod">
          <ac:chgData name="arturo schofield astorga" userId="2f896e1544c6061a" providerId="LiveId" clId="{E48BF3B4-1FDD-4A63-8D38-CD6A4209BD6C}" dt="2023-03-21T18:44:32.659" v="344" actId="1076"/>
          <ac:picMkLst>
            <pc:docMk/>
            <pc:sldMk cId="4021047132" sldId="536"/>
            <ac:picMk id="2" creationId="{3852C8B1-D107-5AA9-FDA1-551B4DFFC110}"/>
          </ac:picMkLst>
        </pc:picChg>
        <pc:picChg chg="add mod">
          <ac:chgData name="arturo schofield astorga" userId="2f896e1544c6061a" providerId="LiveId" clId="{E48BF3B4-1FDD-4A63-8D38-CD6A4209BD6C}" dt="2023-03-21T18:45:09.304" v="357" actId="1076"/>
          <ac:picMkLst>
            <pc:docMk/>
            <pc:sldMk cId="4021047132" sldId="536"/>
            <ac:picMk id="3" creationId="{156A1CA2-2A12-8073-6777-290024DCFBB3}"/>
          </ac:picMkLst>
        </pc:picChg>
        <pc:picChg chg="del">
          <ac:chgData name="arturo schofield astorga" userId="2f896e1544c6061a" providerId="LiveId" clId="{E48BF3B4-1FDD-4A63-8D38-CD6A4209BD6C}" dt="2023-03-21T18:44:23.168" v="341" actId="478"/>
          <ac:picMkLst>
            <pc:docMk/>
            <pc:sldMk cId="4021047132" sldId="536"/>
            <ac:picMk id="8" creationId="{7C391AA1-B3E6-5933-1CC2-339631B8404C}"/>
          </ac:picMkLst>
        </pc:picChg>
        <pc:picChg chg="del">
          <ac:chgData name="arturo schofield astorga" userId="2f896e1544c6061a" providerId="LiveId" clId="{E48BF3B4-1FDD-4A63-8D38-CD6A4209BD6C}" dt="2023-03-21T18:44:23.594" v="342" actId="478"/>
          <ac:picMkLst>
            <pc:docMk/>
            <pc:sldMk cId="4021047132" sldId="536"/>
            <ac:picMk id="9" creationId="{EA48ADAD-C35B-C6EA-F4CA-1B2EA2D48DD6}"/>
          </ac:picMkLst>
        </pc:picChg>
        <pc:picChg chg="add mod ord">
          <ac:chgData name="arturo schofield astorga" userId="2f896e1544c6061a" providerId="LiveId" clId="{E48BF3B4-1FDD-4A63-8D38-CD6A4209BD6C}" dt="2023-03-21T18:45:42.004" v="366" actId="167"/>
          <ac:picMkLst>
            <pc:docMk/>
            <pc:sldMk cId="4021047132" sldId="536"/>
            <ac:picMk id="14" creationId="{776A988A-5B77-6FAF-EEE3-001635500E53}"/>
          </ac:picMkLst>
        </pc:picChg>
      </pc:sldChg>
      <pc:sldChg chg="addSp delSp modSp add mod modAnim">
        <pc:chgData name="arturo schofield astorga" userId="2f896e1544c6061a" providerId="LiveId" clId="{E48BF3B4-1FDD-4A63-8D38-CD6A4209BD6C}" dt="2023-03-21T18:48:19.211" v="392" actId="22"/>
        <pc:sldMkLst>
          <pc:docMk/>
          <pc:sldMk cId="1882180750" sldId="537"/>
        </pc:sldMkLst>
        <pc:spChg chg="mod">
          <ac:chgData name="arturo schofield astorga" userId="2f896e1544c6061a" providerId="LiveId" clId="{E48BF3B4-1FDD-4A63-8D38-CD6A4209BD6C}" dt="2023-03-21T18:46:56.221" v="390" actId="20577"/>
          <ac:spMkLst>
            <pc:docMk/>
            <pc:sldMk cId="1882180750" sldId="537"/>
            <ac:spMk id="4" creationId="{00000000-0000-0000-0000-000000000000}"/>
          </ac:spMkLst>
        </pc:spChg>
        <pc:spChg chg="mod">
          <ac:chgData name="arturo schofield astorga" userId="2f896e1544c6061a" providerId="LiveId" clId="{E48BF3B4-1FDD-4A63-8D38-CD6A4209BD6C}" dt="2023-03-21T18:46:16.774" v="374" actId="14100"/>
          <ac:spMkLst>
            <pc:docMk/>
            <pc:sldMk cId="1882180750" sldId="537"/>
            <ac:spMk id="6" creationId="{C9109F74-8622-7404-487A-C9458E446D73}"/>
          </ac:spMkLst>
        </pc:spChg>
        <pc:spChg chg="add del">
          <ac:chgData name="arturo schofield astorga" userId="2f896e1544c6061a" providerId="LiveId" clId="{E48BF3B4-1FDD-4A63-8D38-CD6A4209BD6C}" dt="2023-03-21T18:48:19.211" v="392" actId="22"/>
          <ac:spMkLst>
            <pc:docMk/>
            <pc:sldMk cId="1882180750" sldId="537"/>
            <ac:spMk id="8" creationId="{2DEBD3BD-6147-3693-4180-8C68A15FF6BE}"/>
          </ac:spMkLst>
        </pc:spChg>
        <pc:picChg chg="add mod">
          <ac:chgData name="arturo schofield astorga" userId="2f896e1544c6061a" providerId="LiveId" clId="{E48BF3B4-1FDD-4A63-8D38-CD6A4209BD6C}" dt="2023-03-21T18:46:05.670" v="372" actId="1076"/>
          <ac:picMkLst>
            <pc:docMk/>
            <pc:sldMk cId="1882180750" sldId="537"/>
            <ac:picMk id="2" creationId="{396937D3-FC32-D302-0916-713143214381}"/>
          </ac:picMkLst>
        </pc:picChg>
        <pc:picChg chg="del">
          <ac:chgData name="arturo schofield astorga" userId="2f896e1544c6061a" providerId="LiveId" clId="{E48BF3B4-1FDD-4A63-8D38-CD6A4209BD6C}" dt="2023-03-21T18:45:59.297" v="368" actId="478"/>
          <ac:picMkLst>
            <pc:docMk/>
            <pc:sldMk cId="1882180750" sldId="537"/>
            <ac:picMk id="3" creationId="{FA2084C9-4ED1-BA70-5063-05CA04A9398A}"/>
          </ac:picMkLst>
        </pc:picChg>
      </pc:sldChg>
      <pc:sldChg chg="addSp delSp modSp add mod">
        <pc:chgData name="arturo schofield astorga" userId="2f896e1544c6061a" providerId="LiveId" clId="{E48BF3B4-1FDD-4A63-8D38-CD6A4209BD6C}" dt="2023-03-21T18:50:45.388" v="429" actId="1076"/>
        <pc:sldMkLst>
          <pc:docMk/>
          <pc:sldMk cId="1477219991" sldId="538"/>
        </pc:sldMkLst>
        <pc:spChg chg="add mod ord">
          <ac:chgData name="arturo schofield astorga" userId="2f896e1544c6061a" providerId="LiveId" clId="{E48BF3B4-1FDD-4A63-8D38-CD6A4209BD6C}" dt="2023-03-21T18:50:45.388" v="429" actId="1076"/>
          <ac:spMkLst>
            <pc:docMk/>
            <pc:sldMk cId="1477219991" sldId="538"/>
            <ac:spMk id="3" creationId="{7D496894-A0DF-4964-D0CC-8D9A6765A3D8}"/>
          </ac:spMkLst>
        </pc:spChg>
        <pc:spChg chg="mod">
          <ac:chgData name="arturo schofield astorga" userId="2f896e1544c6061a" providerId="LiveId" clId="{E48BF3B4-1FDD-4A63-8D38-CD6A4209BD6C}" dt="2023-03-21T18:49:17.987" v="415" actId="113"/>
          <ac:spMkLst>
            <pc:docMk/>
            <pc:sldMk cId="1477219991" sldId="538"/>
            <ac:spMk id="4" creationId="{00000000-0000-0000-0000-000000000000}"/>
          </ac:spMkLst>
        </pc:spChg>
        <pc:spChg chg="mod">
          <ac:chgData name="arturo schofield astorga" userId="2f896e1544c6061a" providerId="LiveId" clId="{E48BF3B4-1FDD-4A63-8D38-CD6A4209BD6C}" dt="2023-03-21T18:49:48.670" v="418" actId="14100"/>
          <ac:spMkLst>
            <pc:docMk/>
            <pc:sldMk cId="1477219991" sldId="538"/>
            <ac:spMk id="5" creationId="{00000000-0000-0000-0000-000000000000}"/>
          </ac:spMkLst>
        </pc:spChg>
        <pc:spChg chg="mod">
          <ac:chgData name="arturo schofield astorga" userId="2f896e1544c6061a" providerId="LiveId" clId="{E48BF3B4-1FDD-4A63-8D38-CD6A4209BD6C}" dt="2023-03-21T18:49:59.711" v="419" actId="1076"/>
          <ac:spMkLst>
            <pc:docMk/>
            <pc:sldMk cId="1477219991" sldId="538"/>
            <ac:spMk id="6" creationId="{00000000-0000-0000-0000-000000000000}"/>
          </ac:spMkLst>
        </pc:spChg>
        <pc:picChg chg="add mod">
          <ac:chgData name="arturo schofield astorga" userId="2f896e1544c6061a" providerId="LiveId" clId="{E48BF3B4-1FDD-4A63-8D38-CD6A4209BD6C}" dt="2023-03-21T18:50:45.388" v="429" actId="1076"/>
          <ac:picMkLst>
            <pc:docMk/>
            <pc:sldMk cId="1477219991" sldId="538"/>
            <ac:picMk id="2" creationId="{F90AB1FD-FC33-975E-DC41-AA105B6922B8}"/>
          </ac:picMkLst>
        </pc:picChg>
        <pc:picChg chg="mod">
          <ac:chgData name="arturo schofield astorga" userId="2f896e1544c6061a" providerId="LiveId" clId="{E48BF3B4-1FDD-4A63-8D38-CD6A4209BD6C}" dt="2023-03-21T18:49:11.456" v="412" actId="1076"/>
          <ac:picMkLst>
            <pc:docMk/>
            <pc:sldMk cId="1477219991" sldId="538"/>
            <ac:picMk id="9" creationId="{00000000-0000-0000-0000-000000000000}"/>
          </ac:picMkLst>
        </pc:picChg>
        <pc:picChg chg="del">
          <ac:chgData name="arturo schofield astorga" userId="2f896e1544c6061a" providerId="LiveId" clId="{E48BF3B4-1FDD-4A63-8D38-CD6A4209BD6C}" dt="2023-03-21T18:48:55.017" v="408" actId="478"/>
          <ac:picMkLst>
            <pc:docMk/>
            <pc:sldMk cId="1477219991" sldId="538"/>
            <ac:picMk id="10" creationId="{95F87DB6-399A-0864-8FFD-70DA3C477B23}"/>
          </ac:picMkLst>
        </pc:picChg>
      </pc:sldChg>
      <pc:sldChg chg="addSp delSp modSp add mod modAnim">
        <pc:chgData name="arturo schofield astorga" userId="2f896e1544c6061a" providerId="LiveId" clId="{E48BF3B4-1FDD-4A63-8D38-CD6A4209BD6C}" dt="2023-03-21T18:53:46.133" v="461" actId="22"/>
        <pc:sldMkLst>
          <pc:docMk/>
          <pc:sldMk cId="784937015" sldId="539"/>
        </pc:sldMkLst>
        <pc:spChg chg="mod">
          <ac:chgData name="arturo schofield astorga" userId="2f896e1544c6061a" providerId="LiveId" clId="{E48BF3B4-1FDD-4A63-8D38-CD6A4209BD6C}" dt="2023-03-21T18:53:08.007" v="456" actId="1076"/>
          <ac:spMkLst>
            <pc:docMk/>
            <pc:sldMk cId="784937015" sldId="539"/>
            <ac:spMk id="4" creationId="{00000000-0000-0000-0000-000000000000}"/>
          </ac:spMkLst>
        </pc:spChg>
        <pc:spChg chg="mod">
          <ac:chgData name="arturo schofield astorga" userId="2f896e1544c6061a" providerId="LiveId" clId="{E48BF3B4-1FDD-4A63-8D38-CD6A4209BD6C}" dt="2023-03-21T18:53:13.432" v="459" actId="1076"/>
          <ac:spMkLst>
            <pc:docMk/>
            <pc:sldMk cId="784937015" sldId="539"/>
            <ac:spMk id="6" creationId="{C9109F74-8622-7404-487A-C9458E446D73}"/>
          </ac:spMkLst>
        </pc:spChg>
        <pc:spChg chg="add del">
          <ac:chgData name="arturo schofield astorga" userId="2f896e1544c6061a" providerId="LiveId" clId="{E48BF3B4-1FDD-4A63-8D38-CD6A4209BD6C}" dt="2023-03-21T18:53:46.133" v="461" actId="22"/>
          <ac:spMkLst>
            <pc:docMk/>
            <pc:sldMk cId="784937015" sldId="539"/>
            <ac:spMk id="8" creationId="{5A51ECE1-9937-2801-1008-CB352EBCFCD5}"/>
          </ac:spMkLst>
        </pc:spChg>
        <pc:picChg chg="del">
          <ac:chgData name="arturo schofield astorga" userId="2f896e1544c6061a" providerId="LiveId" clId="{E48BF3B4-1FDD-4A63-8D38-CD6A4209BD6C}" dt="2023-03-21T18:51:15.209" v="431" actId="478"/>
          <ac:picMkLst>
            <pc:docMk/>
            <pc:sldMk cId="784937015" sldId="539"/>
            <ac:picMk id="2" creationId="{396937D3-FC32-D302-0916-713143214381}"/>
          </ac:picMkLst>
        </pc:picChg>
        <pc:picChg chg="add mod">
          <ac:chgData name="arturo schofield astorga" userId="2f896e1544c6061a" providerId="LiveId" clId="{E48BF3B4-1FDD-4A63-8D38-CD6A4209BD6C}" dt="2023-03-21T18:53:13.432" v="459" actId="1076"/>
          <ac:picMkLst>
            <pc:docMk/>
            <pc:sldMk cId="784937015" sldId="539"/>
            <ac:picMk id="3" creationId="{39F1A0B7-525A-A204-87CE-4F15128F7347}"/>
          </ac:picMkLst>
        </pc:picChg>
        <pc:picChg chg="mod">
          <ac:chgData name="arturo schofield astorga" userId="2f896e1544c6061a" providerId="LiveId" clId="{E48BF3B4-1FDD-4A63-8D38-CD6A4209BD6C}" dt="2023-03-21T18:53:09.577" v="458" actId="1076"/>
          <ac:picMkLst>
            <pc:docMk/>
            <pc:sldMk cId="784937015" sldId="539"/>
            <ac:picMk id="5" creationId="{7BAA4571-91A5-E801-19E4-B62ABF9F90F9}"/>
          </ac:picMkLst>
        </pc:picChg>
      </pc:sldChg>
      <pc:sldChg chg="addSp delSp modSp add mod">
        <pc:chgData name="arturo schofield astorga" userId="2f896e1544c6061a" providerId="LiveId" clId="{E48BF3B4-1FDD-4A63-8D38-CD6A4209BD6C}" dt="2023-03-21T18:54:45.335" v="485" actId="1076"/>
        <pc:sldMkLst>
          <pc:docMk/>
          <pc:sldMk cId="2458813186" sldId="540"/>
        </pc:sldMkLst>
        <pc:spChg chg="mod">
          <ac:chgData name="arturo schofield astorga" userId="2f896e1544c6061a" providerId="LiveId" clId="{E48BF3B4-1FDD-4A63-8D38-CD6A4209BD6C}" dt="2023-03-21T18:54:21.053" v="479" actId="14100"/>
          <ac:spMkLst>
            <pc:docMk/>
            <pc:sldMk cId="2458813186" sldId="540"/>
            <ac:spMk id="3" creationId="{969F2588-9FE0-6F3F-FCB1-A1251C7484B5}"/>
          </ac:spMkLst>
        </pc:spChg>
        <pc:spChg chg="mod">
          <ac:chgData name="arturo schofield astorga" userId="2f896e1544c6061a" providerId="LiveId" clId="{E48BF3B4-1FDD-4A63-8D38-CD6A4209BD6C}" dt="2023-03-21T18:54:30.426" v="482" actId="113"/>
          <ac:spMkLst>
            <pc:docMk/>
            <pc:sldMk cId="2458813186" sldId="540"/>
            <ac:spMk id="4" creationId="{00000000-0000-0000-0000-000000000000}"/>
          </ac:spMkLst>
        </pc:spChg>
        <pc:spChg chg="mod">
          <ac:chgData name="arturo schofield astorga" userId="2f896e1544c6061a" providerId="LiveId" clId="{E48BF3B4-1FDD-4A63-8D38-CD6A4209BD6C}" dt="2023-03-21T18:54:04.807" v="470" actId="14100"/>
          <ac:spMkLst>
            <pc:docMk/>
            <pc:sldMk cId="2458813186" sldId="540"/>
            <ac:spMk id="5" creationId="{00000000-0000-0000-0000-000000000000}"/>
          </ac:spMkLst>
        </pc:spChg>
        <pc:spChg chg="mod">
          <ac:chgData name="arturo schofield astorga" userId="2f896e1544c6061a" providerId="LiveId" clId="{E48BF3B4-1FDD-4A63-8D38-CD6A4209BD6C}" dt="2023-03-21T18:53:57.399" v="466" actId="14100"/>
          <ac:spMkLst>
            <pc:docMk/>
            <pc:sldMk cId="2458813186" sldId="540"/>
            <ac:spMk id="6" creationId="{00000000-0000-0000-0000-000000000000}"/>
          </ac:spMkLst>
        </pc:spChg>
        <pc:picChg chg="del">
          <ac:chgData name="arturo schofield astorga" userId="2f896e1544c6061a" providerId="LiveId" clId="{E48BF3B4-1FDD-4A63-8D38-CD6A4209BD6C}" dt="2023-03-21T18:53:58.403" v="467" actId="478"/>
          <ac:picMkLst>
            <pc:docMk/>
            <pc:sldMk cId="2458813186" sldId="540"/>
            <ac:picMk id="2" creationId="{270832B5-C594-443E-1DF7-C1A7DCBDB4BA}"/>
          </ac:picMkLst>
        </pc:picChg>
        <pc:picChg chg="add mod">
          <ac:chgData name="arturo schofield astorga" userId="2f896e1544c6061a" providerId="LiveId" clId="{E48BF3B4-1FDD-4A63-8D38-CD6A4209BD6C}" dt="2023-03-21T18:54:45.335" v="485" actId="1076"/>
          <ac:picMkLst>
            <pc:docMk/>
            <pc:sldMk cId="2458813186" sldId="540"/>
            <ac:picMk id="7" creationId="{A6AE2E8D-F49F-8B57-B372-3017789920CD}"/>
          </ac:picMkLst>
        </pc:picChg>
      </pc:sldChg>
      <pc:sldChg chg="addSp delSp modSp add mod">
        <pc:chgData name="arturo schofield astorga" userId="2f896e1544c6061a" providerId="LiveId" clId="{E48BF3B4-1FDD-4A63-8D38-CD6A4209BD6C}" dt="2023-03-21T18:55:46.825" v="505" actId="12788"/>
        <pc:sldMkLst>
          <pc:docMk/>
          <pc:sldMk cId="1641866679" sldId="541"/>
        </pc:sldMkLst>
        <pc:spChg chg="mod">
          <ac:chgData name="arturo schofield astorga" userId="2f896e1544c6061a" providerId="LiveId" clId="{E48BF3B4-1FDD-4A63-8D38-CD6A4209BD6C}" dt="2023-03-21T18:55:21.289" v="496" actId="113"/>
          <ac:spMkLst>
            <pc:docMk/>
            <pc:sldMk cId="1641866679" sldId="541"/>
            <ac:spMk id="4" creationId="{00000000-0000-0000-0000-000000000000}"/>
          </ac:spMkLst>
        </pc:spChg>
        <pc:spChg chg="mod">
          <ac:chgData name="arturo schofield astorga" userId="2f896e1544c6061a" providerId="LiveId" clId="{E48BF3B4-1FDD-4A63-8D38-CD6A4209BD6C}" dt="2023-03-21T18:55:42.446" v="504" actId="12788"/>
          <ac:spMkLst>
            <pc:docMk/>
            <pc:sldMk cId="1641866679" sldId="541"/>
            <ac:spMk id="6" creationId="{C9109F74-8622-7404-487A-C9458E446D73}"/>
          </ac:spMkLst>
        </pc:spChg>
        <pc:spChg chg="del">
          <ac:chgData name="arturo schofield astorga" userId="2f896e1544c6061a" providerId="LiveId" clId="{E48BF3B4-1FDD-4A63-8D38-CD6A4209BD6C}" dt="2023-03-21T18:55:11.047" v="492" actId="478"/>
          <ac:spMkLst>
            <pc:docMk/>
            <pc:sldMk cId="1641866679" sldId="541"/>
            <ac:spMk id="9" creationId="{8BD3B307-FD98-6DC4-88EF-8ECE1A3A3FD6}"/>
          </ac:spMkLst>
        </pc:spChg>
        <pc:picChg chg="del">
          <ac:chgData name="arturo schofield astorga" userId="2f896e1544c6061a" providerId="LiveId" clId="{E48BF3B4-1FDD-4A63-8D38-CD6A4209BD6C}" dt="2023-03-21T18:55:01.875" v="488" actId="478"/>
          <ac:picMkLst>
            <pc:docMk/>
            <pc:sldMk cId="1641866679" sldId="541"/>
            <ac:picMk id="2" creationId="{45A5A088-1218-7AD2-D245-D31D4FDC21C7}"/>
          </ac:picMkLst>
        </pc:picChg>
        <pc:picChg chg="add mod">
          <ac:chgData name="arturo schofield astorga" userId="2f896e1544c6061a" providerId="LiveId" clId="{E48BF3B4-1FDD-4A63-8D38-CD6A4209BD6C}" dt="2023-03-21T18:55:46.825" v="505" actId="12788"/>
          <ac:picMkLst>
            <pc:docMk/>
            <pc:sldMk cId="1641866679" sldId="541"/>
            <ac:picMk id="3" creationId="{B85A1530-85A0-DA60-E082-4EE5D015D494}"/>
          </ac:picMkLst>
        </pc:picChg>
        <pc:picChg chg="del">
          <ac:chgData name="arturo schofield astorga" userId="2f896e1544c6061a" providerId="LiveId" clId="{E48BF3B4-1FDD-4A63-8D38-CD6A4209BD6C}" dt="2023-03-21T18:55:01.458" v="487" actId="478"/>
          <ac:picMkLst>
            <pc:docMk/>
            <pc:sldMk cId="1641866679" sldId="541"/>
            <ac:picMk id="7" creationId="{A2AEFEBF-22AB-E7D5-6B4C-99E22E762C73}"/>
          </ac:picMkLst>
        </pc:picChg>
      </pc:sldChg>
      <pc:sldChg chg="delSp modSp add mod">
        <pc:chgData name="arturo schofield astorga" userId="2f896e1544c6061a" providerId="LiveId" clId="{E48BF3B4-1FDD-4A63-8D38-CD6A4209BD6C}" dt="2023-03-21T18:57:26.969" v="534" actId="1076"/>
        <pc:sldMkLst>
          <pc:docMk/>
          <pc:sldMk cId="2283291958" sldId="542"/>
        </pc:sldMkLst>
        <pc:spChg chg="mod">
          <ac:chgData name="arturo schofield astorga" userId="2f896e1544c6061a" providerId="LiveId" clId="{E48BF3B4-1FDD-4A63-8D38-CD6A4209BD6C}" dt="2023-03-21T18:57:26.969" v="534" actId="1076"/>
          <ac:spMkLst>
            <pc:docMk/>
            <pc:sldMk cId="2283291958" sldId="542"/>
            <ac:spMk id="4" creationId="{00000000-0000-0000-0000-000000000000}"/>
          </ac:spMkLst>
        </pc:spChg>
        <pc:spChg chg="mod">
          <ac:chgData name="arturo schofield astorga" userId="2f896e1544c6061a" providerId="LiveId" clId="{E48BF3B4-1FDD-4A63-8D38-CD6A4209BD6C}" dt="2023-03-21T18:57:11.489" v="527" actId="1076"/>
          <ac:spMkLst>
            <pc:docMk/>
            <pc:sldMk cId="2283291958" sldId="542"/>
            <ac:spMk id="5" creationId="{00000000-0000-0000-0000-000000000000}"/>
          </ac:spMkLst>
        </pc:spChg>
        <pc:spChg chg="mod ord">
          <ac:chgData name="arturo schofield astorga" userId="2f896e1544c6061a" providerId="LiveId" clId="{E48BF3B4-1FDD-4A63-8D38-CD6A4209BD6C}" dt="2023-03-21T18:57:11.489" v="527" actId="1076"/>
          <ac:spMkLst>
            <pc:docMk/>
            <pc:sldMk cId="2283291958" sldId="542"/>
            <ac:spMk id="6" creationId="{00000000-0000-0000-0000-000000000000}"/>
          </ac:spMkLst>
        </pc:spChg>
        <pc:spChg chg="del">
          <ac:chgData name="arturo schofield astorga" userId="2f896e1544c6061a" providerId="LiveId" clId="{E48BF3B4-1FDD-4A63-8D38-CD6A4209BD6C}" dt="2023-03-21T18:56:27.646" v="509" actId="478"/>
          <ac:spMkLst>
            <pc:docMk/>
            <pc:sldMk cId="2283291958" sldId="542"/>
            <ac:spMk id="7" creationId="{DFE2F56B-6315-32C1-692B-BEE5050B125D}"/>
          </ac:spMkLst>
        </pc:spChg>
        <pc:spChg chg="del">
          <ac:chgData name="arturo schofield astorga" userId="2f896e1544c6061a" providerId="LiveId" clId="{E48BF3B4-1FDD-4A63-8D38-CD6A4209BD6C}" dt="2023-03-21T18:56:30.586" v="512" actId="478"/>
          <ac:spMkLst>
            <pc:docMk/>
            <pc:sldMk cId="2283291958" sldId="542"/>
            <ac:spMk id="10" creationId="{F6000515-00DB-D8D0-BF7E-1CC06E018CCF}"/>
          </ac:spMkLst>
        </pc:spChg>
        <pc:spChg chg="del">
          <ac:chgData name="arturo schofield astorga" userId="2f896e1544c6061a" providerId="LiveId" clId="{E48BF3B4-1FDD-4A63-8D38-CD6A4209BD6C}" dt="2023-03-21T18:56:30.002" v="511" actId="478"/>
          <ac:spMkLst>
            <pc:docMk/>
            <pc:sldMk cId="2283291958" sldId="542"/>
            <ac:spMk id="11" creationId="{5B2B27AF-C328-4AB6-01A4-D196595603A6}"/>
          </ac:spMkLst>
        </pc:spChg>
        <pc:spChg chg="del">
          <ac:chgData name="arturo schofield astorga" userId="2f896e1544c6061a" providerId="LiveId" clId="{E48BF3B4-1FDD-4A63-8D38-CD6A4209BD6C}" dt="2023-03-21T18:56:31.183" v="513" actId="478"/>
          <ac:spMkLst>
            <pc:docMk/>
            <pc:sldMk cId="2283291958" sldId="542"/>
            <ac:spMk id="12" creationId="{9C189215-3A0D-96F9-807E-4B6560BC0219}"/>
          </ac:spMkLst>
        </pc:spChg>
        <pc:spChg chg="del">
          <ac:chgData name="arturo schofield astorga" userId="2f896e1544c6061a" providerId="LiveId" clId="{E48BF3B4-1FDD-4A63-8D38-CD6A4209BD6C}" dt="2023-03-21T18:56:29.243" v="510" actId="478"/>
          <ac:spMkLst>
            <pc:docMk/>
            <pc:sldMk cId="2283291958" sldId="542"/>
            <ac:spMk id="13" creationId="{22E0925A-9DE7-2B98-6B22-9191389BE4E0}"/>
          </ac:spMkLst>
        </pc:spChg>
        <pc:picChg chg="mod">
          <ac:chgData name="arturo schofield astorga" userId="2f896e1544c6061a" providerId="LiveId" clId="{E48BF3B4-1FDD-4A63-8D38-CD6A4209BD6C}" dt="2023-03-21T18:57:11.489" v="527" actId="1076"/>
          <ac:picMkLst>
            <pc:docMk/>
            <pc:sldMk cId="2283291958" sldId="542"/>
            <ac:picMk id="2" creationId="{3852C8B1-D107-5AA9-FDA1-551B4DFFC110}"/>
          </ac:picMkLst>
        </pc:picChg>
        <pc:picChg chg="del">
          <ac:chgData name="arturo schofield astorga" userId="2f896e1544c6061a" providerId="LiveId" clId="{E48BF3B4-1FDD-4A63-8D38-CD6A4209BD6C}" dt="2023-03-21T18:56:27.254" v="508" actId="478"/>
          <ac:picMkLst>
            <pc:docMk/>
            <pc:sldMk cId="2283291958" sldId="542"/>
            <ac:picMk id="8" creationId="{7C391AA1-B3E6-5933-1CC2-339631B8404C}"/>
          </ac:picMkLst>
        </pc:picChg>
        <pc:picChg chg="del">
          <ac:chgData name="arturo schofield astorga" userId="2f896e1544c6061a" providerId="LiveId" clId="{E48BF3B4-1FDD-4A63-8D38-CD6A4209BD6C}" dt="2023-03-21T18:56:26.369" v="507" actId="478"/>
          <ac:picMkLst>
            <pc:docMk/>
            <pc:sldMk cId="2283291958" sldId="542"/>
            <ac:picMk id="9" creationId="{EA48ADAD-C35B-C6EA-F4CA-1B2EA2D48DD6}"/>
          </ac:picMkLst>
        </pc:picChg>
      </pc:sldChg>
      <pc:sldChg chg="modSp add mod">
        <pc:chgData name="arturo schofield astorga" userId="2f896e1544c6061a" providerId="LiveId" clId="{E48BF3B4-1FDD-4A63-8D38-CD6A4209BD6C}" dt="2023-03-21T18:59:04.711" v="557" actId="207"/>
        <pc:sldMkLst>
          <pc:docMk/>
          <pc:sldMk cId="3559800709" sldId="543"/>
        </pc:sldMkLst>
        <pc:spChg chg="mod">
          <ac:chgData name="arturo schofield astorga" userId="2f896e1544c6061a" providerId="LiveId" clId="{E48BF3B4-1FDD-4A63-8D38-CD6A4209BD6C}" dt="2023-03-21T18:58:17.925" v="547" actId="1076"/>
          <ac:spMkLst>
            <pc:docMk/>
            <pc:sldMk cId="3559800709" sldId="543"/>
            <ac:spMk id="4" creationId="{00000000-0000-0000-0000-000000000000}"/>
          </ac:spMkLst>
        </pc:spChg>
        <pc:spChg chg="mod">
          <ac:chgData name="arturo schofield astorga" userId="2f896e1544c6061a" providerId="LiveId" clId="{E48BF3B4-1FDD-4A63-8D38-CD6A4209BD6C}" dt="2023-03-21T18:59:04.711" v="557" actId="207"/>
          <ac:spMkLst>
            <pc:docMk/>
            <pc:sldMk cId="3559800709" sldId="543"/>
            <ac:spMk id="5" creationId="{00000000-0000-0000-0000-000000000000}"/>
          </ac:spMkLst>
        </pc:spChg>
        <pc:spChg chg="mod">
          <ac:chgData name="arturo schofield astorga" userId="2f896e1544c6061a" providerId="LiveId" clId="{E48BF3B4-1FDD-4A63-8D38-CD6A4209BD6C}" dt="2023-03-21T18:58:47.253" v="556" actId="113"/>
          <ac:spMkLst>
            <pc:docMk/>
            <pc:sldMk cId="3559800709" sldId="543"/>
            <ac:spMk id="6" creationId="{00000000-0000-0000-0000-000000000000}"/>
          </ac:spMkLst>
        </pc:spChg>
        <pc:picChg chg="mod">
          <ac:chgData name="arturo schofield astorga" userId="2f896e1544c6061a" providerId="LiveId" clId="{E48BF3B4-1FDD-4A63-8D38-CD6A4209BD6C}" dt="2023-03-21T18:58:17.925" v="547" actId="1076"/>
          <ac:picMkLst>
            <pc:docMk/>
            <pc:sldMk cId="3559800709" sldId="543"/>
            <ac:picMk id="2" creationId="{3852C8B1-D107-5AA9-FDA1-551B4DFFC110}"/>
          </ac:picMkLst>
        </pc:picChg>
      </pc:sldChg>
      <pc:sldChg chg="addSp delSp modSp add mod">
        <pc:chgData name="arturo schofield astorga" userId="2f896e1544c6061a" providerId="LiveId" clId="{E48BF3B4-1FDD-4A63-8D38-CD6A4209BD6C}" dt="2023-03-21T19:02:17.015" v="580" actId="1076"/>
        <pc:sldMkLst>
          <pc:docMk/>
          <pc:sldMk cId="701352453" sldId="544"/>
        </pc:sldMkLst>
        <pc:spChg chg="mod">
          <ac:chgData name="arturo schofield astorga" userId="2f896e1544c6061a" providerId="LiveId" clId="{E48BF3B4-1FDD-4A63-8D38-CD6A4209BD6C}" dt="2023-03-21T19:02:12.716" v="579" actId="113"/>
          <ac:spMkLst>
            <pc:docMk/>
            <pc:sldMk cId="701352453" sldId="544"/>
            <ac:spMk id="4" creationId="{00000000-0000-0000-0000-000000000000}"/>
          </ac:spMkLst>
        </pc:spChg>
        <pc:spChg chg="mod">
          <ac:chgData name="arturo schofield astorga" userId="2f896e1544c6061a" providerId="LiveId" clId="{E48BF3B4-1FDD-4A63-8D38-CD6A4209BD6C}" dt="2023-03-21T19:02:03.655" v="576" actId="1076"/>
          <ac:spMkLst>
            <pc:docMk/>
            <pc:sldMk cId="701352453" sldId="544"/>
            <ac:spMk id="5" creationId="{00000000-0000-0000-0000-000000000000}"/>
          </ac:spMkLst>
        </pc:spChg>
        <pc:spChg chg="mod">
          <ac:chgData name="arturo schofield astorga" userId="2f896e1544c6061a" providerId="LiveId" clId="{E48BF3B4-1FDD-4A63-8D38-CD6A4209BD6C}" dt="2023-03-21T19:02:17.015" v="580" actId="1076"/>
          <ac:spMkLst>
            <pc:docMk/>
            <pc:sldMk cId="701352453" sldId="544"/>
            <ac:spMk id="10" creationId="{5EF49ACF-1DA0-F04F-5385-F932351021F8}"/>
          </ac:spMkLst>
        </pc:spChg>
        <pc:graphicFrameChg chg="add mod modGraphic">
          <ac:chgData name="arturo schofield astorga" userId="2f896e1544c6061a" providerId="LiveId" clId="{E48BF3B4-1FDD-4A63-8D38-CD6A4209BD6C}" dt="2023-03-21T19:01:23.484" v="570" actId="2711"/>
          <ac:graphicFrameMkLst>
            <pc:docMk/>
            <pc:sldMk cId="701352453" sldId="544"/>
            <ac:graphicFrameMk id="6" creationId="{B5BEB19F-9162-1DA5-0566-789837AAD3C6}"/>
          </ac:graphicFrameMkLst>
        </pc:graphicFrameChg>
        <pc:picChg chg="mod">
          <ac:chgData name="arturo schofield astorga" userId="2f896e1544c6061a" providerId="LiveId" clId="{E48BF3B4-1FDD-4A63-8D38-CD6A4209BD6C}" dt="2023-03-21T19:02:03.655" v="576" actId="1076"/>
          <ac:picMkLst>
            <pc:docMk/>
            <pc:sldMk cId="701352453" sldId="544"/>
            <ac:picMk id="2" creationId="{58F2111F-C0EF-1008-1A70-A00472035B65}"/>
          </ac:picMkLst>
        </pc:picChg>
        <pc:picChg chg="del">
          <ac:chgData name="arturo schofield astorga" userId="2f896e1544c6061a" providerId="LiveId" clId="{E48BF3B4-1FDD-4A63-8D38-CD6A4209BD6C}" dt="2023-03-21T18:59:59.438" v="559" actId="478"/>
          <ac:picMkLst>
            <pc:docMk/>
            <pc:sldMk cId="701352453" sldId="544"/>
            <ac:picMk id="3" creationId="{5D3DABC0-43B6-B395-4F87-5F31802DF46A}"/>
          </ac:picMkLst>
        </pc:picChg>
      </pc:sldChg>
      <pc:sldChg chg="delSp modSp add mod">
        <pc:chgData name="arturo schofield astorga" userId="2f896e1544c6061a" providerId="LiveId" clId="{E48BF3B4-1FDD-4A63-8D38-CD6A4209BD6C}" dt="2023-03-21T19:03:45.182" v="601" actId="1076"/>
        <pc:sldMkLst>
          <pc:docMk/>
          <pc:sldMk cId="1867130130" sldId="545"/>
        </pc:sldMkLst>
        <pc:spChg chg="del">
          <ac:chgData name="arturo schofield astorga" userId="2f896e1544c6061a" providerId="LiveId" clId="{E48BF3B4-1FDD-4A63-8D38-CD6A4209BD6C}" dt="2023-03-21T19:02:37.301" v="583" actId="478"/>
          <ac:spMkLst>
            <pc:docMk/>
            <pc:sldMk cId="1867130130" sldId="545"/>
            <ac:spMk id="3" creationId="{969F2588-9FE0-6F3F-FCB1-A1251C7484B5}"/>
          </ac:spMkLst>
        </pc:spChg>
        <pc:spChg chg="mod">
          <ac:chgData name="arturo schofield astorga" userId="2f896e1544c6061a" providerId="LiveId" clId="{E48BF3B4-1FDD-4A63-8D38-CD6A4209BD6C}" dt="2023-03-21T19:03:16.189" v="594"/>
          <ac:spMkLst>
            <pc:docMk/>
            <pc:sldMk cId="1867130130" sldId="545"/>
            <ac:spMk id="4" creationId="{00000000-0000-0000-0000-000000000000}"/>
          </ac:spMkLst>
        </pc:spChg>
        <pc:spChg chg="mod">
          <ac:chgData name="arturo schofield astorga" userId="2f896e1544c6061a" providerId="LiveId" clId="{E48BF3B4-1FDD-4A63-8D38-CD6A4209BD6C}" dt="2023-03-21T19:02:55.569" v="591" actId="14100"/>
          <ac:spMkLst>
            <pc:docMk/>
            <pc:sldMk cId="1867130130" sldId="545"/>
            <ac:spMk id="5" creationId="{00000000-0000-0000-0000-000000000000}"/>
          </ac:spMkLst>
        </pc:spChg>
        <pc:spChg chg="mod">
          <ac:chgData name="arturo schofield astorga" userId="2f896e1544c6061a" providerId="LiveId" clId="{E48BF3B4-1FDD-4A63-8D38-CD6A4209BD6C}" dt="2023-03-21T19:03:45.182" v="601" actId="1076"/>
          <ac:spMkLst>
            <pc:docMk/>
            <pc:sldMk cId="1867130130" sldId="545"/>
            <ac:spMk id="6" creationId="{00000000-0000-0000-0000-000000000000}"/>
          </ac:spMkLst>
        </pc:spChg>
        <pc:picChg chg="del">
          <ac:chgData name="arturo schofield astorga" userId="2f896e1544c6061a" providerId="LiveId" clId="{E48BF3B4-1FDD-4A63-8D38-CD6A4209BD6C}" dt="2023-03-21T19:02:36.731" v="582" actId="478"/>
          <ac:picMkLst>
            <pc:docMk/>
            <pc:sldMk cId="1867130130" sldId="545"/>
            <ac:picMk id="7" creationId="{A6AE2E8D-F49F-8B57-B372-3017789920CD}"/>
          </ac:picMkLst>
        </pc:picChg>
      </pc:sldChg>
      <pc:sldChg chg="modSp add mod">
        <pc:chgData name="arturo schofield astorga" userId="2f896e1544c6061a" providerId="LiveId" clId="{E48BF3B4-1FDD-4A63-8D38-CD6A4209BD6C}" dt="2023-03-21T19:04:46.464" v="614" actId="1076"/>
        <pc:sldMkLst>
          <pc:docMk/>
          <pc:sldMk cId="180790512" sldId="546"/>
        </pc:sldMkLst>
        <pc:spChg chg="mod">
          <ac:chgData name="arturo schofield astorga" userId="2f896e1544c6061a" providerId="LiveId" clId="{E48BF3B4-1FDD-4A63-8D38-CD6A4209BD6C}" dt="2023-03-21T19:04:46.464" v="614" actId="1076"/>
          <ac:spMkLst>
            <pc:docMk/>
            <pc:sldMk cId="180790512" sldId="546"/>
            <ac:spMk id="4" creationId="{00000000-0000-0000-0000-000000000000}"/>
          </ac:spMkLst>
        </pc:spChg>
        <pc:spChg chg="mod">
          <ac:chgData name="arturo schofield astorga" userId="2f896e1544c6061a" providerId="LiveId" clId="{E48BF3B4-1FDD-4A63-8D38-CD6A4209BD6C}" dt="2023-03-21T19:04:41.194" v="613" actId="1076"/>
          <ac:spMkLst>
            <pc:docMk/>
            <pc:sldMk cId="180790512" sldId="546"/>
            <ac:spMk id="5" creationId="{00000000-0000-0000-0000-000000000000}"/>
          </ac:spMkLst>
        </pc:spChg>
        <pc:spChg chg="mod">
          <ac:chgData name="arturo schofield astorga" userId="2f896e1544c6061a" providerId="LiveId" clId="{E48BF3B4-1FDD-4A63-8D38-CD6A4209BD6C}" dt="2023-03-21T19:04:41.194" v="613" actId="1076"/>
          <ac:spMkLst>
            <pc:docMk/>
            <pc:sldMk cId="180790512" sldId="546"/>
            <ac:spMk id="6" creationId="{00000000-0000-0000-0000-000000000000}"/>
          </ac:spMkLst>
        </pc:spChg>
        <pc:picChg chg="mod">
          <ac:chgData name="arturo schofield astorga" userId="2f896e1544c6061a" providerId="LiveId" clId="{E48BF3B4-1FDD-4A63-8D38-CD6A4209BD6C}" dt="2023-03-21T19:04:41.194" v="613" actId="1076"/>
          <ac:picMkLst>
            <pc:docMk/>
            <pc:sldMk cId="180790512" sldId="546"/>
            <ac:picMk id="2" creationId="{3852C8B1-D107-5AA9-FDA1-551B4DFFC110}"/>
          </ac:picMkLst>
        </pc:picChg>
      </pc:sldChg>
      <pc:sldChg chg="modSp add mod">
        <pc:chgData name="arturo schofield astorga" userId="2f896e1544c6061a" providerId="LiveId" clId="{E48BF3B4-1FDD-4A63-8D38-CD6A4209BD6C}" dt="2023-03-21T19:08:26.829" v="634" actId="1076"/>
        <pc:sldMkLst>
          <pc:docMk/>
          <pc:sldMk cId="3606533049" sldId="547"/>
        </pc:sldMkLst>
        <pc:spChg chg="mod">
          <ac:chgData name="arturo schofield astorga" userId="2f896e1544c6061a" providerId="LiveId" clId="{E48BF3B4-1FDD-4A63-8D38-CD6A4209BD6C}" dt="2023-03-21T19:08:26.829" v="634" actId="1076"/>
          <ac:spMkLst>
            <pc:docMk/>
            <pc:sldMk cId="3606533049" sldId="547"/>
            <ac:spMk id="4" creationId="{00000000-0000-0000-0000-000000000000}"/>
          </ac:spMkLst>
        </pc:spChg>
        <pc:spChg chg="mod">
          <ac:chgData name="arturo schofield astorga" userId="2f896e1544c6061a" providerId="LiveId" clId="{E48BF3B4-1FDD-4A63-8D38-CD6A4209BD6C}" dt="2023-03-21T19:08:15.323" v="628" actId="20577"/>
          <ac:spMkLst>
            <pc:docMk/>
            <pc:sldMk cId="3606533049" sldId="547"/>
            <ac:spMk id="5" creationId="{921040E1-E621-BCAE-4EF2-01F7AA10F7B1}"/>
          </ac:spMkLst>
        </pc:spChg>
        <pc:spChg chg="mod">
          <ac:chgData name="arturo schofield astorga" userId="2f896e1544c6061a" providerId="LiveId" clId="{E48BF3B4-1FDD-4A63-8D38-CD6A4209BD6C}" dt="2023-03-21T19:08:17.758" v="629" actId="14100"/>
          <ac:spMkLst>
            <pc:docMk/>
            <pc:sldMk cId="3606533049" sldId="547"/>
            <ac:spMk id="83" creationId="{D2B89D41-7131-3FA5-7270-97D89D2F75BA}"/>
          </ac:spMkLst>
        </pc:spChg>
      </pc:sldChg>
    </pc:docChg>
  </pc:docChgLst>
  <pc:docChgLst>
    <pc:chgData name="arturo schofield astorga" userId="2f896e1544c6061a" providerId="LiveId" clId="{A3F6EB5E-4BE5-42D8-9D71-1144C57CD18B}"/>
    <pc:docChg chg="undo custSel addSld delSld modSld">
      <pc:chgData name="arturo schofield astorga" userId="2f896e1544c6061a" providerId="LiveId" clId="{A3F6EB5E-4BE5-42D8-9D71-1144C57CD18B}" dt="2023-03-28T20:30:58.341" v="88" actId="14100"/>
      <pc:docMkLst>
        <pc:docMk/>
      </pc:docMkLst>
      <pc:sldChg chg="add setBg">
        <pc:chgData name="arturo schofield astorga" userId="2f896e1544c6061a" providerId="LiveId" clId="{A3F6EB5E-4BE5-42D8-9D71-1144C57CD18B}" dt="2023-03-28T20:19:18.496" v="41"/>
        <pc:sldMkLst>
          <pc:docMk/>
          <pc:sldMk cId="3125248321" sldId="272"/>
        </pc:sldMkLst>
      </pc:sldChg>
      <pc:sldChg chg="add del">
        <pc:chgData name="arturo schofield astorga" userId="2f896e1544c6061a" providerId="LiveId" clId="{A3F6EB5E-4BE5-42D8-9D71-1144C57CD18B}" dt="2023-03-28T20:19:25.916" v="42" actId="47"/>
        <pc:sldMkLst>
          <pc:docMk/>
          <pc:sldMk cId="3671301401" sldId="332"/>
        </pc:sldMkLst>
      </pc:sldChg>
      <pc:sldChg chg="add">
        <pc:chgData name="arturo schofield astorga" userId="2f896e1544c6061a" providerId="LiveId" clId="{A3F6EB5E-4BE5-42D8-9D71-1144C57CD18B}" dt="2023-03-28T20:19:18.496" v="41"/>
        <pc:sldMkLst>
          <pc:docMk/>
          <pc:sldMk cId="3728047969" sldId="361"/>
        </pc:sldMkLst>
      </pc:sldChg>
      <pc:sldChg chg="add">
        <pc:chgData name="arturo schofield astorga" userId="2f896e1544c6061a" providerId="LiveId" clId="{A3F6EB5E-4BE5-42D8-9D71-1144C57CD18B}" dt="2023-03-28T20:19:18.496" v="41"/>
        <pc:sldMkLst>
          <pc:docMk/>
          <pc:sldMk cId="4031676015" sldId="388"/>
        </pc:sldMkLst>
      </pc:sldChg>
      <pc:sldChg chg="add setBg">
        <pc:chgData name="arturo schofield astorga" userId="2f896e1544c6061a" providerId="LiveId" clId="{A3F6EB5E-4BE5-42D8-9D71-1144C57CD18B}" dt="2023-03-28T20:19:18.496" v="41"/>
        <pc:sldMkLst>
          <pc:docMk/>
          <pc:sldMk cId="2955835891" sldId="389"/>
        </pc:sldMkLst>
      </pc:sldChg>
      <pc:sldChg chg="add">
        <pc:chgData name="arturo schofield astorga" userId="2f896e1544c6061a" providerId="LiveId" clId="{A3F6EB5E-4BE5-42D8-9D71-1144C57CD18B}" dt="2023-03-28T20:19:18.496" v="41"/>
        <pc:sldMkLst>
          <pc:docMk/>
          <pc:sldMk cId="2859637264" sldId="390"/>
        </pc:sldMkLst>
      </pc:sldChg>
      <pc:sldChg chg="add">
        <pc:chgData name="arturo schofield astorga" userId="2f896e1544c6061a" providerId="LiveId" clId="{A3F6EB5E-4BE5-42D8-9D71-1144C57CD18B}" dt="2023-03-28T20:19:18.496" v="41"/>
        <pc:sldMkLst>
          <pc:docMk/>
          <pc:sldMk cId="603225401" sldId="391"/>
        </pc:sldMkLst>
      </pc:sldChg>
      <pc:sldChg chg="modSp add mod">
        <pc:chgData name="arturo schofield astorga" userId="2f896e1544c6061a" providerId="LiveId" clId="{A3F6EB5E-4BE5-42D8-9D71-1144C57CD18B}" dt="2023-03-28T20:24:00.803" v="61" actId="1076"/>
        <pc:sldMkLst>
          <pc:docMk/>
          <pc:sldMk cId="810388106" sldId="392"/>
        </pc:sldMkLst>
        <pc:picChg chg="mod">
          <ac:chgData name="arturo schofield astorga" userId="2f896e1544c6061a" providerId="LiveId" clId="{A3F6EB5E-4BE5-42D8-9D71-1144C57CD18B}" dt="2023-03-28T20:24:00.803" v="61" actId="1076"/>
          <ac:picMkLst>
            <pc:docMk/>
            <pc:sldMk cId="810388106" sldId="392"/>
            <ac:picMk id="11" creationId="{00000000-0000-0000-0000-000000000000}"/>
          </ac:picMkLst>
        </pc:picChg>
        <pc:picChg chg="mod">
          <ac:chgData name="arturo schofield astorga" userId="2f896e1544c6061a" providerId="LiveId" clId="{A3F6EB5E-4BE5-42D8-9D71-1144C57CD18B}" dt="2023-03-28T20:24:00.803" v="61" actId="1076"/>
          <ac:picMkLst>
            <pc:docMk/>
            <pc:sldMk cId="810388106" sldId="392"/>
            <ac:picMk id="12" creationId="{00000000-0000-0000-0000-000000000000}"/>
          </ac:picMkLst>
        </pc:picChg>
      </pc:sldChg>
      <pc:sldChg chg="addSp modSp add mod">
        <pc:chgData name="arturo schofield astorga" userId="2f896e1544c6061a" providerId="LiveId" clId="{A3F6EB5E-4BE5-42D8-9D71-1144C57CD18B}" dt="2023-03-28T20:24:44.998" v="70" actId="208"/>
        <pc:sldMkLst>
          <pc:docMk/>
          <pc:sldMk cId="3829879036" sldId="393"/>
        </pc:sldMkLst>
        <pc:spChg chg="mod">
          <ac:chgData name="arturo schofield astorga" userId="2f896e1544c6061a" providerId="LiveId" clId="{A3F6EB5E-4BE5-42D8-9D71-1144C57CD18B}" dt="2023-03-28T20:24:20.743" v="63" actId="207"/>
          <ac:spMkLst>
            <pc:docMk/>
            <pc:sldMk cId="3829879036" sldId="393"/>
            <ac:spMk id="2" creationId="{00000000-0000-0000-0000-000000000000}"/>
          </ac:spMkLst>
        </pc:spChg>
        <pc:spChg chg="add mod ord">
          <ac:chgData name="arturo schofield astorga" userId="2f896e1544c6061a" providerId="LiveId" clId="{A3F6EB5E-4BE5-42D8-9D71-1144C57CD18B}" dt="2023-03-28T20:24:44.998" v="70" actId="208"/>
          <ac:spMkLst>
            <pc:docMk/>
            <pc:sldMk cId="3829879036" sldId="393"/>
            <ac:spMk id="5" creationId="{FB65D692-6E39-22CD-70D8-4A7949740B5F}"/>
          </ac:spMkLst>
        </pc:spChg>
      </pc:sldChg>
      <pc:sldChg chg="modSp add mod">
        <pc:chgData name="arturo schofield astorga" userId="2f896e1544c6061a" providerId="LiveId" clId="{A3F6EB5E-4BE5-42D8-9D71-1144C57CD18B}" dt="2023-03-28T20:30:58.341" v="88" actId="14100"/>
        <pc:sldMkLst>
          <pc:docMk/>
          <pc:sldMk cId="2382919327" sldId="422"/>
        </pc:sldMkLst>
        <pc:spChg chg="mod">
          <ac:chgData name="arturo schofield astorga" userId="2f896e1544c6061a" providerId="LiveId" clId="{A3F6EB5E-4BE5-42D8-9D71-1144C57CD18B}" dt="2023-03-28T20:30:58.341" v="88" actId="14100"/>
          <ac:spMkLst>
            <pc:docMk/>
            <pc:sldMk cId="2382919327" sldId="422"/>
            <ac:spMk id="2" creationId="{00000000-0000-0000-0000-000000000000}"/>
          </ac:spMkLst>
        </pc:spChg>
        <pc:spChg chg="mod">
          <ac:chgData name="arturo schofield astorga" userId="2f896e1544c6061a" providerId="LiveId" clId="{A3F6EB5E-4BE5-42D8-9D71-1144C57CD18B}" dt="2023-03-28T20:30:53.968" v="87" actId="1076"/>
          <ac:spMkLst>
            <pc:docMk/>
            <pc:sldMk cId="2382919327" sldId="422"/>
            <ac:spMk id="4" creationId="{00000000-0000-0000-0000-000000000000}"/>
          </ac:spMkLst>
        </pc:spChg>
        <pc:picChg chg="mod">
          <ac:chgData name="arturo schofield astorga" userId="2f896e1544c6061a" providerId="LiveId" clId="{A3F6EB5E-4BE5-42D8-9D71-1144C57CD18B}" dt="2023-03-28T20:30:53.968" v="87" actId="1076"/>
          <ac:picMkLst>
            <pc:docMk/>
            <pc:sldMk cId="2382919327" sldId="422"/>
            <ac:picMk id="11" creationId="{00000000-0000-0000-0000-000000000000}"/>
          </ac:picMkLst>
        </pc:picChg>
        <pc:picChg chg="mod">
          <ac:chgData name="arturo schofield astorga" userId="2f896e1544c6061a" providerId="LiveId" clId="{A3F6EB5E-4BE5-42D8-9D71-1144C57CD18B}" dt="2023-03-28T20:30:53.968" v="87" actId="1076"/>
          <ac:picMkLst>
            <pc:docMk/>
            <pc:sldMk cId="2382919327" sldId="422"/>
            <ac:picMk id="12" creationId="{00000000-0000-0000-0000-000000000000}"/>
          </ac:picMkLst>
        </pc:picChg>
      </pc:sldChg>
      <pc:sldChg chg="modSp add mod">
        <pc:chgData name="arturo schofield astorga" userId="2f896e1544c6061a" providerId="LiveId" clId="{A3F6EB5E-4BE5-42D8-9D71-1144C57CD18B}" dt="2023-03-28T20:30:41.906" v="86" actId="14100"/>
        <pc:sldMkLst>
          <pc:docMk/>
          <pc:sldMk cId="54640535" sldId="423"/>
        </pc:sldMkLst>
        <pc:spChg chg="mod">
          <ac:chgData name="arturo schofield astorga" userId="2f896e1544c6061a" providerId="LiveId" clId="{A3F6EB5E-4BE5-42D8-9D71-1144C57CD18B}" dt="2023-03-28T20:30:41.906" v="86" actId="14100"/>
          <ac:spMkLst>
            <pc:docMk/>
            <pc:sldMk cId="54640535" sldId="423"/>
            <ac:spMk id="2" creationId="{00000000-0000-0000-0000-000000000000}"/>
          </ac:spMkLst>
        </pc:spChg>
        <pc:spChg chg="mod">
          <ac:chgData name="arturo schofield astorga" userId="2f896e1544c6061a" providerId="LiveId" clId="{A3F6EB5E-4BE5-42D8-9D71-1144C57CD18B}" dt="2023-03-28T20:30:37.925" v="85" actId="1076"/>
          <ac:spMkLst>
            <pc:docMk/>
            <pc:sldMk cId="54640535" sldId="423"/>
            <ac:spMk id="4" creationId="{00000000-0000-0000-0000-000000000000}"/>
          </ac:spMkLst>
        </pc:spChg>
        <pc:picChg chg="mod">
          <ac:chgData name="arturo schofield astorga" userId="2f896e1544c6061a" providerId="LiveId" clId="{A3F6EB5E-4BE5-42D8-9D71-1144C57CD18B}" dt="2023-03-28T20:30:37.925" v="85" actId="1076"/>
          <ac:picMkLst>
            <pc:docMk/>
            <pc:sldMk cId="54640535" sldId="423"/>
            <ac:picMk id="5" creationId="{8039628A-5A6F-F1DF-87B3-37B8B89F01C1}"/>
          </ac:picMkLst>
        </pc:picChg>
        <pc:picChg chg="mod">
          <ac:chgData name="arturo schofield astorga" userId="2f896e1544c6061a" providerId="LiveId" clId="{A3F6EB5E-4BE5-42D8-9D71-1144C57CD18B}" dt="2023-03-28T20:30:37.925" v="85" actId="1076"/>
          <ac:picMkLst>
            <pc:docMk/>
            <pc:sldMk cId="54640535" sldId="423"/>
            <ac:picMk id="6" creationId="{B8B8E6AF-2751-6BEB-D559-5E2CE771DC71}"/>
          </ac:picMkLst>
        </pc:picChg>
        <pc:picChg chg="mod">
          <ac:chgData name="arturo schofield astorga" userId="2f896e1544c6061a" providerId="LiveId" clId="{A3F6EB5E-4BE5-42D8-9D71-1144C57CD18B}" dt="2023-03-28T20:30:37.925" v="85" actId="1076"/>
          <ac:picMkLst>
            <pc:docMk/>
            <pc:sldMk cId="54640535" sldId="423"/>
            <ac:picMk id="7" creationId="{F984DDFA-EEE9-322F-CBFF-9BC83081F8BC}"/>
          </ac:picMkLst>
        </pc:picChg>
        <pc:picChg chg="mod">
          <ac:chgData name="arturo schofield astorga" userId="2f896e1544c6061a" providerId="LiveId" clId="{A3F6EB5E-4BE5-42D8-9D71-1144C57CD18B}" dt="2023-03-28T20:30:37.925" v="85" actId="1076"/>
          <ac:picMkLst>
            <pc:docMk/>
            <pc:sldMk cId="54640535" sldId="423"/>
            <ac:picMk id="11" creationId="{00000000-0000-0000-0000-000000000000}"/>
          </ac:picMkLst>
        </pc:picChg>
      </pc:sldChg>
      <pc:sldChg chg="addSp modSp add mod setBg">
        <pc:chgData name="arturo schofield astorga" userId="2f896e1544c6061a" providerId="LiveId" clId="{A3F6EB5E-4BE5-42D8-9D71-1144C57CD18B}" dt="2023-03-28T20:30:23.047" v="84" actId="1076"/>
        <pc:sldMkLst>
          <pc:docMk/>
          <pc:sldMk cId="29179400" sldId="424"/>
        </pc:sldMkLst>
        <pc:spChg chg="mod">
          <ac:chgData name="arturo schofield astorga" userId="2f896e1544c6061a" providerId="LiveId" clId="{A3F6EB5E-4BE5-42D8-9D71-1144C57CD18B}" dt="2023-03-28T20:30:23.047" v="84" actId="1076"/>
          <ac:spMkLst>
            <pc:docMk/>
            <pc:sldMk cId="29179400" sldId="424"/>
            <ac:spMk id="4" creationId="{00000000-0000-0000-0000-000000000000}"/>
          </ac:spMkLst>
        </pc:spChg>
        <pc:spChg chg="mod">
          <ac:chgData name="arturo schofield astorga" userId="2f896e1544c6061a" providerId="LiveId" clId="{A3F6EB5E-4BE5-42D8-9D71-1144C57CD18B}" dt="2023-03-28T20:28:08.053" v="81" actId="1076"/>
          <ac:spMkLst>
            <pc:docMk/>
            <pc:sldMk cId="29179400" sldId="424"/>
            <ac:spMk id="6" creationId="{00000000-0000-0000-0000-000000000000}"/>
          </ac:spMkLst>
        </pc:spChg>
        <pc:spChg chg="mod">
          <ac:chgData name="arturo schofield astorga" userId="2f896e1544c6061a" providerId="LiveId" clId="{A3F6EB5E-4BE5-42D8-9D71-1144C57CD18B}" dt="2023-03-28T20:30:19.232" v="83" actId="207"/>
          <ac:spMkLst>
            <pc:docMk/>
            <pc:sldMk cId="29179400" sldId="424"/>
            <ac:spMk id="16" creationId="{00000000-0000-0000-0000-000000000000}"/>
          </ac:spMkLst>
        </pc:spChg>
        <pc:picChg chg="add mod">
          <ac:chgData name="arturo schofield astorga" userId="2f896e1544c6061a" providerId="LiveId" clId="{A3F6EB5E-4BE5-42D8-9D71-1144C57CD18B}" dt="2023-03-28T20:28:06.029" v="80" actId="571"/>
          <ac:picMkLst>
            <pc:docMk/>
            <pc:sldMk cId="29179400" sldId="424"/>
            <ac:picMk id="2" creationId="{0AB1EA43-208A-FE4A-5C09-327B57AB4401}"/>
          </ac:picMkLst>
        </pc:picChg>
        <pc:picChg chg="mod">
          <ac:chgData name="arturo schofield astorga" userId="2f896e1544c6061a" providerId="LiveId" clId="{A3F6EB5E-4BE5-42D8-9D71-1144C57CD18B}" dt="2023-03-28T20:28:03.742" v="79" actId="1076"/>
          <ac:picMkLst>
            <pc:docMk/>
            <pc:sldMk cId="29179400" sldId="424"/>
            <ac:picMk id="5" creationId="{00000000-0000-0000-0000-000000000000}"/>
          </ac:picMkLst>
        </pc:picChg>
      </pc:sldChg>
      <pc:sldChg chg="add">
        <pc:chgData name="arturo schofield astorga" userId="2f896e1544c6061a" providerId="LiveId" clId="{A3F6EB5E-4BE5-42D8-9D71-1144C57CD18B}" dt="2023-03-28T20:20:42.109" v="56"/>
        <pc:sldMkLst>
          <pc:docMk/>
          <pc:sldMk cId="3599353080" sldId="426"/>
        </pc:sldMkLst>
      </pc:sldChg>
      <pc:sldChg chg="add del">
        <pc:chgData name="arturo schofield astorga" userId="2f896e1544c6061a" providerId="LiveId" clId="{A3F6EB5E-4BE5-42D8-9D71-1144C57CD18B}" dt="2023-03-28T20:19:25.916" v="42" actId="47"/>
        <pc:sldMkLst>
          <pc:docMk/>
          <pc:sldMk cId="4119209151" sldId="427"/>
        </pc:sldMkLst>
      </pc:sldChg>
      <pc:sldChg chg="add">
        <pc:chgData name="arturo schofield astorga" userId="2f896e1544c6061a" providerId="LiveId" clId="{A3F6EB5E-4BE5-42D8-9D71-1144C57CD18B}" dt="2023-03-28T20:19:18.496" v="41"/>
        <pc:sldMkLst>
          <pc:docMk/>
          <pc:sldMk cId="964384894" sldId="428"/>
        </pc:sldMkLst>
      </pc:sldChg>
      <pc:sldChg chg="add">
        <pc:chgData name="arturo schofield astorga" userId="2f896e1544c6061a" providerId="LiveId" clId="{A3F6EB5E-4BE5-42D8-9D71-1144C57CD18B}" dt="2023-03-28T20:19:18.496" v="41"/>
        <pc:sldMkLst>
          <pc:docMk/>
          <pc:sldMk cId="1075253363" sldId="429"/>
        </pc:sldMkLst>
      </pc:sldChg>
      <pc:sldChg chg="add">
        <pc:chgData name="arturo schofield astorga" userId="2f896e1544c6061a" providerId="LiveId" clId="{A3F6EB5E-4BE5-42D8-9D71-1144C57CD18B}" dt="2023-03-28T20:19:18.496" v="41"/>
        <pc:sldMkLst>
          <pc:docMk/>
          <pc:sldMk cId="1593510993" sldId="430"/>
        </pc:sldMkLst>
      </pc:sldChg>
      <pc:sldChg chg="del">
        <pc:chgData name="arturo schofield astorga" userId="2f896e1544c6061a" providerId="LiveId" clId="{A3F6EB5E-4BE5-42D8-9D71-1144C57CD18B}" dt="2023-03-28T20:19:25.916" v="42" actId="47"/>
        <pc:sldMkLst>
          <pc:docMk/>
          <pc:sldMk cId="2294142447" sldId="533"/>
        </pc:sldMkLst>
      </pc:sldChg>
      <pc:sldChg chg="del">
        <pc:chgData name="arturo schofield astorga" userId="2f896e1544c6061a" providerId="LiveId" clId="{A3F6EB5E-4BE5-42D8-9D71-1144C57CD18B}" dt="2023-03-28T20:19:25.916" v="42" actId="47"/>
        <pc:sldMkLst>
          <pc:docMk/>
          <pc:sldMk cId="255289266" sldId="534"/>
        </pc:sldMkLst>
      </pc:sldChg>
      <pc:sldChg chg="del">
        <pc:chgData name="arturo schofield astorga" userId="2f896e1544c6061a" providerId="LiveId" clId="{A3F6EB5E-4BE5-42D8-9D71-1144C57CD18B}" dt="2023-03-28T20:19:25.916" v="42" actId="47"/>
        <pc:sldMkLst>
          <pc:docMk/>
          <pc:sldMk cId="3485767004" sldId="535"/>
        </pc:sldMkLst>
      </pc:sldChg>
      <pc:sldChg chg="modSp">
        <pc:chgData name="arturo schofield astorga" userId="2f896e1544c6061a" providerId="LiveId" clId="{A3F6EB5E-4BE5-42D8-9D71-1144C57CD18B}" dt="2023-03-28T20:17:04.890" v="4" actId="20577"/>
        <pc:sldMkLst>
          <pc:docMk/>
          <pc:sldMk cId="1998777028" sldId="562"/>
        </pc:sldMkLst>
        <pc:spChg chg="mod">
          <ac:chgData name="arturo schofield astorga" userId="2f896e1544c6061a" providerId="LiveId" clId="{A3F6EB5E-4BE5-42D8-9D71-1144C57CD18B}" dt="2023-03-28T20:17:04.890" v="4" actId="20577"/>
          <ac:spMkLst>
            <pc:docMk/>
            <pc:sldMk cId="1998777028" sldId="562"/>
            <ac:spMk id="2" creationId="{00000000-0000-0000-0000-000000000000}"/>
          </ac:spMkLst>
        </pc:spChg>
      </pc:sldChg>
      <pc:sldChg chg="delSp modSp mod">
        <pc:chgData name="arturo schofield astorga" userId="2f896e1544c6061a" providerId="LiveId" clId="{A3F6EB5E-4BE5-42D8-9D71-1144C57CD18B}" dt="2023-03-28T20:17:52.900" v="20" actId="478"/>
        <pc:sldMkLst>
          <pc:docMk/>
          <pc:sldMk cId="2660240149" sldId="563"/>
        </pc:sldMkLst>
        <pc:spChg chg="mod">
          <ac:chgData name="arturo schofield astorga" userId="2f896e1544c6061a" providerId="LiveId" clId="{A3F6EB5E-4BE5-42D8-9D71-1144C57CD18B}" dt="2023-03-28T20:17:48.488" v="18" actId="12"/>
          <ac:spMkLst>
            <pc:docMk/>
            <pc:sldMk cId="2660240149" sldId="563"/>
            <ac:spMk id="6" creationId="{00000000-0000-0000-0000-000000000000}"/>
          </ac:spMkLst>
        </pc:spChg>
        <pc:spChg chg="mod">
          <ac:chgData name="arturo schofield astorga" userId="2f896e1544c6061a" providerId="LiveId" clId="{A3F6EB5E-4BE5-42D8-9D71-1144C57CD18B}" dt="2023-03-28T20:17:45.858" v="17" actId="14100"/>
          <ac:spMkLst>
            <pc:docMk/>
            <pc:sldMk cId="2660240149" sldId="563"/>
            <ac:spMk id="16" creationId="{00000000-0000-0000-0000-000000000000}"/>
          </ac:spMkLst>
        </pc:spChg>
        <pc:picChg chg="mod">
          <ac:chgData name="arturo schofield astorga" userId="2f896e1544c6061a" providerId="LiveId" clId="{A3F6EB5E-4BE5-42D8-9D71-1144C57CD18B}" dt="2023-03-28T20:17:50.587" v="19" actId="1076"/>
          <ac:picMkLst>
            <pc:docMk/>
            <pc:sldMk cId="2660240149" sldId="563"/>
            <ac:picMk id="11" creationId="{00000000-0000-0000-0000-000000000000}"/>
          </ac:picMkLst>
        </pc:picChg>
        <pc:picChg chg="del">
          <ac:chgData name="arturo schofield astorga" userId="2f896e1544c6061a" providerId="LiveId" clId="{A3F6EB5E-4BE5-42D8-9D71-1144C57CD18B}" dt="2023-03-28T20:17:52.900" v="20" actId="478"/>
          <ac:picMkLst>
            <pc:docMk/>
            <pc:sldMk cId="2660240149" sldId="563"/>
            <ac:picMk id="12" creationId="{00000000-0000-0000-0000-000000000000}"/>
          </ac:picMkLst>
        </pc:picChg>
      </pc:sldChg>
      <pc:sldChg chg="modSp mod">
        <pc:chgData name="arturo schofield astorga" userId="2f896e1544c6061a" providerId="LiveId" clId="{A3F6EB5E-4BE5-42D8-9D71-1144C57CD18B}" dt="2023-03-28T20:18:11.035" v="27" actId="1076"/>
        <pc:sldMkLst>
          <pc:docMk/>
          <pc:sldMk cId="871605276" sldId="564"/>
        </pc:sldMkLst>
        <pc:spChg chg="mod">
          <ac:chgData name="arturo schofield astorga" userId="2f896e1544c6061a" providerId="LiveId" clId="{A3F6EB5E-4BE5-42D8-9D71-1144C57CD18B}" dt="2023-03-28T20:18:05.043" v="24" actId="1076"/>
          <ac:spMkLst>
            <pc:docMk/>
            <pc:sldMk cId="871605276" sldId="564"/>
            <ac:spMk id="6" creationId="{00000000-0000-0000-0000-000000000000}"/>
          </ac:spMkLst>
        </pc:spChg>
        <pc:spChg chg="mod">
          <ac:chgData name="arturo schofield astorga" userId="2f896e1544c6061a" providerId="LiveId" clId="{A3F6EB5E-4BE5-42D8-9D71-1144C57CD18B}" dt="2023-03-28T20:18:08.599" v="26" actId="14100"/>
          <ac:spMkLst>
            <pc:docMk/>
            <pc:sldMk cId="871605276" sldId="564"/>
            <ac:spMk id="15" creationId="{00000000-0000-0000-0000-000000000000}"/>
          </ac:spMkLst>
        </pc:spChg>
        <pc:picChg chg="mod">
          <ac:chgData name="arturo schofield astorga" userId="2f896e1544c6061a" providerId="LiveId" clId="{A3F6EB5E-4BE5-42D8-9D71-1144C57CD18B}" dt="2023-03-28T20:18:11.035" v="27" actId="1076"/>
          <ac:picMkLst>
            <pc:docMk/>
            <pc:sldMk cId="871605276" sldId="564"/>
            <ac:picMk id="7" creationId="{00000000-0000-0000-0000-000000000000}"/>
          </ac:picMkLst>
        </pc:picChg>
      </pc:sldChg>
      <pc:sldChg chg="del">
        <pc:chgData name="arturo schofield astorga" userId="2f896e1544c6061a" providerId="LiveId" clId="{A3F6EB5E-4BE5-42D8-9D71-1144C57CD18B}" dt="2023-03-28T20:18:19.198" v="28" actId="47"/>
        <pc:sldMkLst>
          <pc:docMk/>
          <pc:sldMk cId="4123768068" sldId="565"/>
        </pc:sldMkLst>
      </pc:sldChg>
      <pc:sldChg chg="addSp delSp modSp mod">
        <pc:chgData name="arturo schofield astorga" userId="2f896e1544c6061a" providerId="LiveId" clId="{A3F6EB5E-4BE5-42D8-9D71-1144C57CD18B}" dt="2023-03-28T20:18:38.916" v="38"/>
        <pc:sldMkLst>
          <pc:docMk/>
          <pc:sldMk cId="1909645088" sldId="566"/>
        </pc:sldMkLst>
        <pc:spChg chg="mod">
          <ac:chgData name="arturo schofield astorga" userId="2f896e1544c6061a" providerId="LiveId" clId="{A3F6EB5E-4BE5-42D8-9D71-1144C57CD18B}" dt="2023-03-28T20:18:38.916" v="38"/>
          <ac:spMkLst>
            <pc:docMk/>
            <pc:sldMk cId="1909645088" sldId="566"/>
            <ac:spMk id="4" creationId="{00000000-0000-0000-0000-000000000000}"/>
          </ac:spMkLst>
        </pc:spChg>
        <pc:spChg chg="mod">
          <ac:chgData name="arturo schofield astorga" userId="2f896e1544c6061a" providerId="LiveId" clId="{A3F6EB5E-4BE5-42D8-9D71-1144C57CD18B}" dt="2023-03-28T20:18:30.898" v="34"/>
          <ac:spMkLst>
            <pc:docMk/>
            <pc:sldMk cId="1909645088" sldId="566"/>
            <ac:spMk id="6" creationId="{00000000-0000-0000-0000-000000000000}"/>
          </ac:spMkLst>
        </pc:spChg>
        <pc:picChg chg="add mod">
          <ac:chgData name="arturo schofield astorga" userId="2f896e1544c6061a" providerId="LiveId" clId="{A3F6EB5E-4BE5-42D8-9D71-1144C57CD18B}" dt="2023-03-28T20:18:25.769" v="31" actId="1076"/>
          <ac:picMkLst>
            <pc:docMk/>
            <pc:sldMk cId="1909645088" sldId="566"/>
            <ac:picMk id="3" creationId="{5EEA145A-4A2A-F945-4612-0BD5BE1CDBF3}"/>
          </ac:picMkLst>
        </pc:picChg>
        <pc:picChg chg="del">
          <ac:chgData name="arturo schofield astorga" userId="2f896e1544c6061a" providerId="LiveId" clId="{A3F6EB5E-4BE5-42D8-9D71-1144C57CD18B}" dt="2023-03-28T20:18:22.456" v="29" actId="478"/>
          <ac:picMkLst>
            <pc:docMk/>
            <pc:sldMk cId="1909645088" sldId="566"/>
            <ac:picMk id="8" creationId="{5B8D15A2-B4D1-0282-3A97-431F3A06B8A2}"/>
          </ac:picMkLst>
        </pc:picChg>
        <pc:picChg chg="add del mod">
          <ac:chgData name="arturo schofield astorga" userId="2f896e1544c6061a" providerId="LiveId" clId="{A3F6EB5E-4BE5-42D8-9D71-1144C57CD18B}" dt="2023-03-28T20:18:36.483" v="37" actId="478"/>
          <ac:picMkLst>
            <pc:docMk/>
            <pc:sldMk cId="1909645088" sldId="566"/>
            <ac:picMk id="9" creationId="{747FA417-9A47-BFF5-0888-9FDD475D30F7}"/>
          </ac:picMkLst>
        </pc:picChg>
      </pc:sldChg>
      <pc:sldChg chg="del">
        <pc:chgData name="arturo schofield astorga" userId="2f896e1544c6061a" providerId="LiveId" clId="{A3F6EB5E-4BE5-42D8-9D71-1144C57CD18B}" dt="2023-03-28T20:19:25.916" v="42" actId="47"/>
        <pc:sldMkLst>
          <pc:docMk/>
          <pc:sldMk cId="685149672" sldId="567"/>
        </pc:sldMkLst>
      </pc:sldChg>
      <pc:sldChg chg="del">
        <pc:chgData name="arturo schofield astorga" userId="2f896e1544c6061a" providerId="LiveId" clId="{A3F6EB5E-4BE5-42D8-9D71-1144C57CD18B}" dt="2023-03-28T20:19:25.916" v="42" actId="47"/>
        <pc:sldMkLst>
          <pc:docMk/>
          <pc:sldMk cId="3749376976" sldId="568"/>
        </pc:sldMkLst>
      </pc:sldChg>
      <pc:sldChg chg="del">
        <pc:chgData name="arturo schofield astorga" userId="2f896e1544c6061a" providerId="LiveId" clId="{A3F6EB5E-4BE5-42D8-9D71-1144C57CD18B}" dt="2023-03-28T20:19:25.916" v="42" actId="47"/>
        <pc:sldMkLst>
          <pc:docMk/>
          <pc:sldMk cId="3152458218" sldId="569"/>
        </pc:sldMkLst>
      </pc:sldChg>
      <pc:sldChg chg="del">
        <pc:chgData name="arturo schofield astorga" userId="2f896e1544c6061a" providerId="LiveId" clId="{A3F6EB5E-4BE5-42D8-9D71-1144C57CD18B}" dt="2023-03-28T20:19:25.916" v="42" actId="47"/>
        <pc:sldMkLst>
          <pc:docMk/>
          <pc:sldMk cId="2165847067" sldId="570"/>
        </pc:sldMkLst>
      </pc:sldChg>
      <pc:sldChg chg="del">
        <pc:chgData name="arturo schofield astorga" userId="2f896e1544c6061a" providerId="LiveId" clId="{A3F6EB5E-4BE5-42D8-9D71-1144C57CD18B}" dt="2023-03-28T20:19:25.916" v="42" actId="47"/>
        <pc:sldMkLst>
          <pc:docMk/>
          <pc:sldMk cId="1097028345" sldId="571"/>
        </pc:sldMkLst>
      </pc:sldChg>
      <pc:sldChg chg="del">
        <pc:chgData name="arturo schofield astorga" userId="2f896e1544c6061a" providerId="LiveId" clId="{A3F6EB5E-4BE5-42D8-9D71-1144C57CD18B}" dt="2023-03-28T20:19:25.916" v="42" actId="47"/>
        <pc:sldMkLst>
          <pc:docMk/>
          <pc:sldMk cId="3846179397" sldId="572"/>
        </pc:sldMkLst>
      </pc:sldChg>
      <pc:sldChg chg="del">
        <pc:chgData name="arturo schofield astorga" userId="2f896e1544c6061a" providerId="LiveId" clId="{A3F6EB5E-4BE5-42D8-9D71-1144C57CD18B}" dt="2023-03-28T20:19:25.916" v="42" actId="47"/>
        <pc:sldMkLst>
          <pc:docMk/>
          <pc:sldMk cId="613976790" sldId="573"/>
        </pc:sldMkLst>
      </pc:sldChg>
      <pc:sldChg chg="del">
        <pc:chgData name="arturo schofield astorga" userId="2f896e1544c6061a" providerId="LiveId" clId="{A3F6EB5E-4BE5-42D8-9D71-1144C57CD18B}" dt="2023-03-28T20:19:25.916" v="42" actId="47"/>
        <pc:sldMkLst>
          <pc:docMk/>
          <pc:sldMk cId="2097733581" sldId="574"/>
        </pc:sldMkLst>
      </pc:sldChg>
      <pc:sldChg chg="del">
        <pc:chgData name="arturo schofield astorga" userId="2f896e1544c6061a" providerId="LiveId" clId="{A3F6EB5E-4BE5-42D8-9D71-1144C57CD18B}" dt="2023-03-28T20:19:25.916" v="42" actId="47"/>
        <pc:sldMkLst>
          <pc:docMk/>
          <pc:sldMk cId="2160327285" sldId="575"/>
        </pc:sldMkLst>
      </pc:sldChg>
      <pc:sldChg chg="del">
        <pc:chgData name="arturo schofield astorga" userId="2f896e1544c6061a" providerId="LiveId" clId="{A3F6EB5E-4BE5-42D8-9D71-1144C57CD18B}" dt="2023-03-28T20:19:25.916" v="42" actId="47"/>
        <pc:sldMkLst>
          <pc:docMk/>
          <pc:sldMk cId="2933036679" sldId="576"/>
        </pc:sldMkLst>
      </pc:sldChg>
      <pc:sldChg chg="del">
        <pc:chgData name="arturo schofield astorga" userId="2f896e1544c6061a" providerId="LiveId" clId="{A3F6EB5E-4BE5-42D8-9D71-1144C57CD18B}" dt="2023-03-28T20:19:25.916" v="42" actId="47"/>
        <pc:sldMkLst>
          <pc:docMk/>
          <pc:sldMk cId="3583584755" sldId="577"/>
        </pc:sldMkLst>
      </pc:sldChg>
      <pc:sldChg chg="del">
        <pc:chgData name="arturo schofield astorga" userId="2f896e1544c6061a" providerId="LiveId" clId="{A3F6EB5E-4BE5-42D8-9D71-1144C57CD18B}" dt="2023-03-28T20:19:25.916" v="42" actId="47"/>
        <pc:sldMkLst>
          <pc:docMk/>
          <pc:sldMk cId="4187193440" sldId="578"/>
        </pc:sldMkLst>
      </pc:sldChg>
      <pc:sldChg chg="del">
        <pc:chgData name="arturo schofield astorga" userId="2f896e1544c6061a" providerId="LiveId" clId="{A3F6EB5E-4BE5-42D8-9D71-1144C57CD18B}" dt="2023-03-28T20:19:25.916" v="42" actId="47"/>
        <pc:sldMkLst>
          <pc:docMk/>
          <pc:sldMk cId="2970788202" sldId="579"/>
        </pc:sldMkLst>
      </pc:sldChg>
      <pc:sldChg chg="del">
        <pc:chgData name="arturo schofield astorga" userId="2f896e1544c6061a" providerId="LiveId" clId="{A3F6EB5E-4BE5-42D8-9D71-1144C57CD18B}" dt="2023-03-28T20:19:25.916" v="42" actId="47"/>
        <pc:sldMkLst>
          <pc:docMk/>
          <pc:sldMk cId="2493663078" sldId="580"/>
        </pc:sldMkLst>
      </pc:sldChg>
      <pc:sldChg chg="del">
        <pc:chgData name="arturo schofield astorga" userId="2f896e1544c6061a" providerId="LiveId" clId="{A3F6EB5E-4BE5-42D8-9D71-1144C57CD18B}" dt="2023-03-28T20:19:25.916" v="42" actId="47"/>
        <pc:sldMkLst>
          <pc:docMk/>
          <pc:sldMk cId="3196574481" sldId="581"/>
        </pc:sldMkLst>
      </pc:sldChg>
      <pc:sldChg chg="del">
        <pc:chgData name="arturo schofield astorga" userId="2f896e1544c6061a" providerId="LiveId" clId="{A3F6EB5E-4BE5-42D8-9D71-1144C57CD18B}" dt="2023-03-28T20:19:25.916" v="42" actId="47"/>
        <pc:sldMkLst>
          <pc:docMk/>
          <pc:sldMk cId="2719647995" sldId="582"/>
        </pc:sldMkLst>
      </pc:sldChg>
      <pc:sldChg chg="addSp delSp modSp mod modAnim">
        <pc:chgData name="arturo schofield astorga" userId="2f896e1544c6061a" providerId="LiveId" clId="{A3F6EB5E-4BE5-42D8-9D71-1144C57CD18B}" dt="2023-03-28T20:19:56.941" v="55" actId="20577"/>
        <pc:sldMkLst>
          <pc:docMk/>
          <pc:sldMk cId="3669769123" sldId="584"/>
        </pc:sldMkLst>
        <pc:spChg chg="mod">
          <ac:chgData name="arturo schofield astorga" userId="2f896e1544c6061a" providerId="LiveId" clId="{A3F6EB5E-4BE5-42D8-9D71-1144C57CD18B}" dt="2023-03-28T20:19:56.941" v="55" actId="20577"/>
          <ac:spMkLst>
            <pc:docMk/>
            <pc:sldMk cId="3669769123" sldId="584"/>
            <ac:spMk id="4" creationId="{00000000-0000-0000-0000-000000000000}"/>
          </ac:spMkLst>
        </pc:spChg>
        <pc:spChg chg="mod">
          <ac:chgData name="arturo schofield astorga" userId="2f896e1544c6061a" providerId="LiveId" clId="{A3F6EB5E-4BE5-42D8-9D71-1144C57CD18B}" dt="2023-03-28T20:19:45.684" v="47" actId="1076"/>
          <ac:spMkLst>
            <pc:docMk/>
            <pc:sldMk cId="3669769123" sldId="584"/>
            <ac:spMk id="8" creationId="{E5E3D6D4-691E-7881-D225-525B21B602A8}"/>
          </ac:spMkLst>
        </pc:spChg>
        <pc:picChg chg="add mod">
          <ac:chgData name="arturo schofield astorga" userId="2f896e1544c6061a" providerId="LiveId" clId="{A3F6EB5E-4BE5-42D8-9D71-1144C57CD18B}" dt="2023-03-28T20:19:49.068" v="48" actId="1076"/>
          <ac:picMkLst>
            <pc:docMk/>
            <pc:sldMk cId="3669769123" sldId="584"/>
            <ac:picMk id="2" creationId="{0340A438-C89B-D3C3-EE08-9A8AED187534}"/>
          </ac:picMkLst>
        </pc:picChg>
        <pc:picChg chg="del">
          <ac:chgData name="arturo schofield astorga" userId="2f896e1544c6061a" providerId="LiveId" clId="{A3F6EB5E-4BE5-42D8-9D71-1144C57CD18B}" dt="2023-03-28T20:19:37.685" v="43" actId="478"/>
          <ac:picMkLst>
            <pc:docMk/>
            <pc:sldMk cId="3669769123" sldId="584"/>
            <ac:picMk id="3" creationId="{11B1F32A-858A-023B-813D-DA29037E1C4E}"/>
          </ac:picMkLst>
        </pc:picChg>
      </pc:sldChg>
      <pc:sldChg chg="del">
        <pc:chgData name="arturo schofield astorga" userId="2f896e1544c6061a" providerId="LiveId" clId="{A3F6EB5E-4BE5-42D8-9D71-1144C57CD18B}" dt="2023-03-28T20:20:54.204" v="57" actId="47"/>
        <pc:sldMkLst>
          <pc:docMk/>
          <pc:sldMk cId="3595905424" sldId="586"/>
        </pc:sldMkLst>
      </pc:sldChg>
      <pc:sldChg chg="add">
        <pc:chgData name="arturo schofield astorga" userId="2f896e1544c6061a" providerId="LiveId" clId="{A3F6EB5E-4BE5-42D8-9D71-1144C57CD18B}" dt="2023-03-28T20:19:18.496" v="41"/>
        <pc:sldMkLst>
          <pc:docMk/>
          <pc:sldMk cId="2178511839" sldId="587"/>
        </pc:sldMkLst>
      </pc:sldChg>
      <pc:sldChg chg="add">
        <pc:chgData name="arturo schofield astorga" userId="2f896e1544c6061a" providerId="LiveId" clId="{A3F6EB5E-4BE5-42D8-9D71-1144C57CD18B}" dt="2023-03-28T20:19:18.496" v="41"/>
        <pc:sldMkLst>
          <pc:docMk/>
          <pc:sldMk cId="2529716486" sldId="588"/>
        </pc:sldMkLst>
      </pc:sldChg>
    </pc:docChg>
  </pc:docChgLst>
  <pc:docChgLst>
    <pc:chgData name="arturo schofield astorga" userId="2f896e1544c6061a" providerId="LiveId" clId="{BDC18905-95F4-426F-B158-4B90117EDB6A}"/>
    <pc:docChg chg="undo custSel addSld delSld modSld sldOrd">
      <pc:chgData name="arturo schofield astorga" userId="2f896e1544c6061a" providerId="LiveId" clId="{BDC18905-95F4-426F-B158-4B90117EDB6A}" dt="2023-04-13T22:36:58.413" v="570" actId="47"/>
      <pc:docMkLst>
        <pc:docMk/>
      </pc:docMkLst>
      <pc:sldChg chg="delSp modSp mod">
        <pc:chgData name="arturo schofield astorga" userId="2f896e1544c6061a" providerId="LiveId" clId="{BDC18905-95F4-426F-B158-4B90117EDB6A}" dt="2023-04-13T21:20:23.435" v="34" actId="478"/>
        <pc:sldMkLst>
          <pc:docMk/>
          <pc:sldMk cId="3430025100" sldId="269"/>
        </pc:sldMkLst>
        <pc:spChg chg="mod">
          <ac:chgData name="arturo schofield astorga" userId="2f896e1544c6061a" providerId="LiveId" clId="{BDC18905-95F4-426F-B158-4B90117EDB6A}" dt="2023-04-13T21:20:22.193" v="33" actId="1076"/>
          <ac:spMkLst>
            <pc:docMk/>
            <pc:sldMk cId="3430025100" sldId="269"/>
            <ac:spMk id="6" creationId="{00000000-0000-0000-0000-000000000000}"/>
          </ac:spMkLst>
        </pc:spChg>
        <pc:picChg chg="del">
          <ac:chgData name="arturo schofield astorga" userId="2f896e1544c6061a" providerId="LiveId" clId="{BDC18905-95F4-426F-B158-4B90117EDB6A}" dt="2023-04-13T21:20:23.435" v="34" actId="478"/>
          <ac:picMkLst>
            <pc:docMk/>
            <pc:sldMk cId="3430025100" sldId="269"/>
            <ac:picMk id="10" creationId="{00000000-0000-0000-0000-000000000000}"/>
          </ac:picMkLst>
        </pc:picChg>
      </pc:sldChg>
      <pc:sldChg chg="addSp delSp modSp mod">
        <pc:chgData name="arturo schofield astorga" userId="2f896e1544c6061a" providerId="LiveId" clId="{BDC18905-95F4-426F-B158-4B90117EDB6A}" dt="2023-04-13T21:20:53.432" v="45" actId="1076"/>
        <pc:sldMkLst>
          <pc:docMk/>
          <pc:sldMk cId="556158592" sldId="271"/>
        </pc:sldMkLst>
        <pc:spChg chg="add mod">
          <ac:chgData name="arturo schofield astorga" userId="2f896e1544c6061a" providerId="LiveId" clId="{BDC18905-95F4-426F-B158-4B90117EDB6A}" dt="2023-04-13T21:20:53.432" v="45" actId="1076"/>
          <ac:spMkLst>
            <pc:docMk/>
            <pc:sldMk cId="556158592" sldId="271"/>
            <ac:spMk id="2" creationId="{882F76E7-2B9E-F258-B204-17385204028B}"/>
          </ac:spMkLst>
        </pc:spChg>
        <pc:spChg chg="mod">
          <ac:chgData name="arturo schofield astorga" userId="2f896e1544c6061a" providerId="LiveId" clId="{BDC18905-95F4-426F-B158-4B90117EDB6A}" dt="2023-04-13T21:20:51.901" v="44" actId="1076"/>
          <ac:spMkLst>
            <pc:docMk/>
            <pc:sldMk cId="556158592" sldId="271"/>
            <ac:spMk id="4" creationId="{00000000-0000-0000-0000-000000000000}"/>
          </ac:spMkLst>
        </pc:spChg>
        <pc:spChg chg="mod">
          <ac:chgData name="arturo schofield astorga" userId="2f896e1544c6061a" providerId="LiveId" clId="{BDC18905-95F4-426F-B158-4B90117EDB6A}" dt="2023-04-13T21:20:51.901" v="44" actId="1076"/>
          <ac:spMkLst>
            <pc:docMk/>
            <pc:sldMk cId="556158592" sldId="271"/>
            <ac:spMk id="5" creationId="{62C19520-3C27-97A1-FA66-919E66ACD2AC}"/>
          </ac:spMkLst>
        </pc:spChg>
        <pc:spChg chg="mod">
          <ac:chgData name="arturo schofield astorga" userId="2f896e1544c6061a" providerId="LiveId" clId="{BDC18905-95F4-426F-B158-4B90117EDB6A}" dt="2023-04-13T21:20:51.901" v="44" actId="1076"/>
          <ac:spMkLst>
            <pc:docMk/>
            <pc:sldMk cId="556158592" sldId="271"/>
            <ac:spMk id="7" creationId="{93DA603D-4F38-4477-ABCF-7D9BF773DD97}"/>
          </ac:spMkLst>
        </pc:spChg>
        <pc:picChg chg="del">
          <ac:chgData name="arturo schofield astorga" userId="2f896e1544c6061a" providerId="LiveId" clId="{BDC18905-95F4-426F-B158-4B90117EDB6A}" dt="2023-04-13T21:20:37.480" v="40" actId="478"/>
          <ac:picMkLst>
            <pc:docMk/>
            <pc:sldMk cId="556158592" sldId="271"/>
            <ac:picMk id="8" creationId="{CC17F942-5148-5819-CA50-B32ACA4BD3A1}"/>
          </ac:picMkLst>
        </pc:picChg>
      </pc:sldChg>
      <pc:sldChg chg="del">
        <pc:chgData name="arturo schofield astorga" userId="2f896e1544c6061a" providerId="LiveId" clId="{BDC18905-95F4-426F-B158-4B90117EDB6A}" dt="2023-04-13T22:36:58.413" v="570" actId="47"/>
        <pc:sldMkLst>
          <pc:docMk/>
          <pc:sldMk cId="3728047969" sldId="361"/>
        </pc:sldMkLst>
      </pc:sldChg>
      <pc:sldChg chg="del">
        <pc:chgData name="arturo schofield astorga" userId="2f896e1544c6061a" providerId="LiveId" clId="{BDC18905-95F4-426F-B158-4B90117EDB6A}" dt="2023-04-13T22:36:58.413" v="570" actId="47"/>
        <pc:sldMkLst>
          <pc:docMk/>
          <pc:sldMk cId="4031676015" sldId="388"/>
        </pc:sldMkLst>
      </pc:sldChg>
      <pc:sldChg chg="addSp delSp modSp mod ord">
        <pc:chgData name="arturo schofield astorga" userId="2f896e1544c6061a" providerId="LiveId" clId="{BDC18905-95F4-426F-B158-4B90117EDB6A}" dt="2023-04-13T21:25:03.308" v="113" actId="1076"/>
        <pc:sldMkLst>
          <pc:docMk/>
          <pc:sldMk cId="2955835891" sldId="389"/>
        </pc:sldMkLst>
        <pc:spChg chg="mod">
          <ac:chgData name="arturo schofield astorga" userId="2f896e1544c6061a" providerId="LiveId" clId="{BDC18905-95F4-426F-B158-4B90117EDB6A}" dt="2023-04-13T21:24:50.115" v="109" actId="1076"/>
          <ac:spMkLst>
            <pc:docMk/>
            <pc:sldMk cId="2955835891" sldId="389"/>
            <ac:spMk id="2" creationId="{00000000-0000-0000-0000-000000000000}"/>
          </ac:spMkLst>
        </pc:spChg>
        <pc:spChg chg="mod">
          <ac:chgData name="arturo schofield astorga" userId="2f896e1544c6061a" providerId="LiveId" clId="{BDC18905-95F4-426F-B158-4B90117EDB6A}" dt="2023-04-13T21:24:50.115" v="109" actId="1076"/>
          <ac:spMkLst>
            <pc:docMk/>
            <pc:sldMk cId="2955835891" sldId="389"/>
            <ac:spMk id="3" creationId="{00000000-0000-0000-0000-000000000000}"/>
          </ac:spMkLst>
        </pc:spChg>
        <pc:spChg chg="mod">
          <ac:chgData name="arturo schofield astorga" userId="2f896e1544c6061a" providerId="LiveId" clId="{BDC18905-95F4-426F-B158-4B90117EDB6A}" dt="2023-04-13T21:24:50.115" v="109" actId="1076"/>
          <ac:spMkLst>
            <pc:docMk/>
            <pc:sldMk cId="2955835891" sldId="389"/>
            <ac:spMk id="9" creationId="{C746CFDD-6FC3-5AA7-5C1D-362E2C5244F1}"/>
          </ac:spMkLst>
        </pc:spChg>
        <pc:spChg chg="mod">
          <ac:chgData name="arturo schofield astorga" userId="2f896e1544c6061a" providerId="LiveId" clId="{BDC18905-95F4-426F-B158-4B90117EDB6A}" dt="2023-04-13T21:24:40.289" v="106" actId="14100"/>
          <ac:spMkLst>
            <pc:docMk/>
            <pc:sldMk cId="2955835891" sldId="389"/>
            <ac:spMk id="16" creationId="{EEF64A50-BFC1-6219-5B5B-FB92BB3A07A2}"/>
          </ac:spMkLst>
        </pc:spChg>
        <pc:picChg chg="mod">
          <ac:chgData name="arturo schofield astorga" userId="2f896e1544c6061a" providerId="LiveId" clId="{BDC18905-95F4-426F-B158-4B90117EDB6A}" dt="2023-04-13T21:24:50.115" v="109" actId="1076"/>
          <ac:picMkLst>
            <pc:docMk/>
            <pc:sldMk cId="2955835891" sldId="389"/>
            <ac:picMk id="4" creationId="{00000000-0000-0000-0000-000000000000}"/>
          </ac:picMkLst>
        </pc:picChg>
        <pc:picChg chg="mod">
          <ac:chgData name="arturo schofield astorga" userId="2f896e1544c6061a" providerId="LiveId" clId="{BDC18905-95F4-426F-B158-4B90117EDB6A}" dt="2023-04-13T21:24:50.115" v="109" actId="1076"/>
          <ac:picMkLst>
            <pc:docMk/>
            <pc:sldMk cId="2955835891" sldId="389"/>
            <ac:picMk id="5" creationId="{77E4F830-80B2-AC69-4BBA-5E8C1CDFF7FA}"/>
          </ac:picMkLst>
        </pc:picChg>
        <pc:picChg chg="del">
          <ac:chgData name="arturo schofield astorga" userId="2f896e1544c6061a" providerId="LiveId" clId="{BDC18905-95F4-426F-B158-4B90117EDB6A}" dt="2023-04-13T21:23:30.196" v="98" actId="478"/>
          <ac:picMkLst>
            <pc:docMk/>
            <pc:sldMk cId="2955835891" sldId="389"/>
            <ac:picMk id="7" creationId="{F1B95E52-1DFB-C4F0-8E8F-680BE2DA7FFF}"/>
          </ac:picMkLst>
        </pc:picChg>
        <pc:picChg chg="mod">
          <ac:chgData name="arturo schofield astorga" userId="2f896e1544c6061a" providerId="LiveId" clId="{BDC18905-95F4-426F-B158-4B90117EDB6A}" dt="2023-04-13T21:24:50.115" v="109" actId="1076"/>
          <ac:picMkLst>
            <pc:docMk/>
            <pc:sldMk cId="2955835891" sldId="389"/>
            <ac:picMk id="8" creationId="{1D8B9E35-5729-2BE1-7519-F77D3B98C8F6}"/>
          </ac:picMkLst>
        </pc:picChg>
        <pc:picChg chg="mod">
          <ac:chgData name="arturo schofield astorga" userId="2f896e1544c6061a" providerId="LiveId" clId="{BDC18905-95F4-426F-B158-4B90117EDB6A}" dt="2023-04-13T21:24:50.115" v="109" actId="1076"/>
          <ac:picMkLst>
            <pc:docMk/>
            <pc:sldMk cId="2955835891" sldId="389"/>
            <ac:picMk id="10" creationId="{EA9481A5-F3F3-6892-3C02-489704BC1C59}"/>
          </ac:picMkLst>
        </pc:picChg>
        <pc:picChg chg="add mod">
          <ac:chgData name="arturo schofield astorga" userId="2f896e1544c6061a" providerId="LiveId" clId="{BDC18905-95F4-426F-B158-4B90117EDB6A}" dt="2023-04-13T21:25:03.308" v="113" actId="1076"/>
          <ac:picMkLst>
            <pc:docMk/>
            <pc:sldMk cId="2955835891" sldId="389"/>
            <ac:picMk id="11" creationId="{4E00F4CC-E929-27F2-7262-83F8A292FFDA}"/>
          </ac:picMkLst>
        </pc:picChg>
        <pc:picChg chg="add mod">
          <ac:chgData name="arturo schofield astorga" userId="2f896e1544c6061a" providerId="LiveId" clId="{BDC18905-95F4-426F-B158-4B90117EDB6A}" dt="2023-04-13T21:25:01.743" v="112" actId="1076"/>
          <ac:picMkLst>
            <pc:docMk/>
            <pc:sldMk cId="2955835891" sldId="389"/>
            <ac:picMk id="12" creationId="{4A671D84-A7A0-C343-1BA6-9E8BF3D73FCE}"/>
          </ac:picMkLst>
        </pc:picChg>
        <pc:picChg chg="add mod ord">
          <ac:chgData name="arturo schofield astorga" userId="2f896e1544c6061a" providerId="LiveId" clId="{BDC18905-95F4-426F-B158-4B90117EDB6A}" dt="2023-04-13T21:24:57.290" v="111" actId="167"/>
          <ac:picMkLst>
            <pc:docMk/>
            <pc:sldMk cId="2955835891" sldId="389"/>
            <ac:picMk id="13" creationId="{FCE7A61E-0E42-E8F1-8B5A-13936CABCEC1}"/>
          </ac:picMkLst>
        </pc:picChg>
        <pc:picChg chg="del">
          <ac:chgData name="arturo schofield astorga" userId="2f896e1544c6061a" providerId="LiveId" clId="{BDC18905-95F4-426F-B158-4B90117EDB6A}" dt="2023-04-13T21:24:33.737" v="103" actId="478"/>
          <ac:picMkLst>
            <pc:docMk/>
            <pc:sldMk cId="2955835891" sldId="389"/>
            <ac:picMk id="18" creationId="{DD7D4B1C-4CBD-2B7D-378F-C265233282B1}"/>
          </ac:picMkLst>
        </pc:picChg>
      </pc:sldChg>
      <pc:sldChg chg="del">
        <pc:chgData name="arturo schofield astorga" userId="2f896e1544c6061a" providerId="LiveId" clId="{BDC18905-95F4-426F-B158-4B90117EDB6A}" dt="2023-04-13T22:36:58.413" v="570" actId="47"/>
        <pc:sldMkLst>
          <pc:docMk/>
          <pc:sldMk cId="2859637264" sldId="390"/>
        </pc:sldMkLst>
      </pc:sldChg>
      <pc:sldChg chg="addSp delSp modSp mod ord">
        <pc:chgData name="arturo schofield astorga" userId="2f896e1544c6061a" providerId="LiveId" clId="{BDC18905-95F4-426F-B158-4B90117EDB6A}" dt="2023-04-13T21:46:11.819" v="293" actId="22"/>
        <pc:sldMkLst>
          <pc:docMk/>
          <pc:sldMk cId="810388106" sldId="392"/>
        </pc:sldMkLst>
        <pc:spChg chg="mod">
          <ac:chgData name="arturo schofield astorga" userId="2f896e1544c6061a" providerId="LiveId" clId="{BDC18905-95F4-426F-B158-4B90117EDB6A}" dt="2023-04-13T21:45:40.465" v="288" actId="1076"/>
          <ac:spMkLst>
            <pc:docMk/>
            <pc:sldMk cId="810388106" sldId="392"/>
            <ac:spMk id="3" creationId="{00000000-0000-0000-0000-000000000000}"/>
          </ac:spMkLst>
        </pc:spChg>
        <pc:spChg chg="add del">
          <ac:chgData name="arturo schofield astorga" userId="2f896e1544c6061a" providerId="LiveId" clId="{BDC18905-95F4-426F-B158-4B90117EDB6A}" dt="2023-04-13T21:46:08.610" v="291" actId="22"/>
          <ac:spMkLst>
            <pc:docMk/>
            <pc:sldMk cId="810388106" sldId="392"/>
            <ac:spMk id="6" creationId="{65AFB4C5-8668-8B75-F3F1-4FA2615DE7BF}"/>
          </ac:spMkLst>
        </pc:spChg>
        <pc:spChg chg="mod">
          <ac:chgData name="arturo schofield astorga" userId="2f896e1544c6061a" providerId="LiveId" clId="{BDC18905-95F4-426F-B158-4B90117EDB6A}" dt="2023-04-13T21:46:03.369" v="289" actId="208"/>
          <ac:spMkLst>
            <pc:docMk/>
            <pc:sldMk cId="810388106" sldId="392"/>
            <ac:spMk id="7" creationId="{75F3F843-4A71-E27A-1EFE-FB0E07ADA85F}"/>
          </ac:spMkLst>
        </pc:spChg>
        <pc:spChg chg="add del">
          <ac:chgData name="arturo schofield astorga" userId="2f896e1544c6061a" providerId="LiveId" clId="{BDC18905-95F4-426F-B158-4B90117EDB6A}" dt="2023-04-13T21:46:11.819" v="293" actId="22"/>
          <ac:spMkLst>
            <pc:docMk/>
            <pc:sldMk cId="810388106" sldId="392"/>
            <ac:spMk id="10" creationId="{5B4F76EB-80B1-4975-E63E-DED25254C4E8}"/>
          </ac:spMkLst>
        </pc:spChg>
        <pc:graphicFrameChg chg="add mod">
          <ac:chgData name="arturo schofield astorga" userId="2f896e1544c6061a" providerId="LiveId" clId="{BDC18905-95F4-426F-B158-4B90117EDB6A}" dt="2023-04-13T21:45:10.500" v="283" actId="1076"/>
          <ac:graphicFrameMkLst>
            <pc:docMk/>
            <pc:sldMk cId="810388106" sldId="392"/>
            <ac:graphicFrameMk id="2" creationId="{BA81914F-1ED8-55B7-8E33-53A36722328C}"/>
          </ac:graphicFrameMkLst>
        </pc:graphicFrameChg>
        <pc:picChg chg="del">
          <ac:chgData name="arturo schofield astorga" userId="2f896e1544c6061a" providerId="LiveId" clId="{BDC18905-95F4-426F-B158-4B90117EDB6A}" dt="2023-04-13T21:44:57.838" v="278" actId="478"/>
          <ac:picMkLst>
            <pc:docMk/>
            <pc:sldMk cId="810388106" sldId="392"/>
            <ac:picMk id="5" creationId="{C615ABDC-8C55-64FF-FE34-2639CDF8C185}"/>
          </ac:picMkLst>
        </pc:picChg>
      </pc:sldChg>
      <pc:sldChg chg="modSp">
        <pc:chgData name="arturo schofield astorga" userId="2f896e1544c6061a" providerId="LiveId" clId="{BDC18905-95F4-426F-B158-4B90117EDB6A}" dt="2023-04-13T21:19:54.098" v="18" actId="20577"/>
        <pc:sldMkLst>
          <pc:docMk/>
          <pc:sldMk cId="1998777028" sldId="562"/>
        </pc:sldMkLst>
        <pc:spChg chg="mod">
          <ac:chgData name="arturo schofield astorga" userId="2f896e1544c6061a" providerId="LiveId" clId="{BDC18905-95F4-426F-B158-4B90117EDB6A}" dt="2023-04-13T21:19:54.098" v="18" actId="20577"/>
          <ac:spMkLst>
            <pc:docMk/>
            <pc:sldMk cId="1998777028" sldId="562"/>
            <ac:spMk id="2" creationId="{00000000-0000-0000-0000-000000000000}"/>
          </ac:spMkLst>
        </pc:spChg>
      </pc:sldChg>
      <pc:sldChg chg="modSp ord modAnim">
        <pc:chgData name="arturo schofield astorga" userId="2f896e1544c6061a" providerId="LiveId" clId="{BDC18905-95F4-426F-B158-4B90117EDB6A}" dt="2023-04-13T21:22:49.954" v="85" actId="113"/>
        <pc:sldMkLst>
          <pc:docMk/>
          <pc:sldMk cId="2178511839" sldId="587"/>
        </pc:sldMkLst>
        <pc:spChg chg="mod">
          <ac:chgData name="arturo schofield astorga" userId="2f896e1544c6061a" providerId="LiveId" clId="{BDC18905-95F4-426F-B158-4B90117EDB6A}" dt="2023-04-13T21:22:49.954" v="85" actId="113"/>
          <ac:spMkLst>
            <pc:docMk/>
            <pc:sldMk cId="2178511839" sldId="587"/>
            <ac:spMk id="4" creationId="{00000000-0000-0000-0000-000000000000}"/>
          </ac:spMkLst>
        </pc:spChg>
      </pc:sldChg>
      <pc:sldChg chg="del">
        <pc:chgData name="arturo schofield astorga" userId="2f896e1544c6061a" providerId="LiveId" clId="{BDC18905-95F4-426F-B158-4B90117EDB6A}" dt="2023-04-13T22:36:58.413" v="570" actId="47"/>
        <pc:sldMkLst>
          <pc:docMk/>
          <pc:sldMk cId="2529716486" sldId="588"/>
        </pc:sldMkLst>
      </pc:sldChg>
      <pc:sldChg chg="addSp delSp modSp mod ord">
        <pc:chgData name="arturo schofield astorga" userId="2f896e1544c6061a" providerId="LiveId" clId="{BDC18905-95F4-426F-B158-4B90117EDB6A}" dt="2023-04-13T21:22:16.806" v="75" actId="33524"/>
        <pc:sldMkLst>
          <pc:docMk/>
          <pc:sldMk cId="2541931161" sldId="595"/>
        </pc:sldMkLst>
        <pc:spChg chg="mod">
          <ac:chgData name="arturo schofield astorga" userId="2f896e1544c6061a" providerId="LiveId" clId="{BDC18905-95F4-426F-B158-4B90117EDB6A}" dt="2023-04-13T21:22:10.642" v="74" actId="1076"/>
          <ac:spMkLst>
            <pc:docMk/>
            <pc:sldMk cId="2541931161" sldId="595"/>
            <ac:spMk id="2" creationId="{00000000-0000-0000-0000-000000000000}"/>
          </ac:spMkLst>
        </pc:spChg>
        <pc:spChg chg="mod">
          <ac:chgData name="arturo schofield astorga" userId="2f896e1544c6061a" providerId="LiveId" clId="{BDC18905-95F4-426F-B158-4B90117EDB6A}" dt="2023-04-13T21:22:10.642" v="74" actId="1076"/>
          <ac:spMkLst>
            <pc:docMk/>
            <pc:sldMk cId="2541931161" sldId="595"/>
            <ac:spMk id="3" creationId="{00000000-0000-0000-0000-000000000000}"/>
          </ac:spMkLst>
        </pc:spChg>
        <pc:spChg chg="mod">
          <ac:chgData name="arturo schofield astorga" userId="2f896e1544c6061a" providerId="LiveId" clId="{BDC18905-95F4-426F-B158-4B90117EDB6A}" dt="2023-04-13T21:22:10.642" v="74" actId="1076"/>
          <ac:spMkLst>
            <pc:docMk/>
            <pc:sldMk cId="2541931161" sldId="595"/>
            <ac:spMk id="4" creationId="{F54B704E-F625-E3FA-92EA-8240924D3BF1}"/>
          </ac:spMkLst>
        </pc:spChg>
        <pc:spChg chg="del">
          <ac:chgData name="arturo schofield astorga" userId="2f896e1544c6061a" providerId="LiveId" clId="{BDC18905-95F4-426F-B158-4B90117EDB6A}" dt="2023-04-13T21:21:17.327" v="57" actId="478"/>
          <ac:spMkLst>
            <pc:docMk/>
            <pc:sldMk cId="2541931161" sldId="595"/>
            <ac:spMk id="5" creationId="{CDC9A9A9-F364-2816-8A57-DE2C899B557E}"/>
          </ac:spMkLst>
        </pc:spChg>
        <pc:spChg chg="del">
          <ac:chgData name="arturo schofield astorga" userId="2f896e1544c6061a" providerId="LiveId" clId="{BDC18905-95F4-426F-B158-4B90117EDB6A}" dt="2023-04-13T21:21:19.260" v="58" actId="478"/>
          <ac:spMkLst>
            <pc:docMk/>
            <pc:sldMk cId="2541931161" sldId="595"/>
            <ac:spMk id="7" creationId="{3433B0E6-8A41-6D32-C12B-55ACFBD4A1F4}"/>
          </ac:spMkLst>
        </pc:spChg>
        <pc:spChg chg="mod">
          <ac:chgData name="arturo schofield astorga" userId="2f896e1544c6061a" providerId="LiveId" clId="{BDC18905-95F4-426F-B158-4B90117EDB6A}" dt="2023-04-13T21:22:16.806" v="75" actId="33524"/>
          <ac:spMkLst>
            <pc:docMk/>
            <pc:sldMk cId="2541931161" sldId="595"/>
            <ac:spMk id="13" creationId="{523B3A0C-1C10-D786-1819-3C83846BFBD6}"/>
          </ac:spMkLst>
        </pc:spChg>
        <pc:picChg chg="del">
          <ac:chgData name="arturo schofield astorga" userId="2f896e1544c6061a" providerId="LiveId" clId="{BDC18905-95F4-426F-B158-4B90117EDB6A}" dt="2023-04-13T21:21:02.104" v="48" actId="478"/>
          <ac:picMkLst>
            <pc:docMk/>
            <pc:sldMk cId="2541931161" sldId="595"/>
            <ac:picMk id="6" creationId="{20C1BD3A-C20B-E73B-0C72-B68C63F6AE83}"/>
          </ac:picMkLst>
        </pc:picChg>
        <pc:picChg chg="add mod">
          <ac:chgData name="arturo schofield astorga" userId="2f896e1544c6061a" providerId="LiveId" clId="{BDC18905-95F4-426F-B158-4B90117EDB6A}" dt="2023-04-13T21:22:10.642" v="74" actId="1076"/>
          <ac:picMkLst>
            <pc:docMk/>
            <pc:sldMk cId="2541931161" sldId="595"/>
            <ac:picMk id="8" creationId="{494FACEB-7E58-A0D0-2687-BC18C7815D94}"/>
          </ac:picMkLst>
        </pc:picChg>
        <pc:picChg chg="add mod">
          <ac:chgData name="arturo schofield astorga" userId="2f896e1544c6061a" providerId="LiveId" clId="{BDC18905-95F4-426F-B158-4B90117EDB6A}" dt="2023-04-13T21:22:10.642" v="74" actId="1076"/>
          <ac:picMkLst>
            <pc:docMk/>
            <pc:sldMk cId="2541931161" sldId="595"/>
            <ac:picMk id="9" creationId="{1DC314AF-BB7D-E2D8-576F-8AB8252ADCA2}"/>
          </ac:picMkLst>
        </pc:picChg>
      </pc:sldChg>
      <pc:sldChg chg="del">
        <pc:chgData name="arturo schofield astorga" userId="2f896e1544c6061a" providerId="LiveId" clId="{BDC18905-95F4-426F-B158-4B90117EDB6A}" dt="2023-04-13T22:36:58.413" v="570" actId="47"/>
        <pc:sldMkLst>
          <pc:docMk/>
          <pc:sldMk cId="2047631715" sldId="602"/>
        </pc:sldMkLst>
      </pc:sldChg>
      <pc:sldChg chg="del">
        <pc:chgData name="arturo schofield astorga" userId="2f896e1544c6061a" providerId="LiveId" clId="{BDC18905-95F4-426F-B158-4B90117EDB6A}" dt="2023-04-13T22:36:58.413" v="570" actId="47"/>
        <pc:sldMkLst>
          <pc:docMk/>
          <pc:sldMk cId="3900419284" sldId="603"/>
        </pc:sldMkLst>
      </pc:sldChg>
      <pc:sldChg chg="del">
        <pc:chgData name="arturo schofield astorga" userId="2f896e1544c6061a" providerId="LiveId" clId="{BDC18905-95F4-426F-B158-4B90117EDB6A}" dt="2023-04-13T22:36:58.413" v="570" actId="47"/>
        <pc:sldMkLst>
          <pc:docMk/>
          <pc:sldMk cId="991985497" sldId="604"/>
        </pc:sldMkLst>
      </pc:sldChg>
      <pc:sldChg chg="del">
        <pc:chgData name="arturo schofield astorga" userId="2f896e1544c6061a" providerId="LiveId" clId="{BDC18905-95F4-426F-B158-4B90117EDB6A}" dt="2023-04-13T22:36:58.413" v="570" actId="47"/>
        <pc:sldMkLst>
          <pc:docMk/>
          <pc:sldMk cId="1789532593" sldId="605"/>
        </pc:sldMkLst>
      </pc:sldChg>
      <pc:sldChg chg="del">
        <pc:chgData name="arturo schofield astorga" userId="2f896e1544c6061a" providerId="LiveId" clId="{BDC18905-95F4-426F-B158-4B90117EDB6A}" dt="2023-04-13T22:36:58.413" v="570" actId="47"/>
        <pc:sldMkLst>
          <pc:docMk/>
          <pc:sldMk cId="3947162509" sldId="606"/>
        </pc:sldMkLst>
      </pc:sldChg>
      <pc:sldChg chg="del">
        <pc:chgData name="arturo schofield astorga" userId="2f896e1544c6061a" providerId="LiveId" clId="{BDC18905-95F4-426F-B158-4B90117EDB6A}" dt="2023-04-13T22:36:58.413" v="570" actId="47"/>
        <pc:sldMkLst>
          <pc:docMk/>
          <pc:sldMk cId="2829471280" sldId="607"/>
        </pc:sldMkLst>
      </pc:sldChg>
      <pc:sldChg chg="del">
        <pc:chgData name="arturo schofield astorga" userId="2f896e1544c6061a" providerId="LiveId" clId="{BDC18905-95F4-426F-B158-4B90117EDB6A}" dt="2023-04-13T22:36:58.413" v="570" actId="47"/>
        <pc:sldMkLst>
          <pc:docMk/>
          <pc:sldMk cId="2798432653" sldId="608"/>
        </pc:sldMkLst>
      </pc:sldChg>
      <pc:sldChg chg="del">
        <pc:chgData name="arturo schofield astorga" userId="2f896e1544c6061a" providerId="LiveId" clId="{BDC18905-95F4-426F-B158-4B90117EDB6A}" dt="2023-04-13T22:36:58.413" v="570" actId="47"/>
        <pc:sldMkLst>
          <pc:docMk/>
          <pc:sldMk cId="2471459305" sldId="609"/>
        </pc:sldMkLst>
      </pc:sldChg>
      <pc:sldChg chg="del">
        <pc:chgData name="arturo schofield astorga" userId="2f896e1544c6061a" providerId="LiveId" clId="{BDC18905-95F4-426F-B158-4B90117EDB6A}" dt="2023-04-13T22:36:58.413" v="570" actId="47"/>
        <pc:sldMkLst>
          <pc:docMk/>
          <pc:sldMk cId="522502787" sldId="610"/>
        </pc:sldMkLst>
      </pc:sldChg>
      <pc:sldChg chg="del">
        <pc:chgData name="arturo schofield astorga" userId="2f896e1544c6061a" providerId="LiveId" clId="{BDC18905-95F4-426F-B158-4B90117EDB6A}" dt="2023-04-13T22:36:58.413" v="570" actId="47"/>
        <pc:sldMkLst>
          <pc:docMk/>
          <pc:sldMk cId="387767845" sldId="611"/>
        </pc:sldMkLst>
      </pc:sldChg>
      <pc:sldChg chg="del">
        <pc:chgData name="arturo schofield astorga" userId="2f896e1544c6061a" providerId="LiveId" clId="{BDC18905-95F4-426F-B158-4B90117EDB6A}" dt="2023-04-13T22:36:58.413" v="570" actId="47"/>
        <pc:sldMkLst>
          <pc:docMk/>
          <pc:sldMk cId="4231637346" sldId="612"/>
        </pc:sldMkLst>
      </pc:sldChg>
      <pc:sldChg chg="del">
        <pc:chgData name="arturo schofield astorga" userId="2f896e1544c6061a" providerId="LiveId" clId="{BDC18905-95F4-426F-B158-4B90117EDB6A}" dt="2023-04-13T22:36:58.413" v="570" actId="47"/>
        <pc:sldMkLst>
          <pc:docMk/>
          <pc:sldMk cId="1658673130" sldId="613"/>
        </pc:sldMkLst>
      </pc:sldChg>
      <pc:sldChg chg="del">
        <pc:chgData name="arturo schofield astorga" userId="2f896e1544c6061a" providerId="LiveId" clId="{BDC18905-95F4-426F-B158-4B90117EDB6A}" dt="2023-04-13T22:36:58.413" v="570" actId="47"/>
        <pc:sldMkLst>
          <pc:docMk/>
          <pc:sldMk cId="4194092738" sldId="614"/>
        </pc:sldMkLst>
      </pc:sldChg>
      <pc:sldChg chg="del">
        <pc:chgData name="arturo schofield astorga" userId="2f896e1544c6061a" providerId="LiveId" clId="{BDC18905-95F4-426F-B158-4B90117EDB6A}" dt="2023-04-13T22:36:58.413" v="570" actId="47"/>
        <pc:sldMkLst>
          <pc:docMk/>
          <pc:sldMk cId="929599907" sldId="615"/>
        </pc:sldMkLst>
      </pc:sldChg>
      <pc:sldChg chg="del">
        <pc:chgData name="arturo schofield astorga" userId="2f896e1544c6061a" providerId="LiveId" clId="{BDC18905-95F4-426F-B158-4B90117EDB6A}" dt="2023-04-13T22:36:58.413" v="570" actId="47"/>
        <pc:sldMkLst>
          <pc:docMk/>
          <pc:sldMk cId="4063897677" sldId="616"/>
        </pc:sldMkLst>
      </pc:sldChg>
      <pc:sldChg chg="addSp delSp modSp add mod modAnim">
        <pc:chgData name="arturo schofield astorga" userId="2f896e1544c6061a" providerId="LiveId" clId="{BDC18905-95F4-426F-B158-4B90117EDB6A}" dt="2023-04-13T21:29:39.138" v="144" actId="208"/>
        <pc:sldMkLst>
          <pc:docMk/>
          <pc:sldMk cId="2870562980" sldId="617"/>
        </pc:sldMkLst>
        <pc:spChg chg="mod">
          <ac:chgData name="arturo schofield astorga" userId="2f896e1544c6061a" providerId="LiveId" clId="{BDC18905-95F4-426F-B158-4B90117EDB6A}" dt="2023-04-13T21:29:34.260" v="141" actId="207"/>
          <ac:spMkLst>
            <pc:docMk/>
            <pc:sldMk cId="2870562980" sldId="617"/>
            <ac:spMk id="2" creationId="{00000000-0000-0000-0000-000000000000}"/>
          </ac:spMkLst>
        </pc:spChg>
        <pc:spChg chg="mod">
          <ac:chgData name="arturo schofield astorga" userId="2f896e1544c6061a" providerId="LiveId" clId="{BDC18905-95F4-426F-B158-4B90117EDB6A}" dt="2023-04-13T21:25:53.119" v="130" actId="1076"/>
          <ac:spMkLst>
            <pc:docMk/>
            <pc:sldMk cId="2870562980" sldId="617"/>
            <ac:spMk id="3" creationId="{00000000-0000-0000-0000-000000000000}"/>
          </ac:spMkLst>
        </pc:spChg>
        <pc:spChg chg="add mod">
          <ac:chgData name="arturo schofield astorga" userId="2f896e1544c6061a" providerId="LiveId" clId="{BDC18905-95F4-426F-B158-4B90117EDB6A}" dt="2023-04-13T21:29:20.193" v="140" actId="1076"/>
          <ac:spMkLst>
            <pc:docMk/>
            <pc:sldMk cId="2870562980" sldId="617"/>
            <ac:spMk id="7" creationId="{FCBBB886-7752-1E13-2071-A94B2F9629A8}"/>
          </ac:spMkLst>
        </pc:spChg>
        <pc:spChg chg="add mod">
          <ac:chgData name="arturo schofield astorga" userId="2f896e1544c6061a" providerId="LiveId" clId="{BDC18905-95F4-426F-B158-4B90117EDB6A}" dt="2023-04-13T21:26:33.037" v="139" actId="2711"/>
          <ac:spMkLst>
            <pc:docMk/>
            <pc:sldMk cId="2870562980" sldId="617"/>
            <ac:spMk id="8" creationId="{9ABC3CB2-068A-6B69-8767-A0C35C007CC2}"/>
          </ac:spMkLst>
        </pc:spChg>
        <pc:spChg chg="mod">
          <ac:chgData name="arturo schofield astorga" userId="2f896e1544c6061a" providerId="LiveId" clId="{BDC18905-95F4-426F-B158-4B90117EDB6A}" dt="2023-04-13T21:25:53.119" v="130" actId="1076"/>
          <ac:spMkLst>
            <pc:docMk/>
            <pc:sldMk cId="2870562980" sldId="617"/>
            <ac:spMk id="9" creationId="{C746CFDD-6FC3-5AA7-5C1D-362E2C5244F1}"/>
          </ac:spMkLst>
        </pc:spChg>
        <pc:spChg chg="add mod">
          <ac:chgData name="arturo schofield astorga" userId="2f896e1544c6061a" providerId="LiveId" clId="{BDC18905-95F4-426F-B158-4B90117EDB6A}" dt="2023-04-13T21:26:26.193" v="137" actId="113"/>
          <ac:spMkLst>
            <pc:docMk/>
            <pc:sldMk cId="2870562980" sldId="617"/>
            <ac:spMk id="10" creationId="{517F89C3-F232-524A-4437-88E61E1C1A53}"/>
          </ac:spMkLst>
        </pc:spChg>
        <pc:spChg chg="mod">
          <ac:chgData name="arturo schofield astorga" userId="2f896e1544c6061a" providerId="LiveId" clId="{BDC18905-95F4-426F-B158-4B90117EDB6A}" dt="2023-04-13T21:29:39.138" v="144" actId="208"/>
          <ac:spMkLst>
            <pc:docMk/>
            <pc:sldMk cId="2870562980" sldId="617"/>
            <ac:spMk id="16" creationId="{EEF64A50-BFC1-6219-5B5B-FB92BB3A07A2}"/>
          </ac:spMkLst>
        </pc:spChg>
        <pc:picChg chg="mod">
          <ac:chgData name="arturo schofield astorga" userId="2f896e1544c6061a" providerId="LiveId" clId="{BDC18905-95F4-426F-B158-4B90117EDB6A}" dt="2023-04-13T21:25:53.119" v="130" actId="1076"/>
          <ac:picMkLst>
            <pc:docMk/>
            <pc:sldMk cId="2870562980" sldId="617"/>
            <ac:picMk id="4" creationId="{00000000-0000-0000-0000-000000000000}"/>
          </ac:picMkLst>
        </pc:picChg>
        <pc:picChg chg="del">
          <ac:chgData name="arturo schofield astorga" userId="2f896e1544c6061a" providerId="LiveId" clId="{BDC18905-95F4-426F-B158-4B90117EDB6A}" dt="2023-04-13T21:25:18.767" v="117" actId="478"/>
          <ac:picMkLst>
            <pc:docMk/>
            <pc:sldMk cId="2870562980" sldId="617"/>
            <ac:picMk id="5" creationId="{82943513-887B-B826-D893-A021D0B7272F}"/>
          </ac:picMkLst>
        </pc:picChg>
        <pc:picChg chg="add mod ord">
          <ac:chgData name="arturo schofield astorga" userId="2f896e1544c6061a" providerId="LiveId" clId="{BDC18905-95F4-426F-B158-4B90117EDB6A}" dt="2023-04-13T21:26:08.207" v="134" actId="167"/>
          <ac:picMkLst>
            <pc:docMk/>
            <pc:sldMk cId="2870562980" sldId="617"/>
            <ac:picMk id="11" creationId="{350968B4-2B3E-EFB6-A06D-84864D2643A8}"/>
          </ac:picMkLst>
        </pc:picChg>
      </pc:sldChg>
      <pc:sldChg chg="addSp delSp modSp add mod modAnim">
        <pc:chgData name="arturo schofield astorga" userId="2f896e1544c6061a" providerId="LiveId" clId="{BDC18905-95F4-426F-B158-4B90117EDB6A}" dt="2023-04-13T21:30:44.764" v="161"/>
        <pc:sldMkLst>
          <pc:docMk/>
          <pc:sldMk cId="2216101169" sldId="618"/>
        </pc:sldMkLst>
        <pc:spChg chg="add mod">
          <ac:chgData name="arturo schofield astorga" userId="2f896e1544c6061a" providerId="LiveId" clId="{BDC18905-95F4-426F-B158-4B90117EDB6A}" dt="2023-04-13T21:30:44.764" v="161"/>
          <ac:spMkLst>
            <pc:docMk/>
            <pc:sldMk cId="2216101169" sldId="618"/>
            <ac:spMk id="4" creationId="{C677A94B-74A0-AD3E-138B-AA88C021F95C}"/>
          </ac:spMkLst>
        </pc:spChg>
        <pc:spChg chg="mod">
          <ac:chgData name="arturo schofield astorga" userId="2f896e1544c6061a" providerId="LiveId" clId="{BDC18905-95F4-426F-B158-4B90117EDB6A}" dt="2023-04-13T21:30:33.041" v="155" actId="1076"/>
          <ac:spMkLst>
            <pc:docMk/>
            <pc:sldMk cId="2216101169" sldId="618"/>
            <ac:spMk id="5" creationId="{C3570969-2E5F-D2A5-C789-0C6E1197D972}"/>
          </ac:spMkLst>
        </pc:spChg>
        <pc:grpChg chg="del">
          <ac:chgData name="arturo schofield astorga" userId="2f896e1544c6061a" providerId="LiveId" clId="{BDC18905-95F4-426F-B158-4B90117EDB6A}" dt="2023-04-13T21:30:20.153" v="147" actId="478"/>
          <ac:grpSpMkLst>
            <pc:docMk/>
            <pc:sldMk cId="2216101169" sldId="618"/>
            <ac:grpSpMk id="8" creationId="{864084F4-150C-85F4-6D07-F5294F35410A}"/>
          </ac:grpSpMkLst>
        </pc:grpChg>
        <pc:picChg chg="add mod">
          <ac:chgData name="arturo schofield astorga" userId="2f896e1544c6061a" providerId="LiveId" clId="{BDC18905-95F4-426F-B158-4B90117EDB6A}" dt="2023-04-13T21:30:39.989" v="158" actId="1076"/>
          <ac:picMkLst>
            <pc:docMk/>
            <pc:sldMk cId="2216101169" sldId="618"/>
            <ac:picMk id="3" creationId="{72BE8FDA-DDD7-F597-D1E5-CE7A93DF2E92}"/>
          </ac:picMkLst>
        </pc:picChg>
      </pc:sldChg>
      <pc:sldChg chg="modSp add modAnim">
        <pc:chgData name="arturo schofield astorga" userId="2f896e1544c6061a" providerId="LiveId" clId="{BDC18905-95F4-426F-B158-4B90117EDB6A}" dt="2023-04-13T21:33:41.147" v="165"/>
        <pc:sldMkLst>
          <pc:docMk/>
          <pc:sldMk cId="1734988700" sldId="619"/>
        </pc:sldMkLst>
        <pc:spChg chg="mod">
          <ac:chgData name="arturo schofield astorga" userId="2f896e1544c6061a" providerId="LiveId" clId="{BDC18905-95F4-426F-B158-4B90117EDB6A}" dt="2023-04-13T21:33:41.147" v="165"/>
          <ac:spMkLst>
            <pc:docMk/>
            <pc:sldMk cId="1734988700" sldId="619"/>
            <ac:spMk id="4" creationId="{00000000-0000-0000-0000-000000000000}"/>
          </ac:spMkLst>
        </pc:spChg>
      </pc:sldChg>
      <pc:sldChg chg="addSp delSp modSp add mod">
        <pc:chgData name="arturo schofield astorga" userId="2f896e1544c6061a" providerId="LiveId" clId="{BDC18905-95F4-426F-B158-4B90117EDB6A}" dt="2023-04-13T21:37:48.685" v="199" actId="208"/>
        <pc:sldMkLst>
          <pc:docMk/>
          <pc:sldMk cId="704260838" sldId="620"/>
        </pc:sldMkLst>
        <pc:spChg chg="mod">
          <ac:chgData name="arturo schofield astorga" userId="2f896e1544c6061a" providerId="LiveId" clId="{BDC18905-95F4-426F-B158-4B90117EDB6A}" dt="2023-04-13T21:34:40.154" v="185"/>
          <ac:spMkLst>
            <pc:docMk/>
            <pc:sldMk cId="704260838" sldId="620"/>
            <ac:spMk id="4" creationId="{C677A94B-74A0-AD3E-138B-AA88C021F95C}"/>
          </ac:spMkLst>
        </pc:spChg>
        <pc:spChg chg="mod">
          <ac:chgData name="arturo schofield astorga" userId="2f896e1544c6061a" providerId="LiveId" clId="{BDC18905-95F4-426F-B158-4B90117EDB6A}" dt="2023-04-13T21:37:48.685" v="199" actId="208"/>
          <ac:spMkLst>
            <pc:docMk/>
            <pc:sldMk cId="704260838" sldId="620"/>
            <ac:spMk id="5" creationId="{C3570969-2E5F-D2A5-C789-0C6E1197D972}"/>
          </ac:spMkLst>
        </pc:spChg>
        <pc:spChg chg="add mod ord">
          <ac:chgData name="arturo schofield astorga" userId="2f896e1544c6061a" providerId="LiveId" clId="{BDC18905-95F4-426F-B158-4B90117EDB6A}" dt="2023-04-13T21:37:48.685" v="199" actId="208"/>
          <ac:spMkLst>
            <pc:docMk/>
            <pc:sldMk cId="704260838" sldId="620"/>
            <ac:spMk id="7" creationId="{5B74D86C-6F50-ABB8-36FA-B8E11C7AD6CC}"/>
          </ac:spMkLst>
        </pc:spChg>
        <pc:spChg chg="add mod">
          <ac:chgData name="arturo schofield astorga" userId="2f896e1544c6061a" providerId="LiveId" clId="{BDC18905-95F4-426F-B158-4B90117EDB6A}" dt="2023-04-13T21:37:44.622" v="198" actId="207"/>
          <ac:spMkLst>
            <pc:docMk/>
            <pc:sldMk cId="704260838" sldId="620"/>
            <ac:spMk id="8" creationId="{A6315181-2D0E-003B-95C0-AA145F98197D}"/>
          </ac:spMkLst>
        </pc:spChg>
        <pc:spChg chg="add mod">
          <ac:chgData name="arturo schofield astorga" userId="2f896e1544c6061a" providerId="LiveId" clId="{BDC18905-95F4-426F-B158-4B90117EDB6A}" dt="2023-04-13T21:35:55.975" v="197" actId="1076"/>
          <ac:spMkLst>
            <pc:docMk/>
            <pc:sldMk cId="704260838" sldId="620"/>
            <ac:spMk id="10" creationId="{13021038-3A3F-A6E8-7D65-AB87D3F25CA0}"/>
          </ac:spMkLst>
        </pc:spChg>
        <pc:picChg chg="add mod">
          <ac:chgData name="arturo schofield astorga" userId="2f896e1544c6061a" providerId="LiveId" clId="{BDC18905-95F4-426F-B158-4B90117EDB6A}" dt="2023-04-13T21:34:44.416" v="187" actId="1076"/>
          <ac:picMkLst>
            <pc:docMk/>
            <pc:sldMk cId="704260838" sldId="620"/>
            <ac:picMk id="2" creationId="{A5C5E1FD-504C-9591-3B6B-DE0424A9BD02}"/>
          </ac:picMkLst>
        </pc:picChg>
        <pc:picChg chg="del">
          <ac:chgData name="arturo schofield astorga" userId="2f896e1544c6061a" providerId="LiveId" clId="{BDC18905-95F4-426F-B158-4B90117EDB6A}" dt="2023-04-13T21:33:53.706" v="167" actId="478"/>
          <ac:picMkLst>
            <pc:docMk/>
            <pc:sldMk cId="704260838" sldId="620"/>
            <ac:picMk id="3" creationId="{72BE8FDA-DDD7-F597-D1E5-CE7A93DF2E92}"/>
          </ac:picMkLst>
        </pc:picChg>
        <pc:picChg chg="add mod">
          <ac:chgData name="arturo schofield astorga" userId="2f896e1544c6061a" providerId="LiveId" clId="{BDC18905-95F4-426F-B158-4B90117EDB6A}" dt="2023-04-13T21:34:10.124" v="174" actId="1076"/>
          <ac:picMkLst>
            <pc:docMk/>
            <pc:sldMk cId="704260838" sldId="620"/>
            <ac:picMk id="6" creationId="{F93ECD77-0A6B-1FDA-FEBA-EFF13060A245}"/>
          </ac:picMkLst>
        </pc:picChg>
        <pc:picChg chg="ord">
          <ac:chgData name="arturo schofield astorga" userId="2f896e1544c6061a" providerId="LiveId" clId="{BDC18905-95F4-426F-B158-4B90117EDB6A}" dt="2023-04-13T21:34:21.522" v="179" actId="167"/>
          <ac:picMkLst>
            <pc:docMk/>
            <pc:sldMk cId="704260838" sldId="620"/>
            <ac:picMk id="9" creationId="{3592D874-08FC-2853-F8AE-FC63F88C9B02}"/>
          </ac:picMkLst>
        </pc:picChg>
      </pc:sldChg>
      <pc:sldChg chg="addSp delSp modSp add mod">
        <pc:chgData name="arturo schofield astorga" userId="2f896e1544c6061a" providerId="LiveId" clId="{BDC18905-95F4-426F-B158-4B90117EDB6A}" dt="2023-04-13T21:40:19.187" v="232" actId="1076"/>
        <pc:sldMkLst>
          <pc:docMk/>
          <pc:sldMk cId="3881662645" sldId="621"/>
        </pc:sldMkLst>
        <pc:spChg chg="mod">
          <ac:chgData name="arturo schofield astorga" userId="2f896e1544c6061a" providerId="LiveId" clId="{BDC18905-95F4-426F-B158-4B90117EDB6A}" dt="2023-04-13T21:39:59.127" v="229" actId="120"/>
          <ac:spMkLst>
            <pc:docMk/>
            <pc:sldMk cId="3881662645" sldId="621"/>
            <ac:spMk id="4" creationId="{C677A94B-74A0-AD3E-138B-AA88C021F95C}"/>
          </ac:spMkLst>
        </pc:spChg>
        <pc:spChg chg="mod">
          <ac:chgData name="arturo schofield astorga" userId="2f896e1544c6061a" providerId="LiveId" clId="{BDC18905-95F4-426F-B158-4B90117EDB6A}" dt="2023-04-13T21:40:14.900" v="231" actId="208"/>
          <ac:spMkLst>
            <pc:docMk/>
            <pc:sldMk cId="3881662645" sldId="621"/>
            <ac:spMk id="5" creationId="{C3570969-2E5F-D2A5-C789-0C6E1197D972}"/>
          </ac:spMkLst>
        </pc:spChg>
        <pc:spChg chg="mod">
          <ac:chgData name="arturo schofield astorga" userId="2f896e1544c6061a" providerId="LiveId" clId="{BDC18905-95F4-426F-B158-4B90117EDB6A}" dt="2023-04-13T21:40:19.187" v="232" actId="1076"/>
          <ac:spMkLst>
            <pc:docMk/>
            <pc:sldMk cId="3881662645" sldId="621"/>
            <ac:spMk id="7" creationId="{5B74D86C-6F50-ABB8-36FA-B8E11C7AD6CC}"/>
          </ac:spMkLst>
        </pc:spChg>
        <pc:spChg chg="mod">
          <ac:chgData name="arturo schofield astorga" userId="2f896e1544c6061a" providerId="LiveId" clId="{BDC18905-95F4-426F-B158-4B90117EDB6A}" dt="2023-04-13T21:40:10.115" v="230" actId="207"/>
          <ac:spMkLst>
            <pc:docMk/>
            <pc:sldMk cId="3881662645" sldId="621"/>
            <ac:spMk id="8" creationId="{A6315181-2D0E-003B-95C0-AA145F98197D}"/>
          </ac:spMkLst>
        </pc:spChg>
        <pc:spChg chg="mod">
          <ac:chgData name="arturo schofield astorga" userId="2f896e1544c6061a" providerId="LiveId" clId="{BDC18905-95F4-426F-B158-4B90117EDB6A}" dt="2023-04-13T21:38:39.648" v="221" actId="113"/>
          <ac:spMkLst>
            <pc:docMk/>
            <pc:sldMk cId="3881662645" sldId="621"/>
            <ac:spMk id="10" creationId="{13021038-3A3F-A6E8-7D65-AB87D3F25CA0}"/>
          </ac:spMkLst>
        </pc:spChg>
        <pc:picChg chg="del">
          <ac:chgData name="arturo schofield astorga" userId="2f896e1544c6061a" providerId="LiveId" clId="{BDC18905-95F4-426F-B158-4B90117EDB6A}" dt="2023-04-13T21:38:17.290" v="211" actId="478"/>
          <ac:picMkLst>
            <pc:docMk/>
            <pc:sldMk cId="3881662645" sldId="621"/>
            <ac:picMk id="2" creationId="{A5C5E1FD-504C-9591-3B6B-DE0424A9BD02}"/>
          </ac:picMkLst>
        </pc:picChg>
        <pc:picChg chg="add mod">
          <ac:chgData name="arturo schofield astorga" userId="2f896e1544c6061a" providerId="LiveId" clId="{BDC18905-95F4-426F-B158-4B90117EDB6A}" dt="2023-04-13T21:40:19.187" v="232" actId="1076"/>
          <ac:picMkLst>
            <pc:docMk/>
            <pc:sldMk cId="3881662645" sldId="621"/>
            <ac:picMk id="3" creationId="{2667ADB8-8690-DA2A-1CD6-5EBC88353BD8}"/>
          </ac:picMkLst>
        </pc:picChg>
        <pc:picChg chg="del">
          <ac:chgData name="arturo schofield astorga" userId="2f896e1544c6061a" providerId="LiveId" clId="{BDC18905-95F4-426F-B158-4B90117EDB6A}" dt="2023-04-13T21:38:43.363" v="222" actId="478"/>
          <ac:picMkLst>
            <pc:docMk/>
            <pc:sldMk cId="3881662645" sldId="621"/>
            <ac:picMk id="6" creationId="{F93ECD77-0A6B-1FDA-FEBA-EFF13060A245}"/>
          </ac:picMkLst>
        </pc:picChg>
        <pc:picChg chg="del">
          <ac:chgData name="arturo schofield astorga" userId="2f896e1544c6061a" providerId="LiveId" clId="{BDC18905-95F4-426F-B158-4B90117EDB6A}" dt="2023-04-13T21:39:57.444" v="228" actId="478"/>
          <ac:picMkLst>
            <pc:docMk/>
            <pc:sldMk cId="3881662645" sldId="621"/>
            <ac:picMk id="9" creationId="{3592D874-08FC-2853-F8AE-FC63F88C9B02}"/>
          </ac:picMkLst>
        </pc:picChg>
        <pc:picChg chg="add mod">
          <ac:chgData name="arturo schofield astorga" userId="2f896e1544c6061a" providerId="LiveId" clId="{BDC18905-95F4-426F-B158-4B90117EDB6A}" dt="2023-04-13T21:38:54.433" v="227" actId="1076"/>
          <ac:picMkLst>
            <pc:docMk/>
            <pc:sldMk cId="3881662645" sldId="621"/>
            <ac:picMk id="11" creationId="{1B208F78-7074-BF5B-B219-F71059206D87}"/>
          </ac:picMkLst>
        </pc:picChg>
      </pc:sldChg>
      <pc:sldChg chg="addSp delSp modSp add mod delAnim">
        <pc:chgData name="arturo schofield astorga" userId="2f896e1544c6061a" providerId="LiveId" clId="{BDC18905-95F4-426F-B158-4B90117EDB6A}" dt="2023-04-13T21:41:27.148" v="254" actId="12788"/>
        <pc:sldMkLst>
          <pc:docMk/>
          <pc:sldMk cId="432355587" sldId="622"/>
        </pc:sldMkLst>
        <pc:spChg chg="del">
          <ac:chgData name="arturo schofield astorga" userId="2f896e1544c6061a" providerId="LiveId" clId="{BDC18905-95F4-426F-B158-4B90117EDB6A}" dt="2023-04-13T21:40:51.414" v="238" actId="478"/>
          <ac:spMkLst>
            <pc:docMk/>
            <pc:sldMk cId="432355587" sldId="622"/>
            <ac:spMk id="2" creationId="{00000000-0000-0000-0000-000000000000}"/>
          </ac:spMkLst>
        </pc:spChg>
        <pc:spChg chg="mod">
          <ac:chgData name="arturo schofield astorga" userId="2f896e1544c6061a" providerId="LiveId" clId="{BDC18905-95F4-426F-B158-4B90117EDB6A}" dt="2023-04-13T21:40:57.884" v="242" actId="1076"/>
          <ac:spMkLst>
            <pc:docMk/>
            <pc:sldMk cId="432355587" sldId="622"/>
            <ac:spMk id="3" creationId="{00000000-0000-0000-0000-000000000000}"/>
          </ac:spMkLst>
        </pc:spChg>
        <pc:spChg chg="del">
          <ac:chgData name="arturo schofield astorga" userId="2f896e1544c6061a" providerId="LiveId" clId="{BDC18905-95F4-426F-B158-4B90117EDB6A}" dt="2023-04-13T21:40:59.798" v="243" actId="478"/>
          <ac:spMkLst>
            <pc:docMk/>
            <pc:sldMk cId="432355587" sldId="622"/>
            <ac:spMk id="7" creationId="{FCBBB886-7752-1E13-2071-A94B2F9629A8}"/>
          </ac:spMkLst>
        </pc:spChg>
        <pc:spChg chg="del">
          <ac:chgData name="arturo schofield astorga" userId="2f896e1544c6061a" providerId="LiveId" clId="{BDC18905-95F4-426F-B158-4B90117EDB6A}" dt="2023-04-13T21:40:48.313" v="235" actId="478"/>
          <ac:spMkLst>
            <pc:docMk/>
            <pc:sldMk cId="432355587" sldId="622"/>
            <ac:spMk id="8" creationId="{9ABC3CB2-068A-6B69-8767-A0C35C007CC2}"/>
          </ac:spMkLst>
        </pc:spChg>
        <pc:spChg chg="del">
          <ac:chgData name="arturo schofield astorga" userId="2f896e1544c6061a" providerId="LiveId" clId="{BDC18905-95F4-426F-B158-4B90117EDB6A}" dt="2023-04-13T21:40:46.547" v="234" actId="478"/>
          <ac:spMkLst>
            <pc:docMk/>
            <pc:sldMk cId="432355587" sldId="622"/>
            <ac:spMk id="9" creationId="{C746CFDD-6FC3-5AA7-5C1D-362E2C5244F1}"/>
          </ac:spMkLst>
        </pc:spChg>
        <pc:spChg chg="del">
          <ac:chgData name="arturo schofield astorga" userId="2f896e1544c6061a" providerId="LiveId" clId="{BDC18905-95F4-426F-B158-4B90117EDB6A}" dt="2023-04-13T21:40:49.401" v="236" actId="478"/>
          <ac:spMkLst>
            <pc:docMk/>
            <pc:sldMk cId="432355587" sldId="622"/>
            <ac:spMk id="10" creationId="{517F89C3-F232-524A-4437-88E61E1C1A53}"/>
          </ac:spMkLst>
        </pc:spChg>
        <pc:spChg chg="add mod">
          <ac:chgData name="arturo schofield astorga" userId="2f896e1544c6061a" providerId="LiveId" clId="{BDC18905-95F4-426F-B158-4B90117EDB6A}" dt="2023-04-13T21:41:16.059" v="248" actId="164"/>
          <ac:spMkLst>
            <pc:docMk/>
            <pc:sldMk cId="432355587" sldId="622"/>
            <ac:spMk id="13" creationId="{39D9B502-BDEB-164F-2F2E-A5CDEB844D8B}"/>
          </ac:spMkLst>
        </pc:spChg>
        <pc:spChg chg="add mod">
          <ac:chgData name="arturo schofield astorga" userId="2f896e1544c6061a" providerId="LiveId" clId="{BDC18905-95F4-426F-B158-4B90117EDB6A}" dt="2023-04-13T21:41:16.059" v="248" actId="164"/>
          <ac:spMkLst>
            <pc:docMk/>
            <pc:sldMk cId="432355587" sldId="622"/>
            <ac:spMk id="15" creationId="{4AB99C69-9363-6F6B-779A-B5CD6D91F37A}"/>
          </ac:spMkLst>
        </pc:spChg>
        <pc:spChg chg="mod">
          <ac:chgData name="arturo schofield astorga" userId="2f896e1544c6061a" providerId="LiveId" clId="{BDC18905-95F4-426F-B158-4B90117EDB6A}" dt="2023-04-13T21:41:27.148" v="254" actId="12788"/>
          <ac:spMkLst>
            <pc:docMk/>
            <pc:sldMk cId="432355587" sldId="622"/>
            <ac:spMk id="16" creationId="{EEF64A50-BFC1-6219-5B5B-FB92BB3A07A2}"/>
          </ac:spMkLst>
        </pc:spChg>
        <pc:grpChg chg="add mod">
          <ac:chgData name="arturo schofield astorga" userId="2f896e1544c6061a" providerId="LiveId" clId="{BDC18905-95F4-426F-B158-4B90117EDB6A}" dt="2023-04-13T21:41:17.744" v="249" actId="12788"/>
          <ac:grpSpMkLst>
            <pc:docMk/>
            <pc:sldMk cId="432355587" sldId="622"/>
            <ac:grpSpMk id="18" creationId="{48A7F28D-12C8-30A8-E4E1-EF85701630F9}"/>
          </ac:grpSpMkLst>
        </pc:grpChg>
        <pc:picChg chg="del">
          <ac:chgData name="arturo schofield astorga" userId="2f896e1544c6061a" providerId="LiveId" clId="{BDC18905-95F4-426F-B158-4B90117EDB6A}" dt="2023-04-13T21:40:50.416" v="237" actId="478"/>
          <ac:picMkLst>
            <pc:docMk/>
            <pc:sldMk cId="432355587" sldId="622"/>
            <ac:picMk id="4" creationId="{00000000-0000-0000-0000-000000000000}"/>
          </ac:picMkLst>
        </pc:picChg>
        <pc:picChg chg="add mod">
          <ac:chgData name="arturo schofield astorga" userId="2f896e1544c6061a" providerId="LiveId" clId="{BDC18905-95F4-426F-B158-4B90117EDB6A}" dt="2023-04-13T21:41:16.059" v="248" actId="164"/>
          <ac:picMkLst>
            <pc:docMk/>
            <pc:sldMk cId="432355587" sldId="622"/>
            <ac:picMk id="5" creationId="{8633CE5B-4A7B-8A0C-D3DF-5F1973AA8AD6}"/>
          </ac:picMkLst>
        </pc:picChg>
        <pc:picChg chg="add mod">
          <ac:chgData name="arturo schofield astorga" userId="2f896e1544c6061a" providerId="LiveId" clId="{BDC18905-95F4-426F-B158-4B90117EDB6A}" dt="2023-04-13T21:41:16.059" v="248" actId="164"/>
          <ac:picMkLst>
            <pc:docMk/>
            <pc:sldMk cId="432355587" sldId="622"/>
            <ac:picMk id="12" creationId="{07C57285-344E-8DCF-2A29-3A4CEEB89C55}"/>
          </ac:picMkLst>
        </pc:picChg>
        <pc:picChg chg="add mod">
          <ac:chgData name="arturo schofield astorga" userId="2f896e1544c6061a" providerId="LiveId" clId="{BDC18905-95F4-426F-B158-4B90117EDB6A}" dt="2023-04-13T21:41:16.059" v="248" actId="164"/>
          <ac:picMkLst>
            <pc:docMk/>
            <pc:sldMk cId="432355587" sldId="622"/>
            <ac:picMk id="14" creationId="{1D520C30-05E0-B4B1-E254-5E30EFA0DD77}"/>
          </ac:picMkLst>
        </pc:picChg>
        <pc:picChg chg="add mod">
          <ac:chgData name="arturo schofield astorga" userId="2f896e1544c6061a" providerId="LiveId" clId="{BDC18905-95F4-426F-B158-4B90117EDB6A}" dt="2023-04-13T21:41:16.059" v="248" actId="164"/>
          <ac:picMkLst>
            <pc:docMk/>
            <pc:sldMk cId="432355587" sldId="622"/>
            <ac:picMk id="17" creationId="{49E060D9-185F-9696-CFF9-DFAFC3A2B7F1}"/>
          </ac:picMkLst>
        </pc:picChg>
      </pc:sldChg>
      <pc:sldChg chg="modSp add modAnim">
        <pc:chgData name="arturo schofield astorga" userId="2f896e1544c6061a" providerId="LiveId" clId="{BDC18905-95F4-426F-B158-4B90117EDB6A}" dt="2023-04-13T21:41:40.306" v="258"/>
        <pc:sldMkLst>
          <pc:docMk/>
          <pc:sldMk cId="690196204" sldId="623"/>
        </pc:sldMkLst>
        <pc:spChg chg="mod">
          <ac:chgData name="arturo schofield astorga" userId="2f896e1544c6061a" providerId="LiveId" clId="{BDC18905-95F4-426F-B158-4B90117EDB6A}" dt="2023-04-13T21:41:40.306" v="258"/>
          <ac:spMkLst>
            <pc:docMk/>
            <pc:sldMk cId="690196204" sldId="623"/>
            <ac:spMk id="4" creationId="{00000000-0000-0000-0000-000000000000}"/>
          </ac:spMkLst>
        </pc:spChg>
      </pc:sldChg>
      <pc:sldChg chg="addSp delSp modSp add mod">
        <pc:chgData name="arturo schofield astorga" userId="2f896e1544c6061a" providerId="LiveId" clId="{BDC18905-95F4-426F-B158-4B90117EDB6A}" dt="2023-04-13T21:44:46.575" v="275" actId="1076"/>
        <pc:sldMkLst>
          <pc:docMk/>
          <pc:sldMk cId="1859660675" sldId="624"/>
        </pc:sldMkLst>
        <pc:spChg chg="mod">
          <ac:chgData name="arturo schofield astorga" userId="2f896e1544c6061a" providerId="LiveId" clId="{BDC18905-95F4-426F-B158-4B90117EDB6A}" dt="2023-04-13T21:44:42.662" v="274" actId="1076"/>
          <ac:spMkLst>
            <pc:docMk/>
            <pc:sldMk cId="1859660675" sldId="624"/>
            <ac:spMk id="2" creationId="{00000000-0000-0000-0000-000000000000}"/>
          </ac:spMkLst>
        </pc:spChg>
        <pc:spChg chg="mod">
          <ac:chgData name="arturo schofield astorga" userId="2f896e1544c6061a" providerId="LiveId" clId="{BDC18905-95F4-426F-B158-4B90117EDB6A}" dt="2023-04-13T21:44:46.575" v="275" actId="1076"/>
          <ac:spMkLst>
            <pc:docMk/>
            <pc:sldMk cId="1859660675" sldId="624"/>
            <ac:spMk id="3" creationId="{00000000-0000-0000-0000-000000000000}"/>
          </ac:spMkLst>
        </pc:spChg>
        <pc:spChg chg="mod">
          <ac:chgData name="arturo schofield astorga" userId="2f896e1544c6061a" providerId="LiveId" clId="{BDC18905-95F4-426F-B158-4B90117EDB6A}" dt="2023-04-13T21:44:19.442" v="265" actId="14100"/>
          <ac:spMkLst>
            <pc:docMk/>
            <pc:sldMk cId="1859660675" sldId="624"/>
            <ac:spMk id="4" creationId="{F54B704E-F625-E3FA-92EA-8240924D3BF1}"/>
          </ac:spMkLst>
        </pc:spChg>
        <pc:spChg chg="mod">
          <ac:chgData name="arturo schofield astorga" userId="2f896e1544c6061a" providerId="LiveId" clId="{BDC18905-95F4-426F-B158-4B90117EDB6A}" dt="2023-04-13T21:44:42.662" v="274" actId="1076"/>
          <ac:spMkLst>
            <pc:docMk/>
            <pc:sldMk cId="1859660675" sldId="624"/>
            <ac:spMk id="13" creationId="{523B3A0C-1C10-D786-1819-3C83846BFBD6}"/>
          </ac:spMkLst>
        </pc:spChg>
        <pc:picChg chg="add mod">
          <ac:chgData name="arturo schofield astorga" userId="2f896e1544c6061a" providerId="LiveId" clId="{BDC18905-95F4-426F-B158-4B90117EDB6A}" dt="2023-04-13T21:44:24.651" v="266" actId="1076"/>
          <ac:picMkLst>
            <pc:docMk/>
            <pc:sldMk cId="1859660675" sldId="624"/>
            <ac:picMk id="5" creationId="{5D078725-DA57-E06C-4BAF-F05A812C611C}"/>
          </ac:picMkLst>
        </pc:picChg>
        <pc:picChg chg="del">
          <ac:chgData name="arturo schofield astorga" userId="2f896e1544c6061a" providerId="LiveId" clId="{BDC18905-95F4-426F-B158-4B90117EDB6A}" dt="2023-04-13T21:44:10.109" v="261" actId="478"/>
          <ac:picMkLst>
            <pc:docMk/>
            <pc:sldMk cId="1859660675" sldId="624"/>
            <ac:picMk id="8" creationId="{494FACEB-7E58-A0D0-2687-BC18C7815D94}"/>
          </ac:picMkLst>
        </pc:picChg>
        <pc:picChg chg="del">
          <ac:chgData name="arturo schofield astorga" userId="2f896e1544c6061a" providerId="LiveId" clId="{BDC18905-95F4-426F-B158-4B90117EDB6A}" dt="2023-04-13T21:44:08.540" v="260" actId="478"/>
          <ac:picMkLst>
            <pc:docMk/>
            <pc:sldMk cId="1859660675" sldId="624"/>
            <ac:picMk id="9" creationId="{1DC314AF-BB7D-E2D8-576F-8AB8252ADCA2}"/>
          </ac:picMkLst>
        </pc:picChg>
      </pc:sldChg>
      <pc:sldChg chg="addSp delSp modSp add mod">
        <pc:chgData name="arturo schofield astorga" userId="2f896e1544c6061a" providerId="LiveId" clId="{BDC18905-95F4-426F-B158-4B90117EDB6A}" dt="2023-04-13T21:58:40.634" v="329" actId="22"/>
        <pc:sldMkLst>
          <pc:docMk/>
          <pc:sldMk cId="2733909084" sldId="625"/>
        </pc:sldMkLst>
        <pc:spChg chg="mod">
          <ac:chgData name="arturo schofield astorga" userId="2f896e1544c6061a" providerId="LiveId" clId="{BDC18905-95F4-426F-B158-4B90117EDB6A}" dt="2023-04-13T21:47:13.118" v="320"/>
          <ac:spMkLst>
            <pc:docMk/>
            <pc:sldMk cId="2733909084" sldId="625"/>
            <ac:spMk id="3" creationId="{00000000-0000-0000-0000-000000000000}"/>
          </ac:spMkLst>
        </pc:spChg>
        <pc:spChg chg="mod">
          <ac:chgData name="arturo schofield astorga" userId="2f896e1544c6061a" providerId="LiveId" clId="{BDC18905-95F4-426F-B158-4B90117EDB6A}" dt="2023-04-13T21:50:19.579" v="327" actId="208"/>
          <ac:spMkLst>
            <pc:docMk/>
            <pc:sldMk cId="2733909084" sldId="625"/>
            <ac:spMk id="7" creationId="{75F3F843-4A71-E27A-1EFE-FB0E07ADA85F}"/>
          </ac:spMkLst>
        </pc:spChg>
        <pc:spChg chg="add del mod">
          <ac:chgData name="arturo schofield astorga" userId="2f896e1544c6061a" providerId="LiveId" clId="{BDC18905-95F4-426F-B158-4B90117EDB6A}" dt="2023-04-13T21:46:32.704" v="301"/>
          <ac:spMkLst>
            <pc:docMk/>
            <pc:sldMk cId="2733909084" sldId="625"/>
            <ac:spMk id="9" creationId="{6A0706E6-5638-BAEA-40AA-3AA69EB946D0}"/>
          </ac:spMkLst>
        </pc:spChg>
        <pc:spChg chg="add mod">
          <ac:chgData name="arturo schofield astorga" userId="2f896e1544c6061a" providerId="LiveId" clId="{BDC18905-95F4-426F-B158-4B90117EDB6A}" dt="2023-04-13T21:50:16.682" v="326" actId="207"/>
          <ac:spMkLst>
            <pc:docMk/>
            <pc:sldMk cId="2733909084" sldId="625"/>
            <ac:spMk id="10" creationId="{45CB5809-60C3-2DC2-CE18-1933E136A3B9}"/>
          </ac:spMkLst>
        </pc:spChg>
        <pc:spChg chg="add mod">
          <ac:chgData name="arturo schofield astorga" userId="2f896e1544c6061a" providerId="LiveId" clId="{BDC18905-95F4-426F-B158-4B90117EDB6A}" dt="2023-04-13T21:50:05.712" v="325" actId="12788"/>
          <ac:spMkLst>
            <pc:docMk/>
            <pc:sldMk cId="2733909084" sldId="625"/>
            <ac:spMk id="11" creationId="{0574C808-6813-60FD-135E-A3C1338ECA8E}"/>
          </ac:spMkLst>
        </pc:spChg>
        <pc:spChg chg="add del">
          <ac:chgData name="arturo schofield astorga" userId="2f896e1544c6061a" providerId="LiveId" clId="{BDC18905-95F4-426F-B158-4B90117EDB6A}" dt="2023-04-13T21:58:40.634" v="329" actId="22"/>
          <ac:spMkLst>
            <pc:docMk/>
            <pc:sldMk cId="2733909084" sldId="625"/>
            <ac:spMk id="13" creationId="{BBDB17AC-B257-95DE-8DAB-B976A02A5CBB}"/>
          </ac:spMkLst>
        </pc:spChg>
        <pc:graphicFrameChg chg="del">
          <ac:chgData name="arturo schofield astorga" userId="2f896e1544c6061a" providerId="LiveId" clId="{BDC18905-95F4-426F-B158-4B90117EDB6A}" dt="2023-04-13T21:46:18.282" v="295" actId="478"/>
          <ac:graphicFrameMkLst>
            <pc:docMk/>
            <pc:sldMk cId="2733909084" sldId="625"/>
            <ac:graphicFrameMk id="2" creationId="{BA81914F-1ED8-55B7-8E33-53A36722328C}"/>
          </ac:graphicFrameMkLst>
        </pc:graphicFrameChg>
        <pc:picChg chg="add mod">
          <ac:chgData name="arturo schofield astorga" userId="2f896e1544c6061a" providerId="LiveId" clId="{BDC18905-95F4-426F-B158-4B90117EDB6A}" dt="2023-04-13T21:47:18.439" v="321" actId="1076"/>
          <ac:picMkLst>
            <pc:docMk/>
            <pc:sldMk cId="2733909084" sldId="625"/>
            <ac:picMk id="4" creationId="{BFCEA41D-958C-A257-8CD5-D8FCA4F11AF0}"/>
          </ac:picMkLst>
        </pc:picChg>
        <pc:picChg chg="add mod">
          <ac:chgData name="arturo schofield astorga" userId="2f896e1544c6061a" providerId="LiveId" clId="{BDC18905-95F4-426F-B158-4B90117EDB6A}" dt="2023-04-13T21:47:18.439" v="321" actId="1076"/>
          <ac:picMkLst>
            <pc:docMk/>
            <pc:sldMk cId="2733909084" sldId="625"/>
            <ac:picMk id="5" creationId="{3C03C622-3A52-F67E-D4EB-67FA8C211E7F}"/>
          </ac:picMkLst>
        </pc:picChg>
        <pc:picChg chg="add mod">
          <ac:chgData name="arturo schofield astorga" userId="2f896e1544c6061a" providerId="LiveId" clId="{BDC18905-95F4-426F-B158-4B90117EDB6A}" dt="2023-04-13T21:47:18.439" v="321" actId="1076"/>
          <ac:picMkLst>
            <pc:docMk/>
            <pc:sldMk cId="2733909084" sldId="625"/>
            <ac:picMk id="6" creationId="{351EEB34-6D12-6708-A6BC-F3FA27134250}"/>
          </ac:picMkLst>
        </pc:picChg>
      </pc:sldChg>
      <pc:sldChg chg="addSp delSp modSp add mod">
        <pc:chgData name="arturo schofield astorga" userId="2f896e1544c6061a" providerId="LiveId" clId="{BDC18905-95F4-426F-B158-4B90117EDB6A}" dt="2023-04-13T22:02:28.192" v="366" actId="207"/>
        <pc:sldMkLst>
          <pc:docMk/>
          <pc:sldMk cId="416930975" sldId="626"/>
        </pc:sldMkLst>
        <pc:spChg chg="mod">
          <ac:chgData name="arturo schofield astorga" userId="2f896e1544c6061a" providerId="LiveId" clId="{BDC18905-95F4-426F-B158-4B90117EDB6A}" dt="2023-04-13T22:02:23.489" v="365" actId="208"/>
          <ac:spMkLst>
            <pc:docMk/>
            <pc:sldMk cId="416930975" sldId="626"/>
            <ac:spMk id="7" creationId="{75F3F843-4A71-E27A-1EFE-FB0E07ADA85F}"/>
          </ac:spMkLst>
        </pc:spChg>
        <pc:spChg chg="add mod">
          <ac:chgData name="arturo schofield astorga" userId="2f896e1544c6061a" providerId="LiveId" clId="{BDC18905-95F4-426F-B158-4B90117EDB6A}" dt="2023-04-13T22:02:28.192" v="366" actId="207"/>
          <ac:spMkLst>
            <pc:docMk/>
            <pc:sldMk cId="416930975" sldId="626"/>
            <ac:spMk id="9" creationId="{B83784C9-0AE2-BF57-A708-7D7ADCA27FFD}"/>
          </ac:spMkLst>
        </pc:spChg>
        <pc:spChg chg="mod">
          <ac:chgData name="arturo schofield astorga" userId="2f896e1544c6061a" providerId="LiveId" clId="{BDC18905-95F4-426F-B158-4B90117EDB6A}" dt="2023-04-13T22:02:28.192" v="366" actId="207"/>
          <ac:spMkLst>
            <pc:docMk/>
            <pc:sldMk cId="416930975" sldId="626"/>
            <ac:spMk id="10" creationId="{45CB5809-60C3-2DC2-CE18-1933E136A3B9}"/>
          </ac:spMkLst>
        </pc:spChg>
        <pc:spChg chg="mod">
          <ac:chgData name="arturo schofield astorga" userId="2f896e1544c6061a" providerId="LiveId" clId="{BDC18905-95F4-426F-B158-4B90117EDB6A}" dt="2023-04-13T21:58:49.806" v="333"/>
          <ac:spMkLst>
            <pc:docMk/>
            <pc:sldMk cId="416930975" sldId="626"/>
            <ac:spMk id="11" creationId="{0574C808-6813-60FD-135E-A3C1338ECA8E}"/>
          </ac:spMkLst>
        </pc:spChg>
        <pc:spChg chg="add mod">
          <ac:chgData name="arturo schofield astorga" userId="2f896e1544c6061a" providerId="LiveId" clId="{BDC18905-95F4-426F-B158-4B90117EDB6A}" dt="2023-04-13T22:01:57.198" v="364" actId="113"/>
          <ac:spMkLst>
            <pc:docMk/>
            <pc:sldMk cId="416930975" sldId="626"/>
            <ac:spMk id="12" creationId="{911D75AC-9B35-658C-D3F8-7DE4600C5FBC}"/>
          </ac:spMkLst>
        </pc:spChg>
        <pc:picChg chg="add mod">
          <ac:chgData name="arturo schofield astorga" userId="2f896e1544c6061a" providerId="LiveId" clId="{BDC18905-95F4-426F-B158-4B90117EDB6A}" dt="2023-04-13T21:59:18.241" v="344" actId="1076"/>
          <ac:picMkLst>
            <pc:docMk/>
            <pc:sldMk cId="416930975" sldId="626"/>
            <ac:picMk id="2" creationId="{6593F99E-0EE7-D09D-EE1B-B9287369DD39}"/>
          </ac:picMkLst>
        </pc:picChg>
        <pc:picChg chg="del">
          <ac:chgData name="arturo schofield astorga" userId="2f896e1544c6061a" providerId="LiveId" clId="{BDC18905-95F4-426F-B158-4B90117EDB6A}" dt="2023-04-13T21:58:59.691" v="337" actId="478"/>
          <ac:picMkLst>
            <pc:docMk/>
            <pc:sldMk cId="416930975" sldId="626"/>
            <ac:picMk id="4" creationId="{BFCEA41D-958C-A257-8CD5-D8FCA4F11AF0}"/>
          </ac:picMkLst>
        </pc:picChg>
        <pc:picChg chg="del">
          <ac:chgData name="arturo schofield astorga" userId="2f896e1544c6061a" providerId="LiveId" clId="{BDC18905-95F4-426F-B158-4B90117EDB6A}" dt="2023-04-13T21:59:00.693" v="338" actId="478"/>
          <ac:picMkLst>
            <pc:docMk/>
            <pc:sldMk cId="416930975" sldId="626"/>
            <ac:picMk id="5" creationId="{3C03C622-3A52-F67E-D4EB-67FA8C211E7F}"/>
          </ac:picMkLst>
        </pc:picChg>
        <pc:picChg chg="del">
          <ac:chgData name="arturo schofield astorga" userId="2f896e1544c6061a" providerId="LiveId" clId="{BDC18905-95F4-426F-B158-4B90117EDB6A}" dt="2023-04-13T21:59:01.167" v="339" actId="478"/>
          <ac:picMkLst>
            <pc:docMk/>
            <pc:sldMk cId="416930975" sldId="626"/>
            <ac:picMk id="6" creationId="{351EEB34-6D12-6708-A6BC-F3FA27134250}"/>
          </ac:picMkLst>
        </pc:picChg>
      </pc:sldChg>
      <pc:sldChg chg="addSp delSp modSp add mod">
        <pc:chgData name="arturo schofield astorga" userId="2f896e1544c6061a" providerId="LiveId" clId="{BDC18905-95F4-426F-B158-4B90117EDB6A}" dt="2023-04-13T22:07:46.427" v="382" actId="1076"/>
        <pc:sldMkLst>
          <pc:docMk/>
          <pc:sldMk cId="386885507" sldId="627"/>
        </pc:sldMkLst>
        <pc:spChg chg="del">
          <ac:chgData name="arturo schofield astorga" userId="2f896e1544c6061a" providerId="LiveId" clId="{BDC18905-95F4-426F-B158-4B90117EDB6A}" dt="2023-04-13T22:07:03.432" v="369" actId="478"/>
          <ac:spMkLst>
            <pc:docMk/>
            <pc:sldMk cId="386885507" sldId="627"/>
            <ac:spMk id="2" creationId="{00000000-0000-0000-0000-000000000000}"/>
          </ac:spMkLst>
        </pc:spChg>
        <pc:spChg chg="mod">
          <ac:chgData name="arturo schofield astorga" userId="2f896e1544c6061a" providerId="LiveId" clId="{BDC18905-95F4-426F-B158-4B90117EDB6A}" dt="2023-04-13T22:07:46.427" v="382" actId="1076"/>
          <ac:spMkLst>
            <pc:docMk/>
            <pc:sldMk cId="386885507" sldId="627"/>
            <ac:spMk id="3" creationId="{00000000-0000-0000-0000-000000000000}"/>
          </ac:spMkLst>
        </pc:spChg>
        <pc:spChg chg="mod">
          <ac:chgData name="arturo schofield astorga" userId="2f896e1544c6061a" providerId="LiveId" clId="{BDC18905-95F4-426F-B158-4B90117EDB6A}" dt="2023-04-13T22:07:43.554" v="381" actId="12788"/>
          <ac:spMkLst>
            <pc:docMk/>
            <pc:sldMk cId="386885507" sldId="627"/>
            <ac:spMk id="4" creationId="{F54B704E-F625-E3FA-92EA-8240924D3BF1}"/>
          </ac:spMkLst>
        </pc:spChg>
        <pc:spChg chg="del">
          <ac:chgData name="arturo schofield astorga" userId="2f896e1544c6061a" providerId="LiveId" clId="{BDC18905-95F4-426F-B158-4B90117EDB6A}" dt="2023-04-13T22:07:02.721" v="368" actId="478"/>
          <ac:spMkLst>
            <pc:docMk/>
            <pc:sldMk cId="386885507" sldId="627"/>
            <ac:spMk id="13" creationId="{523B3A0C-1C10-D786-1819-3C83846BFBD6}"/>
          </ac:spMkLst>
        </pc:spChg>
        <pc:graphicFrameChg chg="add mod">
          <ac:chgData name="arturo schofield astorga" userId="2f896e1544c6061a" providerId="LiveId" clId="{BDC18905-95F4-426F-B158-4B90117EDB6A}" dt="2023-04-13T22:07:39.349" v="380" actId="12788"/>
          <ac:graphicFrameMkLst>
            <pc:docMk/>
            <pc:sldMk cId="386885507" sldId="627"/>
            <ac:graphicFrameMk id="6" creationId="{573EB7D4-B21F-7BAA-79ED-04E717D306A3}"/>
          </ac:graphicFrameMkLst>
        </pc:graphicFrameChg>
        <pc:picChg chg="del">
          <ac:chgData name="arturo schofield astorga" userId="2f896e1544c6061a" providerId="LiveId" clId="{BDC18905-95F4-426F-B158-4B90117EDB6A}" dt="2023-04-13T22:07:14.354" v="374" actId="478"/>
          <ac:picMkLst>
            <pc:docMk/>
            <pc:sldMk cId="386885507" sldId="627"/>
            <ac:picMk id="5" creationId="{5D078725-DA57-E06C-4BAF-F05A812C611C}"/>
          </ac:picMkLst>
        </pc:picChg>
      </pc:sldChg>
      <pc:sldChg chg="addSp delSp modSp add mod delAnim">
        <pc:chgData name="arturo schofield astorga" userId="2f896e1544c6061a" providerId="LiveId" clId="{BDC18905-95F4-426F-B158-4B90117EDB6A}" dt="2023-04-13T22:08:17.064" v="396" actId="1076"/>
        <pc:sldMkLst>
          <pc:docMk/>
          <pc:sldMk cId="2997493758" sldId="628"/>
        </pc:sldMkLst>
        <pc:spChg chg="del">
          <ac:chgData name="arturo schofield astorga" userId="2f896e1544c6061a" providerId="LiveId" clId="{BDC18905-95F4-426F-B158-4B90117EDB6A}" dt="2023-04-13T22:08:09.668" v="392" actId="478"/>
          <ac:spMkLst>
            <pc:docMk/>
            <pc:sldMk cId="2997493758" sldId="628"/>
            <ac:spMk id="3" creationId="{00000000-0000-0000-0000-000000000000}"/>
          </ac:spMkLst>
        </pc:spChg>
        <pc:spChg chg="mod">
          <ac:chgData name="arturo schofield astorga" userId="2f896e1544c6061a" providerId="LiveId" clId="{BDC18905-95F4-426F-B158-4B90117EDB6A}" dt="2023-04-13T22:08:17.064" v="396" actId="1076"/>
          <ac:spMkLst>
            <pc:docMk/>
            <pc:sldMk cId="2997493758" sldId="628"/>
            <ac:spMk id="7" creationId="{75F3F843-4A71-E27A-1EFE-FB0E07ADA85F}"/>
          </ac:spMkLst>
        </pc:spChg>
        <pc:graphicFrameChg chg="del modGraphic">
          <ac:chgData name="arturo schofield astorga" userId="2f896e1544c6061a" providerId="LiveId" clId="{BDC18905-95F4-426F-B158-4B90117EDB6A}" dt="2023-04-13T22:07:56.244" v="385" actId="478"/>
          <ac:graphicFrameMkLst>
            <pc:docMk/>
            <pc:sldMk cId="2997493758" sldId="628"/>
            <ac:graphicFrameMk id="2" creationId="{BA81914F-1ED8-55B7-8E33-53A36722328C}"/>
          </ac:graphicFrameMkLst>
        </pc:graphicFrameChg>
        <pc:picChg chg="add mod">
          <ac:chgData name="arturo schofield astorga" userId="2f896e1544c6061a" providerId="LiveId" clId="{BDC18905-95F4-426F-B158-4B90117EDB6A}" dt="2023-04-13T22:08:17.064" v="396" actId="1076"/>
          <ac:picMkLst>
            <pc:docMk/>
            <pc:sldMk cId="2997493758" sldId="628"/>
            <ac:picMk id="4" creationId="{8016702B-EB3B-1D18-8B58-97900A49756E}"/>
          </ac:picMkLst>
        </pc:picChg>
        <pc:picChg chg="del">
          <ac:chgData name="arturo schofield astorga" userId="2f896e1544c6061a" providerId="LiveId" clId="{BDC18905-95F4-426F-B158-4B90117EDB6A}" dt="2023-04-13T22:08:14.709" v="395" actId="478"/>
          <ac:picMkLst>
            <pc:docMk/>
            <pc:sldMk cId="2997493758" sldId="628"/>
            <ac:picMk id="8" creationId="{461BDBAA-4DFC-FCCA-DBE9-C065F40B99A2}"/>
          </ac:picMkLst>
        </pc:picChg>
      </pc:sldChg>
      <pc:sldChg chg="modSp add">
        <pc:chgData name="arturo schofield astorga" userId="2f896e1544c6061a" providerId="LiveId" clId="{BDC18905-95F4-426F-B158-4B90117EDB6A}" dt="2023-04-13T22:08:26.805" v="399"/>
        <pc:sldMkLst>
          <pc:docMk/>
          <pc:sldMk cId="2296067371" sldId="629"/>
        </pc:sldMkLst>
        <pc:spChg chg="mod">
          <ac:chgData name="arturo schofield astorga" userId="2f896e1544c6061a" providerId="LiveId" clId="{BDC18905-95F4-426F-B158-4B90117EDB6A}" dt="2023-04-13T22:08:26.805" v="399"/>
          <ac:spMkLst>
            <pc:docMk/>
            <pc:sldMk cId="2296067371" sldId="629"/>
            <ac:spMk id="4" creationId="{00000000-0000-0000-0000-000000000000}"/>
          </ac:spMkLst>
        </pc:spChg>
      </pc:sldChg>
      <pc:sldChg chg="addSp delSp modSp add mod">
        <pc:chgData name="arturo schofield astorga" userId="2f896e1544c6061a" providerId="LiveId" clId="{BDC18905-95F4-426F-B158-4B90117EDB6A}" dt="2023-04-13T22:21:55.385" v="467" actId="1076"/>
        <pc:sldMkLst>
          <pc:docMk/>
          <pc:sldMk cId="257921566" sldId="630"/>
        </pc:sldMkLst>
        <pc:spChg chg="mod">
          <ac:chgData name="arturo schofield astorga" userId="2f896e1544c6061a" providerId="LiveId" clId="{BDC18905-95F4-426F-B158-4B90117EDB6A}" dt="2023-04-13T22:11:40.161" v="417" actId="207"/>
          <ac:spMkLst>
            <pc:docMk/>
            <pc:sldMk cId="257921566" sldId="630"/>
            <ac:spMk id="2" creationId="{00000000-0000-0000-0000-000000000000}"/>
          </ac:spMkLst>
        </pc:spChg>
        <pc:spChg chg="mod">
          <ac:chgData name="arturo schofield astorga" userId="2f896e1544c6061a" providerId="LiveId" clId="{BDC18905-95F4-426F-B158-4B90117EDB6A}" dt="2023-04-13T22:10:23.494" v="414"/>
          <ac:spMkLst>
            <pc:docMk/>
            <pc:sldMk cId="257921566" sldId="630"/>
            <ac:spMk id="3" creationId="{00000000-0000-0000-0000-000000000000}"/>
          </ac:spMkLst>
        </pc:spChg>
        <pc:spChg chg="mod">
          <ac:chgData name="arturo schofield astorga" userId="2f896e1544c6061a" providerId="LiveId" clId="{BDC18905-95F4-426F-B158-4B90117EDB6A}" dt="2023-04-13T22:08:37.615" v="403"/>
          <ac:spMkLst>
            <pc:docMk/>
            <pc:sldMk cId="257921566" sldId="630"/>
            <ac:spMk id="9" creationId="{C746CFDD-6FC3-5AA7-5C1D-362E2C5244F1}"/>
          </ac:spMkLst>
        </pc:spChg>
        <pc:spChg chg="mod">
          <ac:chgData name="arturo schofield astorga" userId="2f896e1544c6061a" providerId="LiveId" clId="{BDC18905-95F4-426F-B158-4B90117EDB6A}" dt="2023-04-13T22:11:37.796" v="416" actId="208"/>
          <ac:spMkLst>
            <pc:docMk/>
            <pc:sldMk cId="257921566" sldId="630"/>
            <ac:spMk id="16" creationId="{EEF64A50-BFC1-6219-5B5B-FB92BB3A07A2}"/>
          </ac:spMkLst>
        </pc:spChg>
        <pc:picChg chg="mod">
          <ac:chgData name="arturo schofield astorga" userId="2f896e1544c6061a" providerId="LiveId" clId="{BDC18905-95F4-426F-B158-4B90117EDB6A}" dt="2023-04-13T22:21:55.385" v="467" actId="1076"/>
          <ac:picMkLst>
            <pc:docMk/>
            <pc:sldMk cId="257921566" sldId="630"/>
            <ac:picMk id="4" creationId="{00000000-0000-0000-0000-000000000000}"/>
          </ac:picMkLst>
        </pc:picChg>
        <pc:picChg chg="del">
          <ac:chgData name="arturo schofield astorga" userId="2f896e1544c6061a" providerId="LiveId" clId="{BDC18905-95F4-426F-B158-4B90117EDB6A}" dt="2023-04-13T22:10:03.681" v="404" actId="478"/>
          <ac:picMkLst>
            <pc:docMk/>
            <pc:sldMk cId="257921566" sldId="630"/>
            <ac:picMk id="5" creationId="{82943513-887B-B826-D893-A021D0B7272F}"/>
          </ac:picMkLst>
        </pc:picChg>
        <pc:picChg chg="add mod">
          <ac:chgData name="arturo schofield astorga" userId="2f896e1544c6061a" providerId="LiveId" clId="{BDC18905-95F4-426F-B158-4B90117EDB6A}" dt="2023-04-13T22:10:18.860" v="412" actId="1076"/>
          <ac:picMkLst>
            <pc:docMk/>
            <pc:sldMk cId="257921566" sldId="630"/>
            <ac:picMk id="7" creationId="{ACC45C81-BC22-4DAC-416D-CD61C03A2FB3}"/>
          </ac:picMkLst>
        </pc:picChg>
      </pc:sldChg>
      <pc:sldChg chg="delSp modSp add mod delAnim">
        <pc:chgData name="arturo schofield astorga" userId="2f896e1544c6061a" providerId="LiveId" clId="{BDC18905-95F4-426F-B158-4B90117EDB6A}" dt="2023-04-13T22:17:51.919" v="448" actId="14100"/>
        <pc:sldMkLst>
          <pc:docMk/>
          <pc:sldMk cId="3363175870" sldId="631"/>
        </pc:sldMkLst>
        <pc:spChg chg="mod">
          <ac:chgData name="arturo schofield astorga" userId="2f896e1544c6061a" providerId="LiveId" clId="{BDC18905-95F4-426F-B158-4B90117EDB6A}" dt="2023-04-13T22:17:51.919" v="448" actId="14100"/>
          <ac:spMkLst>
            <pc:docMk/>
            <pc:sldMk cId="3363175870" sldId="631"/>
            <ac:spMk id="2" creationId="{00000000-0000-0000-0000-000000000000}"/>
          </ac:spMkLst>
        </pc:spChg>
        <pc:spChg chg="mod">
          <ac:chgData name="arturo schofield astorga" userId="2f896e1544c6061a" providerId="LiveId" clId="{BDC18905-95F4-426F-B158-4B90117EDB6A}" dt="2023-04-13T22:15:38.984" v="446" actId="1076"/>
          <ac:spMkLst>
            <pc:docMk/>
            <pc:sldMk cId="3363175870" sldId="631"/>
            <ac:spMk id="3" creationId="{00000000-0000-0000-0000-000000000000}"/>
          </ac:spMkLst>
        </pc:spChg>
        <pc:spChg chg="mod">
          <ac:chgData name="arturo schofield astorga" userId="2f896e1544c6061a" providerId="LiveId" clId="{BDC18905-95F4-426F-B158-4B90117EDB6A}" dt="2023-04-13T22:12:46.466" v="441" actId="1076"/>
          <ac:spMkLst>
            <pc:docMk/>
            <pc:sldMk cId="3363175870" sldId="631"/>
            <ac:spMk id="4" creationId="{00000000-0000-0000-0000-000000000000}"/>
          </ac:spMkLst>
        </pc:spChg>
        <pc:spChg chg="del">
          <ac:chgData name="arturo schofield astorga" userId="2f896e1544c6061a" providerId="LiveId" clId="{BDC18905-95F4-426F-B158-4B90117EDB6A}" dt="2023-04-13T22:12:48.429" v="442" actId="478"/>
          <ac:spMkLst>
            <pc:docMk/>
            <pc:sldMk cId="3363175870" sldId="631"/>
            <ac:spMk id="6" creationId="{796ABF9E-0B54-6FD6-2753-F8F0AE16424B}"/>
          </ac:spMkLst>
        </pc:spChg>
      </pc:sldChg>
      <pc:sldChg chg="addSp delSp modSp add mod">
        <pc:chgData name="arturo schofield astorga" userId="2f896e1544c6061a" providerId="LiveId" clId="{BDC18905-95F4-426F-B158-4B90117EDB6A}" dt="2023-04-13T22:23:29.331" v="484" actId="1076"/>
        <pc:sldMkLst>
          <pc:docMk/>
          <pc:sldMk cId="156820961" sldId="632"/>
        </pc:sldMkLst>
        <pc:spChg chg="mod">
          <ac:chgData name="arturo schofield astorga" userId="2f896e1544c6061a" providerId="LiveId" clId="{BDC18905-95F4-426F-B158-4B90117EDB6A}" dt="2023-04-13T22:23:29.331" v="484" actId="1076"/>
          <ac:spMkLst>
            <pc:docMk/>
            <pc:sldMk cId="156820961" sldId="632"/>
            <ac:spMk id="3" creationId="{00000000-0000-0000-0000-000000000000}"/>
          </ac:spMkLst>
        </pc:spChg>
        <pc:spChg chg="mod">
          <ac:chgData name="arturo schofield astorga" userId="2f896e1544c6061a" providerId="LiveId" clId="{BDC18905-95F4-426F-B158-4B90117EDB6A}" dt="2023-04-13T22:23:20.708" v="481" actId="14100"/>
          <ac:spMkLst>
            <pc:docMk/>
            <pc:sldMk cId="156820961" sldId="632"/>
            <ac:spMk id="7" creationId="{75F3F843-4A71-E27A-1EFE-FB0E07ADA85F}"/>
          </ac:spMkLst>
        </pc:spChg>
        <pc:spChg chg="del">
          <ac:chgData name="arturo schofield astorga" userId="2f896e1544c6061a" providerId="LiveId" clId="{BDC18905-95F4-426F-B158-4B90117EDB6A}" dt="2023-04-13T22:21:39.334" v="461" actId="478"/>
          <ac:spMkLst>
            <pc:docMk/>
            <pc:sldMk cId="156820961" sldId="632"/>
            <ac:spMk id="9" creationId="{B83784C9-0AE2-BF57-A708-7D7ADCA27FFD}"/>
          </ac:spMkLst>
        </pc:spChg>
        <pc:spChg chg="mod">
          <ac:chgData name="arturo schofield astorga" userId="2f896e1544c6061a" providerId="LiveId" clId="{BDC18905-95F4-426F-B158-4B90117EDB6A}" dt="2023-04-13T22:23:26.351" v="483" actId="1076"/>
          <ac:spMkLst>
            <pc:docMk/>
            <pc:sldMk cId="156820961" sldId="632"/>
            <ac:spMk id="10" creationId="{45CB5809-60C3-2DC2-CE18-1933E136A3B9}"/>
          </ac:spMkLst>
        </pc:spChg>
        <pc:spChg chg="mod">
          <ac:chgData name="arturo schofield astorga" userId="2f896e1544c6061a" providerId="LiveId" clId="{BDC18905-95F4-426F-B158-4B90117EDB6A}" dt="2023-04-13T22:22:13.329" v="473" actId="1076"/>
          <ac:spMkLst>
            <pc:docMk/>
            <pc:sldMk cId="156820961" sldId="632"/>
            <ac:spMk id="11" creationId="{0574C808-6813-60FD-135E-A3C1338ECA8E}"/>
          </ac:spMkLst>
        </pc:spChg>
        <pc:spChg chg="del mod">
          <ac:chgData name="arturo schofield astorga" userId="2f896e1544c6061a" providerId="LiveId" clId="{BDC18905-95F4-426F-B158-4B90117EDB6A}" dt="2023-04-13T22:21:37.886" v="460" actId="478"/>
          <ac:spMkLst>
            <pc:docMk/>
            <pc:sldMk cId="156820961" sldId="632"/>
            <ac:spMk id="12" creationId="{911D75AC-9B35-658C-D3F8-7DE4600C5FBC}"/>
          </ac:spMkLst>
        </pc:spChg>
        <pc:picChg chg="del">
          <ac:chgData name="arturo schofield astorga" userId="2f896e1544c6061a" providerId="LiveId" clId="{BDC18905-95F4-426F-B158-4B90117EDB6A}" dt="2023-04-13T22:21:36.069" v="458" actId="478"/>
          <ac:picMkLst>
            <pc:docMk/>
            <pc:sldMk cId="156820961" sldId="632"/>
            <ac:picMk id="2" creationId="{6593F99E-0EE7-D09D-EE1B-B9287369DD39}"/>
          </ac:picMkLst>
        </pc:picChg>
        <pc:picChg chg="add mod">
          <ac:chgData name="arturo schofield astorga" userId="2f896e1544c6061a" providerId="LiveId" clId="{BDC18905-95F4-426F-B158-4B90117EDB6A}" dt="2023-04-13T22:22:13.329" v="473" actId="1076"/>
          <ac:picMkLst>
            <pc:docMk/>
            <pc:sldMk cId="156820961" sldId="632"/>
            <ac:picMk id="4" creationId="{4BF24C74-A0BD-15F3-F6CD-B9B1131DCD0C}"/>
          </ac:picMkLst>
        </pc:picChg>
        <pc:picChg chg="add mod">
          <ac:chgData name="arturo schofield astorga" userId="2f896e1544c6061a" providerId="LiveId" clId="{BDC18905-95F4-426F-B158-4B90117EDB6A}" dt="2023-04-13T22:22:02.148" v="471" actId="571"/>
          <ac:picMkLst>
            <pc:docMk/>
            <pc:sldMk cId="156820961" sldId="632"/>
            <ac:picMk id="5" creationId="{9D836634-C24A-D456-BE88-58EBC2CE4E9B}"/>
          </ac:picMkLst>
        </pc:picChg>
        <pc:picChg chg="add mod">
          <ac:chgData name="arturo schofield astorga" userId="2f896e1544c6061a" providerId="LiveId" clId="{BDC18905-95F4-426F-B158-4B90117EDB6A}" dt="2023-04-13T22:22:28.758" v="479" actId="1076"/>
          <ac:picMkLst>
            <pc:docMk/>
            <pc:sldMk cId="156820961" sldId="632"/>
            <ac:picMk id="6" creationId="{F11EDA2F-22C5-4298-1882-F85D45899197}"/>
          </ac:picMkLst>
        </pc:picChg>
      </pc:sldChg>
      <pc:sldChg chg="addSp delSp modSp add mod">
        <pc:chgData name="arturo schofield astorga" userId="2f896e1544c6061a" providerId="LiveId" clId="{BDC18905-95F4-426F-B158-4B90117EDB6A}" dt="2023-04-13T22:31:28.303" v="510" actId="207"/>
        <pc:sldMkLst>
          <pc:docMk/>
          <pc:sldMk cId="2181275318" sldId="633"/>
        </pc:sldMkLst>
        <pc:spChg chg="mod">
          <ac:chgData name="arturo schofield astorga" userId="2f896e1544c6061a" providerId="LiveId" clId="{BDC18905-95F4-426F-B158-4B90117EDB6A}" dt="2023-04-13T22:26:13.988" v="508"/>
          <ac:spMkLst>
            <pc:docMk/>
            <pc:sldMk cId="2181275318" sldId="633"/>
            <ac:spMk id="3" creationId="{00000000-0000-0000-0000-000000000000}"/>
          </ac:spMkLst>
        </pc:spChg>
        <pc:spChg chg="mod">
          <ac:chgData name="arturo schofield astorga" userId="2f896e1544c6061a" providerId="LiveId" clId="{BDC18905-95F4-426F-B158-4B90117EDB6A}" dt="2023-04-13T22:24:23.573" v="495" actId="14100"/>
          <ac:spMkLst>
            <pc:docMk/>
            <pc:sldMk cId="2181275318" sldId="633"/>
            <ac:spMk id="7" creationId="{75F3F843-4A71-E27A-1EFE-FB0E07ADA85F}"/>
          </ac:spMkLst>
        </pc:spChg>
        <pc:spChg chg="add mod">
          <ac:chgData name="arturo schofield astorga" userId="2f896e1544c6061a" providerId="LiveId" clId="{BDC18905-95F4-426F-B158-4B90117EDB6A}" dt="2023-04-13T22:31:28.303" v="510" actId="207"/>
          <ac:spMkLst>
            <pc:docMk/>
            <pc:sldMk cId="2181275318" sldId="633"/>
            <ac:spMk id="11" creationId="{9FEB8D12-C9ED-36CF-4EA6-3A52B5D4FD1F}"/>
          </ac:spMkLst>
        </pc:spChg>
        <pc:spChg chg="add mod">
          <ac:chgData name="arturo schofield astorga" userId="2f896e1544c6061a" providerId="LiveId" clId="{BDC18905-95F4-426F-B158-4B90117EDB6A}" dt="2023-04-13T22:31:23.682" v="509" actId="113"/>
          <ac:spMkLst>
            <pc:docMk/>
            <pc:sldMk cId="2181275318" sldId="633"/>
            <ac:spMk id="12" creationId="{B273BB72-7C06-33F2-8923-63C3D3FF6160}"/>
          </ac:spMkLst>
        </pc:spChg>
        <pc:graphicFrameChg chg="del">
          <ac:chgData name="arturo schofield astorga" userId="2f896e1544c6061a" providerId="LiveId" clId="{BDC18905-95F4-426F-B158-4B90117EDB6A}" dt="2023-04-13T22:24:02.137" v="486" actId="478"/>
          <ac:graphicFrameMkLst>
            <pc:docMk/>
            <pc:sldMk cId="2181275318" sldId="633"/>
            <ac:graphicFrameMk id="2" creationId="{BA81914F-1ED8-55B7-8E33-53A36722328C}"/>
          </ac:graphicFrameMkLst>
        </pc:graphicFrameChg>
        <pc:picChg chg="add mod">
          <ac:chgData name="arturo schofield astorga" userId="2f896e1544c6061a" providerId="LiveId" clId="{BDC18905-95F4-426F-B158-4B90117EDB6A}" dt="2023-04-13T22:24:19.251" v="493" actId="1076"/>
          <ac:picMkLst>
            <pc:docMk/>
            <pc:sldMk cId="2181275318" sldId="633"/>
            <ac:picMk id="4" creationId="{EDF3B8AC-F358-A5F9-A0B7-AF3DFCE1914A}"/>
          </ac:picMkLst>
        </pc:picChg>
        <pc:picChg chg="add mod">
          <ac:chgData name="arturo schofield astorga" userId="2f896e1544c6061a" providerId="LiveId" clId="{BDC18905-95F4-426F-B158-4B90117EDB6A}" dt="2023-04-13T22:24:19.251" v="493" actId="1076"/>
          <ac:picMkLst>
            <pc:docMk/>
            <pc:sldMk cId="2181275318" sldId="633"/>
            <ac:picMk id="5" creationId="{3F07396D-2CFC-086E-ED4F-76A7856159CE}"/>
          </ac:picMkLst>
        </pc:picChg>
        <pc:picChg chg="add mod">
          <ac:chgData name="arturo schofield astorga" userId="2f896e1544c6061a" providerId="LiveId" clId="{BDC18905-95F4-426F-B158-4B90117EDB6A}" dt="2023-04-13T22:24:19.251" v="493" actId="1076"/>
          <ac:picMkLst>
            <pc:docMk/>
            <pc:sldMk cId="2181275318" sldId="633"/>
            <ac:picMk id="6" creationId="{94135772-9BA8-7833-7910-BE8207F305C6}"/>
          </ac:picMkLst>
        </pc:picChg>
        <pc:picChg chg="add mod">
          <ac:chgData name="arturo schofield astorga" userId="2f896e1544c6061a" providerId="LiveId" clId="{BDC18905-95F4-426F-B158-4B90117EDB6A}" dt="2023-04-13T22:24:10.544" v="491" actId="571"/>
          <ac:picMkLst>
            <pc:docMk/>
            <pc:sldMk cId="2181275318" sldId="633"/>
            <ac:picMk id="9" creationId="{D8AD168C-920F-AD1E-17A6-B23068CBF338}"/>
          </ac:picMkLst>
        </pc:picChg>
        <pc:picChg chg="add mod">
          <ac:chgData name="arturo schofield astorga" userId="2f896e1544c6061a" providerId="LiveId" clId="{BDC18905-95F4-426F-B158-4B90117EDB6A}" dt="2023-04-13T22:24:10.544" v="491" actId="571"/>
          <ac:picMkLst>
            <pc:docMk/>
            <pc:sldMk cId="2181275318" sldId="633"/>
            <ac:picMk id="10" creationId="{8C467CD5-5635-1BE5-147F-B12917E6C29F}"/>
          </ac:picMkLst>
        </pc:picChg>
      </pc:sldChg>
      <pc:sldChg chg="modSp add modAnim">
        <pc:chgData name="arturo schofield astorga" userId="2f896e1544c6061a" providerId="LiveId" clId="{BDC18905-95F4-426F-B158-4B90117EDB6A}" dt="2023-04-13T22:31:38.526" v="514"/>
        <pc:sldMkLst>
          <pc:docMk/>
          <pc:sldMk cId="4278319791" sldId="634"/>
        </pc:sldMkLst>
        <pc:spChg chg="mod">
          <ac:chgData name="arturo schofield astorga" userId="2f896e1544c6061a" providerId="LiveId" clId="{BDC18905-95F4-426F-B158-4B90117EDB6A}" dt="2023-04-13T22:31:38.526" v="514"/>
          <ac:spMkLst>
            <pc:docMk/>
            <pc:sldMk cId="4278319791" sldId="634"/>
            <ac:spMk id="4" creationId="{00000000-0000-0000-0000-000000000000}"/>
          </ac:spMkLst>
        </pc:spChg>
      </pc:sldChg>
      <pc:sldChg chg="addSp delSp modSp add mod modAnim">
        <pc:chgData name="arturo schofield astorga" userId="2f896e1544c6061a" providerId="LiveId" clId="{BDC18905-95F4-426F-B158-4B90117EDB6A}" dt="2023-04-13T22:32:40.968" v="535" actId="1076"/>
        <pc:sldMkLst>
          <pc:docMk/>
          <pc:sldMk cId="4100887916" sldId="635"/>
        </pc:sldMkLst>
        <pc:spChg chg="mod">
          <ac:chgData name="arturo schofield astorga" userId="2f896e1544c6061a" providerId="LiveId" clId="{BDC18905-95F4-426F-B158-4B90117EDB6A}" dt="2023-04-13T22:32:28.850" v="532" actId="1076"/>
          <ac:spMkLst>
            <pc:docMk/>
            <pc:sldMk cId="4100887916" sldId="635"/>
            <ac:spMk id="2" creationId="{00000000-0000-0000-0000-000000000000}"/>
          </ac:spMkLst>
        </pc:spChg>
        <pc:spChg chg="mod">
          <ac:chgData name="arturo schofield astorga" userId="2f896e1544c6061a" providerId="LiveId" clId="{BDC18905-95F4-426F-B158-4B90117EDB6A}" dt="2023-04-13T22:32:40.968" v="535" actId="1076"/>
          <ac:spMkLst>
            <pc:docMk/>
            <pc:sldMk cId="4100887916" sldId="635"/>
            <ac:spMk id="3" creationId="{00000000-0000-0000-0000-000000000000}"/>
          </ac:spMkLst>
        </pc:spChg>
        <pc:spChg chg="mod">
          <ac:chgData name="arturo schofield astorga" userId="2f896e1544c6061a" providerId="LiveId" clId="{BDC18905-95F4-426F-B158-4B90117EDB6A}" dt="2023-04-13T22:32:39.217" v="534" actId="1076"/>
          <ac:spMkLst>
            <pc:docMk/>
            <pc:sldMk cId="4100887916" sldId="635"/>
            <ac:spMk id="9" creationId="{C746CFDD-6FC3-5AA7-5C1D-362E2C5244F1}"/>
          </ac:spMkLst>
        </pc:spChg>
        <pc:spChg chg="mod">
          <ac:chgData name="arturo schofield astorga" userId="2f896e1544c6061a" providerId="LiveId" clId="{BDC18905-95F4-426F-B158-4B90117EDB6A}" dt="2023-04-13T22:32:18.185" v="528" actId="207"/>
          <ac:spMkLst>
            <pc:docMk/>
            <pc:sldMk cId="4100887916" sldId="635"/>
            <ac:spMk id="16" creationId="{EEF64A50-BFC1-6219-5B5B-FB92BB3A07A2}"/>
          </ac:spMkLst>
        </pc:spChg>
        <pc:picChg chg="del">
          <ac:chgData name="arturo schofield astorga" userId="2f896e1544c6061a" providerId="LiveId" clId="{BDC18905-95F4-426F-B158-4B90117EDB6A}" dt="2023-04-13T22:31:54.840" v="519" actId="478"/>
          <ac:picMkLst>
            <pc:docMk/>
            <pc:sldMk cId="4100887916" sldId="635"/>
            <ac:picMk id="4" creationId="{00000000-0000-0000-0000-000000000000}"/>
          </ac:picMkLst>
        </pc:picChg>
        <pc:picChg chg="add mod">
          <ac:chgData name="arturo schofield astorga" userId="2f896e1544c6061a" providerId="LiveId" clId="{BDC18905-95F4-426F-B158-4B90117EDB6A}" dt="2023-04-13T22:32:13.151" v="527" actId="1076"/>
          <ac:picMkLst>
            <pc:docMk/>
            <pc:sldMk cId="4100887916" sldId="635"/>
            <ac:picMk id="5" creationId="{87C109D9-32C3-DFB7-C0E7-CED16BE07D3B}"/>
          </ac:picMkLst>
        </pc:picChg>
        <pc:picChg chg="del">
          <ac:chgData name="arturo schofield astorga" userId="2f896e1544c6061a" providerId="LiveId" clId="{BDC18905-95F4-426F-B158-4B90117EDB6A}" dt="2023-04-13T22:32:01.001" v="523" actId="478"/>
          <ac:picMkLst>
            <pc:docMk/>
            <pc:sldMk cId="4100887916" sldId="635"/>
            <ac:picMk id="7" creationId="{ACC45C81-BC22-4DAC-416D-CD61C03A2FB3}"/>
          </ac:picMkLst>
        </pc:picChg>
      </pc:sldChg>
      <pc:sldChg chg="addSp delSp modSp add mod modAnim">
        <pc:chgData name="arturo schofield astorga" userId="2f896e1544c6061a" providerId="LiveId" clId="{BDC18905-95F4-426F-B158-4B90117EDB6A}" dt="2023-04-13T22:34:56.676" v="561" actId="478"/>
        <pc:sldMkLst>
          <pc:docMk/>
          <pc:sldMk cId="2634358096" sldId="636"/>
        </pc:sldMkLst>
        <pc:spChg chg="mod">
          <ac:chgData name="arturo schofield astorga" userId="2f896e1544c6061a" providerId="LiveId" clId="{BDC18905-95F4-426F-B158-4B90117EDB6A}" dt="2023-04-13T22:33:29.470" v="559" actId="1076"/>
          <ac:spMkLst>
            <pc:docMk/>
            <pc:sldMk cId="2634358096" sldId="636"/>
            <ac:spMk id="3" creationId="{00000000-0000-0000-0000-000000000000}"/>
          </ac:spMkLst>
        </pc:spChg>
        <pc:spChg chg="mod">
          <ac:chgData name="arturo schofield astorga" userId="2f896e1544c6061a" providerId="LiveId" clId="{BDC18905-95F4-426F-B158-4B90117EDB6A}" dt="2023-04-13T22:33:33.537" v="560" actId="1076"/>
          <ac:spMkLst>
            <pc:docMk/>
            <pc:sldMk cId="2634358096" sldId="636"/>
            <ac:spMk id="7" creationId="{75F3F843-4A71-E27A-1EFE-FB0E07ADA85F}"/>
          </ac:spMkLst>
        </pc:spChg>
        <pc:spChg chg="mod">
          <ac:chgData name="arturo schofield astorga" userId="2f896e1544c6061a" providerId="LiveId" clId="{BDC18905-95F4-426F-B158-4B90117EDB6A}" dt="2023-04-13T22:33:18.944" v="553" actId="14100"/>
          <ac:spMkLst>
            <pc:docMk/>
            <pc:sldMk cId="2634358096" sldId="636"/>
            <ac:spMk id="10" creationId="{45CB5809-60C3-2DC2-CE18-1933E136A3B9}"/>
          </ac:spMkLst>
        </pc:spChg>
        <pc:spChg chg="mod">
          <ac:chgData name="arturo schofield astorga" userId="2f896e1544c6061a" providerId="LiveId" clId="{BDC18905-95F4-426F-B158-4B90117EDB6A}" dt="2023-04-13T22:32:53.391" v="540" actId="20577"/>
          <ac:spMkLst>
            <pc:docMk/>
            <pc:sldMk cId="2634358096" sldId="636"/>
            <ac:spMk id="11" creationId="{0574C808-6813-60FD-135E-A3C1338ECA8E}"/>
          </ac:spMkLst>
        </pc:spChg>
        <pc:picChg chg="add mod">
          <ac:chgData name="arturo schofield astorga" userId="2f896e1544c6061a" providerId="LiveId" clId="{BDC18905-95F4-426F-B158-4B90117EDB6A}" dt="2023-04-13T22:33:02.672" v="546" actId="1076"/>
          <ac:picMkLst>
            <pc:docMk/>
            <pc:sldMk cId="2634358096" sldId="636"/>
            <ac:picMk id="2" creationId="{8FC3AF96-321E-E668-9175-2205C2A46740}"/>
          </ac:picMkLst>
        </pc:picChg>
        <pc:picChg chg="mod">
          <ac:chgData name="arturo schofield astorga" userId="2f896e1544c6061a" providerId="LiveId" clId="{BDC18905-95F4-426F-B158-4B90117EDB6A}" dt="2023-04-13T22:33:03.996" v="547" actId="1076"/>
          <ac:picMkLst>
            <pc:docMk/>
            <pc:sldMk cId="2634358096" sldId="636"/>
            <ac:picMk id="4" creationId="{4BF24C74-A0BD-15F3-F6CD-B9B1131DCD0C}"/>
          </ac:picMkLst>
        </pc:picChg>
        <pc:picChg chg="add mod">
          <ac:chgData name="arturo schofield astorga" userId="2f896e1544c6061a" providerId="LiveId" clId="{BDC18905-95F4-426F-B158-4B90117EDB6A}" dt="2023-04-13T22:33:33.537" v="560" actId="1076"/>
          <ac:picMkLst>
            <pc:docMk/>
            <pc:sldMk cId="2634358096" sldId="636"/>
            <ac:picMk id="5" creationId="{BA23B6E0-D41A-02FE-9B6E-77253EAF71DC}"/>
          </ac:picMkLst>
        </pc:picChg>
        <pc:picChg chg="del">
          <ac:chgData name="arturo schofield astorga" userId="2f896e1544c6061a" providerId="LiveId" clId="{BDC18905-95F4-426F-B158-4B90117EDB6A}" dt="2023-04-13T22:33:07.526" v="548" actId="478"/>
          <ac:picMkLst>
            <pc:docMk/>
            <pc:sldMk cId="2634358096" sldId="636"/>
            <ac:picMk id="6" creationId="{F11EDA2F-22C5-4298-1882-F85D45899197}"/>
          </ac:picMkLst>
        </pc:picChg>
        <pc:picChg chg="del mod">
          <ac:chgData name="arturo schofield astorga" userId="2f896e1544c6061a" providerId="LiveId" clId="{BDC18905-95F4-426F-B158-4B90117EDB6A}" dt="2023-04-13T22:34:56.676" v="561" actId="478"/>
          <ac:picMkLst>
            <pc:docMk/>
            <pc:sldMk cId="2634358096" sldId="636"/>
            <ac:picMk id="8" creationId="{461BDBAA-4DFC-FCCA-DBE9-C065F40B99A2}"/>
          </ac:picMkLst>
        </pc:picChg>
        <pc:picChg chg="add mod">
          <ac:chgData name="arturo schofield astorga" userId="2f896e1544c6061a" providerId="LiveId" clId="{BDC18905-95F4-426F-B158-4B90117EDB6A}" dt="2023-04-13T22:33:33.537" v="560" actId="1076"/>
          <ac:picMkLst>
            <pc:docMk/>
            <pc:sldMk cId="2634358096" sldId="636"/>
            <ac:picMk id="9" creationId="{58A65E18-DBCE-3DD3-51A8-940BACA3CDE1}"/>
          </ac:picMkLst>
        </pc:picChg>
      </pc:sldChg>
      <pc:sldChg chg="addSp modSp add mod modAnim">
        <pc:chgData name="arturo schofield astorga" userId="2f896e1544c6061a" providerId="LiveId" clId="{BDC18905-95F4-426F-B158-4B90117EDB6A}" dt="2023-04-13T22:36:52.149" v="569" actId="1076"/>
        <pc:sldMkLst>
          <pc:docMk/>
          <pc:sldMk cId="1215276712" sldId="637"/>
        </pc:sldMkLst>
        <pc:spChg chg="mod">
          <ac:chgData name="arturo schofield astorga" userId="2f896e1544c6061a" providerId="LiveId" clId="{BDC18905-95F4-426F-B158-4B90117EDB6A}" dt="2023-04-13T22:36:50.866" v="568" actId="1076"/>
          <ac:spMkLst>
            <pc:docMk/>
            <pc:sldMk cId="1215276712" sldId="637"/>
            <ac:spMk id="4" creationId="{00000000-0000-0000-0000-000000000000}"/>
          </ac:spMkLst>
        </pc:spChg>
        <pc:picChg chg="add mod">
          <ac:chgData name="arturo schofield astorga" userId="2f896e1544c6061a" providerId="LiveId" clId="{BDC18905-95F4-426F-B158-4B90117EDB6A}" dt="2023-04-13T22:36:52.149" v="569" actId="1076"/>
          <ac:picMkLst>
            <pc:docMk/>
            <pc:sldMk cId="1215276712" sldId="637"/>
            <ac:picMk id="2" creationId="{B07C5575-699C-417D-DADC-336B848E4904}"/>
          </ac:picMkLst>
        </pc:picChg>
      </pc:sldChg>
    </pc:docChg>
  </pc:docChgLst>
  <pc:docChgLst>
    <pc:chgData name="arturo schofield astorga" userId="2f896e1544c6061a" providerId="LiveId" clId="{99D1974F-6214-4DF4-B6B1-96E0A37B485E}"/>
    <pc:docChg chg="undo redo custSel addSld delSld modSld sldOrd">
      <pc:chgData name="arturo schofield astorga" userId="2f896e1544c6061a" providerId="LiveId" clId="{99D1974F-6214-4DF4-B6B1-96E0A37B485E}" dt="2023-03-16T01:13:31.992" v="1786" actId="47"/>
      <pc:docMkLst>
        <pc:docMk/>
      </pc:docMkLst>
      <pc:sldChg chg="addSp modSp mod">
        <pc:chgData name="arturo schofield astorga" userId="2f896e1544c6061a" providerId="LiveId" clId="{99D1974F-6214-4DF4-B6B1-96E0A37B485E}" dt="2023-03-14T18:01:14.877" v="25" actId="1076"/>
        <pc:sldMkLst>
          <pc:docMk/>
          <pc:sldMk cId="3430025100" sldId="269"/>
        </pc:sldMkLst>
        <pc:spChg chg="mod">
          <ac:chgData name="arturo schofield astorga" userId="2f896e1544c6061a" providerId="LiveId" clId="{99D1974F-6214-4DF4-B6B1-96E0A37B485E}" dt="2023-03-14T18:00:01.748" v="7" actId="1076"/>
          <ac:spMkLst>
            <pc:docMk/>
            <pc:sldMk cId="3430025100" sldId="269"/>
            <ac:spMk id="4" creationId="{00000000-0000-0000-0000-000000000000}"/>
          </ac:spMkLst>
        </pc:spChg>
        <pc:spChg chg="mod">
          <ac:chgData name="arturo schofield astorga" userId="2f896e1544c6061a" providerId="LiveId" clId="{99D1974F-6214-4DF4-B6B1-96E0A37B485E}" dt="2023-03-14T18:00:58.871" v="20" actId="20577"/>
          <ac:spMkLst>
            <pc:docMk/>
            <pc:sldMk cId="3430025100" sldId="269"/>
            <ac:spMk id="6" creationId="{00000000-0000-0000-0000-000000000000}"/>
          </ac:spMkLst>
        </pc:spChg>
        <pc:spChg chg="mod">
          <ac:chgData name="arturo schofield astorga" userId="2f896e1544c6061a" providerId="LiveId" clId="{99D1974F-6214-4DF4-B6B1-96E0A37B485E}" dt="2023-03-14T18:01:02.559" v="21" actId="14100"/>
          <ac:spMkLst>
            <pc:docMk/>
            <pc:sldMk cId="3430025100" sldId="269"/>
            <ac:spMk id="16" creationId="{00000000-0000-0000-0000-000000000000}"/>
          </ac:spMkLst>
        </pc:spChg>
        <pc:picChg chg="add mod">
          <ac:chgData name="arturo schofield astorga" userId="2f896e1544c6061a" providerId="LiveId" clId="{99D1974F-6214-4DF4-B6B1-96E0A37B485E}" dt="2023-03-14T18:01:12.977" v="24" actId="1076"/>
          <ac:picMkLst>
            <pc:docMk/>
            <pc:sldMk cId="3430025100" sldId="269"/>
            <ac:picMk id="2" creationId="{932A61A1-279A-2CB1-1DCD-D00E8D7B6846}"/>
          </ac:picMkLst>
        </pc:picChg>
        <pc:picChg chg="mod">
          <ac:chgData name="arturo schofield astorga" userId="2f896e1544c6061a" providerId="LiveId" clId="{99D1974F-6214-4DF4-B6B1-96E0A37B485E}" dt="2023-03-14T18:01:14.877" v="25" actId="1076"/>
          <ac:picMkLst>
            <pc:docMk/>
            <pc:sldMk cId="3430025100" sldId="269"/>
            <ac:picMk id="13" creationId="{00000000-0000-0000-0000-000000000000}"/>
          </ac:picMkLst>
        </pc:picChg>
      </pc:sldChg>
      <pc:sldChg chg="addSp modSp mod">
        <pc:chgData name="arturo schofield astorga" userId="2f896e1544c6061a" providerId="LiveId" clId="{99D1974F-6214-4DF4-B6B1-96E0A37B485E}" dt="2023-03-14T18:04:21.055" v="55" actId="1076"/>
        <pc:sldMkLst>
          <pc:docMk/>
          <pc:sldMk cId="556158592" sldId="271"/>
        </pc:sldMkLst>
        <pc:spChg chg="mod">
          <ac:chgData name="arturo schofield astorga" userId="2f896e1544c6061a" providerId="LiveId" clId="{99D1974F-6214-4DF4-B6B1-96E0A37B485E}" dt="2023-03-14T18:04:15.916" v="53" actId="1076"/>
          <ac:spMkLst>
            <pc:docMk/>
            <pc:sldMk cId="556158592" sldId="271"/>
            <ac:spMk id="4" creationId="{00000000-0000-0000-0000-000000000000}"/>
          </ac:spMkLst>
        </pc:spChg>
        <pc:spChg chg="mod">
          <ac:chgData name="arturo schofield astorga" userId="2f896e1544c6061a" providerId="LiveId" clId="{99D1974F-6214-4DF4-B6B1-96E0A37B485E}" dt="2023-03-14T18:04:21.055" v="55" actId="1076"/>
          <ac:spMkLst>
            <pc:docMk/>
            <pc:sldMk cId="556158592" sldId="271"/>
            <ac:spMk id="6" creationId="{00000000-0000-0000-0000-000000000000}"/>
          </ac:spMkLst>
        </pc:spChg>
        <pc:spChg chg="mod">
          <ac:chgData name="arturo schofield astorga" userId="2f896e1544c6061a" providerId="LiveId" clId="{99D1974F-6214-4DF4-B6B1-96E0A37B485E}" dt="2023-03-14T18:04:21.055" v="55" actId="1076"/>
          <ac:spMkLst>
            <pc:docMk/>
            <pc:sldMk cId="556158592" sldId="271"/>
            <ac:spMk id="15" creationId="{00000000-0000-0000-0000-000000000000}"/>
          </ac:spMkLst>
        </pc:spChg>
        <pc:picChg chg="mod">
          <ac:chgData name="arturo schofield astorga" userId="2f896e1544c6061a" providerId="LiveId" clId="{99D1974F-6214-4DF4-B6B1-96E0A37B485E}" dt="2023-03-14T18:04:07.655" v="51" actId="1076"/>
          <ac:picMkLst>
            <pc:docMk/>
            <pc:sldMk cId="556158592" sldId="271"/>
            <ac:picMk id="2" creationId="{5ECBB698-23F6-A6E9-717C-9677B67717C2}"/>
          </ac:picMkLst>
        </pc:picChg>
        <pc:picChg chg="add mod">
          <ac:chgData name="arturo schofield astorga" userId="2f896e1544c6061a" providerId="LiveId" clId="{99D1974F-6214-4DF4-B6B1-96E0A37B485E}" dt="2023-03-14T18:04:21.055" v="55" actId="1076"/>
          <ac:picMkLst>
            <pc:docMk/>
            <pc:sldMk cId="556158592" sldId="271"/>
            <ac:picMk id="3" creationId="{FDAF7F74-CEC6-AB64-6946-0574FA8865F3}"/>
          </ac:picMkLst>
        </pc:picChg>
        <pc:picChg chg="add mod">
          <ac:chgData name="arturo schofield astorga" userId="2f896e1544c6061a" providerId="LiveId" clId="{99D1974F-6214-4DF4-B6B1-96E0A37B485E}" dt="2023-03-14T18:04:21.055" v="55" actId="1076"/>
          <ac:picMkLst>
            <pc:docMk/>
            <pc:sldMk cId="556158592" sldId="271"/>
            <ac:picMk id="5" creationId="{6F382974-9DC1-BE26-AE52-6F4AD54082F2}"/>
          </ac:picMkLst>
        </pc:picChg>
        <pc:picChg chg="mod">
          <ac:chgData name="arturo schofield astorga" userId="2f896e1544c6061a" providerId="LiveId" clId="{99D1974F-6214-4DF4-B6B1-96E0A37B485E}" dt="2023-03-14T18:04:21.055" v="55" actId="1076"/>
          <ac:picMkLst>
            <pc:docMk/>
            <pc:sldMk cId="556158592" sldId="271"/>
            <ac:picMk id="7" creationId="{00000000-0000-0000-0000-000000000000}"/>
          </ac:picMkLst>
        </pc:picChg>
        <pc:picChg chg="mod">
          <ac:chgData name="arturo schofield astorga" userId="2f896e1544c6061a" providerId="LiveId" clId="{99D1974F-6214-4DF4-B6B1-96E0A37B485E}" dt="2023-03-14T18:04:21.055" v="55" actId="1076"/>
          <ac:picMkLst>
            <pc:docMk/>
            <pc:sldMk cId="556158592" sldId="271"/>
            <ac:picMk id="8" creationId="{00000000-0000-0000-0000-000000000000}"/>
          </ac:picMkLst>
        </pc:picChg>
        <pc:picChg chg="add mod">
          <ac:chgData name="arturo schofield astorga" userId="2f896e1544c6061a" providerId="LiveId" clId="{99D1974F-6214-4DF4-B6B1-96E0A37B485E}" dt="2023-03-14T18:04:21.055" v="55" actId="1076"/>
          <ac:picMkLst>
            <pc:docMk/>
            <pc:sldMk cId="556158592" sldId="271"/>
            <ac:picMk id="9" creationId="{547B6E56-0D07-22FD-478F-4229E17EFA1B}"/>
          </ac:picMkLst>
        </pc:picChg>
      </pc:sldChg>
      <pc:sldChg chg="addSp delSp modSp mod">
        <pc:chgData name="arturo schofield astorga" userId="2f896e1544c6061a" providerId="LiveId" clId="{99D1974F-6214-4DF4-B6B1-96E0A37B485E}" dt="2023-03-14T18:06:41.045" v="89" actId="207"/>
        <pc:sldMkLst>
          <pc:docMk/>
          <pc:sldMk cId="3048056481" sldId="273"/>
        </pc:sldMkLst>
        <pc:spChg chg="mod">
          <ac:chgData name="arturo schofield astorga" userId="2f896e1544c6061a" providerId="LiveId" clId="{99D1974F-6214-4DF4-B6B1-96E0A37B485E}" dt="2023-03-14T18:05:21.967" v="59"/>
          <ac:spMkLst>
            <pc:docMk/>
            <pc:sldMk cId="3048056481" sldId="273"/>
            <ac:spMk id="4" creationId="{00000000-0000-0000-0000-000000000000}"/>
          </ac:spMkLst>
        </pc:spChg>
        <pc:spChg chg="mod">
          <ac:chgData name="arturo schofield astorga" userId="2f896e1544c6061a" providerId="LiveId" clId="{99D1974F-6214-4DF4-B6B1-96E0A37B485E}" dt="2023-03-14T18:06:41.045" v="89" actId="207"/>
          <ac:spMkLst>
            <pc:docMk/>
            <pc:sldMk cId="3048056481" sldId="273"/>
            <ac:spMk id="5" creationId="{00000000-0000-0000-0000-000000000000}"/>
          </ac:spMkLst>
        </pc:spChg>
        <pc:spChg chg="mod">
          <ac:chgData name="arturo schofield astorga" userId="2f896e1544c6061a" providerId="LiveId" clId="{99D1974F-6214-4DF4-B6B1-96E0A37B485E}" dt="2023-03-14T18:05:46.142" v="69" actId="1076"/>
          <ac:spMkLst>
            <pc:docMk/>
            <pc:sldMk cId="3048056481" sldId="273"/>
            <ac:spMk id="6" creationId="{00000000-0000-0000-0000-000000000000}"/>
          </ac:spMkLst>
        </pc:spChg>
        <pc:spChg chg="del">
          <ac:chgData name="arturo schofield astorga" userId="2f896e1544c6061a" providerId="LiveId" clId="{99D1974F-6214-4DF4-B6B1-96E0A37B485E}" dt="2023-03-14T18:05:53.175" v="72" actId="478"/>
          <ac:spMkLst>
            <pc:docMk/>
            <pc:sldMk cId="3048056481" sldId="273"/>
            <ac:spMk id="8" creationId="{06F3C36D-2194-07F6-912A-4E881B5E6332}"/>
          </ac:spMkLst>
        </pc:spChg>
        <pc:spChg chg="add mod ord">
          <ac:chgData name="arturo schofield astorga" userId="2f896e1544c6061a" providerId="LiveId" clId="{99D1974F-6214-4DF4-B6B1-96E0A37B485E}" dt="2023-03-14T18:06:36.224" v="88" actId="1582"/>
          <ac:spMkLst>
            <pc:docMk/>
            <pc:sldMk cId="3048056481" sldId="273"/>
            <ac:spMk id="10" creationId="{76903402-1DA2-1074-7EC0-C7E076B077B1}"/>
          </ac:spMkLst>
        </pc:spChg>
        <pc:picChg chg="add mod">
          <ac:chgData name="arturo schofield astorga" userId="2f896e1544c6061a" providerId="LiveId" clId="{99D1974F-6214-4DF4-B6B1-96E0A37B485E}" dt="2023-03-14T18:05:50.594" v="71" actId="1076"/>
          <ac:picMkLst>
            <pc:docMk/>
            <pc:sldMk cId="3048056481" sldId="273"/>
            <ac:picMk id="2" creationId="{C3FE8023-18F7-56BB-172B-DC86D695DAD1}"/>
          </ac:picMkLst>
        </pc:picChg>
        <pc:picChg chg="add mod">
          <ac:chgData name="arturo schofield astorga" userId="2f896e1544c6061a" providerId="LiveId" clId="{99D1974F-6214-4DF4-B6B1-96E0A37B485E}" dt="2023-03-14T18:06:06.928" v="78" actId="1076"/>
          <ac:picMkLst>
            <pc:docMk/>
            <pc:sldMk cId="3048056481" sldId="273"/>
            <ac:picMk id="3" creationId="{CCAF4580-C8D3-8128-9D4F-1F19C85779F2}"/>
          </ac:picMkLst>
        </pc:picChg>
        <pc:picChg chg="del">
          <ac:chgData name="arturo schofield astorga" userId="2f896e1544c6061a" providerId="LiveId" clId="{99D1974F-6214-4DF4-B6B1-96E0A37B485E}" dt="2023-03-14T18:05:24.951" v="60" actId="478"/>
          <ac:picMkLst>
            <pc:docMk/>
            <pc:sldMk cId="3048056481" sldId="273"/>
            <ac:picMk id="7" creationId="{C02CFB02-A25B-E813-C481-6B3452DF4857}"/>
          </ac:picMkLst>
        </pc:picChg>
      </pc:sldChg>
      <pc:sldChg chg="addSp delSp modSp del mod">
        <pc:chgData name="arturo schofield astorga" userId="2f896e1544c6061a" providerId="LiveId" clId="{99D1974F-6214-4DF4-B6B1-96E0A37B485E}" dt="2023-03-16T01:13:31.992" v="1786" actId="47"/>
        <pc:sldMkLst>
          <pc:docMk/>
          <pc:sldMk cId="2229107453" sldId="332"/>
        </pc:sldMkLst>
        <pc:picChg chg="mod">
          <ac:chgData name="arturo schofield astorga" userId="2f896e1544c6061a" providerId="LiveId" clId="{99D1974F-6214-4DF4-B6B1-96E0A37B485E}" dt="2023-03-14T18:11:30.780" v="136" actId="962"/>
          <ac:picMkLst>
            <pc:docMk/>
            <pc:sldMk cId="2229107453" sldId="332"/>
            <ac:picMk id="3" creationId="{87454F09-A2BB-E042-0797-103AD06AC241}"/>
          </ac:picMkLst>
        </pc:picChg>
        <pc:picChg chg="add del mod">
          <ac:chgData name="arturo schofield astorga" userId="2f896e1544c6061a" providerId="LiveId" clId="{99D1974F-6214-4DF4-B6B1-96E0A37B485E}" dt="2023-03-14T18:11:33.980" v="137" actId="21"/>
          <ac:picMkLst>
            <pc:docMk/>
            <pc:sldMk cId="2229107453" sldId="332"/>
            <ac:picMk id="7" creationId="{0E5EA63A-A9A8-FBCA-95E1-DA4379C957EA}"/>
          </ac:picMkLst>
        </pc:picChg>
      </pc:sldChg>
      <pc:sldChg chg="addSp delSp modSp mod">
        <pc:chgData name="arturo schofield astorga" userId="2f896e1544c6061a" providerId="LiveId" clId="{99D1974F-6214-4DF4-B6B1-96E0A37B485E}" dt="2023-03-14T18:08:19.576" v="111" actId="1076"/>
        <pc:sldMkLst>
          <pc:docMk/>
          <pc:sldMk cId="1452172078" sldId="366"/>
        </pc:sldMkLst>
        <pc:spChg chg="mod">
          <ac:chgData name="arturo schofield astorga" userId="2f896e1544c6061a" providerId="LiveId" clId="{99D1974F-6214-4DF4-B6B1-96E0A37B485E}" dt="2023-03-14T18:07:21.029" v="97"/>
          <ac:spMkLst>
            <pc:docMk/>
            <pc:sldMk cId="1452172078" sldId="366"/>
            <ac:spMk id="4" creationId="{00000000-0000-0000-0000-000000000000}"/>
          </ac:spMkLst>
        </pc:spChg>
        <pc:spChg chg="add del mod">
          <ac:chgData name="arturo schofield astorga" userId="2f896e1544c6061a" providerId="LiveId" clId="{99D1974F-6214-4DF4-B6B1-96E0A37B485E}" dt="2023-03-14T18:08:19.576" v="111" actId="1076"/>
          <ac:spMkLst>
            <pc:docMk/>
            <pc:sldMk cId="1452172078" sldId="366"/>
            <ac:spMk id="5" creationId="{00000000-0000-0000-0000-000000000000}"/>
          </ac:spMkLst>
        </pc:spChg>
        <pc:spChg chg="mod">
          <ac:chgData name="arturo schofield astorga" userId="2f896e1544c6061a" providerId="LiveId" clId="{99D1974F-6214-4DF4-B6B1-96E0A37B485E}" dt="2023-03-14T18:08:19.576" v="111" actId="1076"/>
          <ac:spMkLst>
            <pc:docMk/>
            <pc:sldMk cId="1452172078" sldId="366"/>
            <ac:spMk id="6" creationId="{00000000-0000-0000-0000-000000000000}"/>
          </ac:spMkLst>
        </pc:spChg>
        <pc:spChg chg="add mod ord">
          <ac:chgData name="arturo schofield astorga" userId="2f896e1544c6061a" providerId="LiveId" clId="{99D1974F-6214-4DF4-B6B1-96E0A37B485E}" dt="2023-03-14T18:08:19.576" v="111" actId="1076"/>
          <ac:spMkLst>
            <pc:docMk/>
            <pc:sldMk cId="1452172078" sldId="366"/>
            <ac:spMk id="9" creationId="{A0FCFE20-A89E-E3E5-56AA-A5F39B9938FB}"/>
          </ac:spMkLst>
        </pc:spChg>
        <pc:picChg chg="mod">
          <ac:chgData name="arturo schofield astorga" userId="2f896e1544c6061a" providerId="LiveId" clId="{99D1974F-6214-4DF4-B6B1-96E0A37B485E}" dt="2023-03-14T18:08:19.576" v="111" actId="1076"/>
          <ac:picMkLst>
            <pc:docMk/>
            <pc:sldMk cId="1452172078" sldId="366"/>
            <ac:picMk id="2" creationId="{3852C8B1-D107-5AA9-FDA1-551B4DFFC110}"/>
          </ac:picMkLst>
        </pc:picChg>
        <pc:picChg chg="del">
          <ac:chgData name="arturo schofield astorga" userId="2f896e1544c6061a" providerId="LiveId" clId="{99D1974F-6214-4DF4-B6B1-96E0A37B485E}" dt="2023-03-14T18:07:14.064" v="96" actId="478"/>
          <ac:picMkLst>
            <pc:docMk/>
            <pc:sldMk cId="1452172078" sldId="366"/>
            <ac:picMk id="3" creationId="{F6639284-5EC0-ACD5-E57B-7CC01615862D}"/>
          </ac:picMkLst>
        </pc:picChg>
        <pc:picChg chg="add mod">
          <ac:chgData name="arturo schofield astorga" userId="2f896e1544c6061a" providerId="LiveId" clId="{99D1974F-6214-4DF4-B6B1-96E0A37B485E}" dt="2023-03-14T18:08:19.576" v="111" actId="1076"/>
          <ac:picMkLst>
            <pc:docMk/>
            <pc:sldMk cId="1452172078" sldId="366"/>
            <ac:picMk id="7" creationId="{2D9E8674-7157-A9F0-3C05-6289E06BA3BD}"/>
          </ac:picMkLst>
        </pc:picChg>
        <pc:picChg chg="del">
          <ac:chgData name="arturo schofield astorga" userId="2f896e1544c6061a" providerId="LiveId" clId="{99D1974F-6214-4DF4-B6B1-96E0A37B485E}" dt="2023-03-14T18:07:08.764" v="93" actId="478"/>
          <ac:picMkLst>
            <pc:docMk/>
            <pc:sldMk cId="1452172078" sldId="366"/>
            <ac:picMk id="8" creationId="{AFCB48B3-EA15-DC91-7ECA-3031C243B1DD}"/>
          </ac:picMkLst>
        </pc:picChg>
      </pc:sldChg>
      <pc:sldChg chg="del">
        <pc:chgData name="arturo schofield astorga" userId="2f896e1544c6061a" providerId="LiveId" clId="{99D1974F-6214-4DF4-B6B1-96E0A37B485E}" dt="2023-03-16T01:13:31.992" v="1786" actId="47"/>
        <pc:sldMkLst>
          <pc:docMk/>
          <pc:sldMk cId="1739382424" sldId="380"/>
        </pc:sldMkLst>
      </pc:sldChg>
      <pc:sldChg chg="modSp del mod">
        <pc:chgData name="arturo schofield astorga" userId="2f896e1544c6061a" providerId="LiveId" clId="{99D1974F-6214-4DF4-B6B1-96E0A37B485E}" dt="2023-03-16T01:13:31.992" v="1786" actId="47"/>
        <pc:sldMkLst>
          <pc:docMk/>
          <pc:sldMk cId="310916030" sldId="381"/>
        </pc:sldMkLst>
        <pc:picChg chg="mod">
          <ac:chgData name="arturo schofield astorga" userId="2f896e1544c6061a" providerId="LiveId" clId="{99D1974F-6214-4DF4-B6B1-96E0A37B485E}" dt="2023-03-15T20:28:11.252" v="328" actId="1076"/>
          <ac:picMkLst>
            <pc:docMk/>
            <pc:sldMk cId="310916030" sldId="381"/>
            <ac:picMk id="12" creationId="{519DED5F-F3FF-F677-7674-87A7FD3961D5}"/>
          </ac:picMkLst>
        </pc:picChg>
      </pc:sldChg>
      <pc:sldChg chg="addSp delSp modSp mod ord">
        <pc:chgData name="arturo schofield astorga" userId="2f896e1544c6061a" providerId="LiveId" clId="{99D1974F-6214-4DF4-B6B1-96E0A37B485E}" dt="2023-03-14T18:16:52.061" v="146" actId="1076"/>
        <pc:sldMkLst>
          <pc:docMk/>
          <pc:sldMk cId="1316345313" sldId="382"/>
        </pc:sldMkLst>
        <pc:spChg chg="mod">
          <ac:chgData name="arturo schofield astorga" userId="2f896e1544c6061a" providerId="LiveId" clId="{99D1974F-6214-4DF4-B6B1-96E0A37B485E}" dt="2023-03-14T18:16:52.061" v="146" actId="1076"/>
          <ac:spMkLst>
            <pc:docMk/>
            <pc:sldMk cId="1316345313" sldId="382"/>
            <ac:spMk id="4" creationId="{00000000-0000-0000-0000-000000000000}"/>
          </ac:spMkLst>
        </pc:spChg>
        <pc:spChg chg="mod">
          <ac:chgData name="arturo schofield astorga" userId="2f896e1544c6061a" providerId="LiveId" clId="{99D1974F-6214-4DF4-B6B1-96E0A37B485E}" dt="2023-03-14T18:10:16.659" v="132" actId="1076"/>
          <ac:spMkLst>
            <pc:docMk/>
            <pc:sldMk cId="1316345313" sldId="382"/>
            <ac:spMk id="5" creationId="{00000000-0000-0000-0000-000000000000}"/>
          </ac:spMkLst>
        </pc:spChg>
        <pc:spChg chg="mod">
          <ac:chgData name="arturo schofield astorga" userId="2f896e1544c6061a" providerId="LiveId" clId="{99D1974F-6214-4DF4-B6B1-96E0A37B485E}" dt="2023-03-14T18:11:47.866" v="143" actId="1076"/>
          <ac:spMkLst>
            <pc:docMk/>
            <pc:sldMk cId="1316345313" sldId="382"/>
            <ac:spMk id="6" creationId="{00000000-0000-0000-0000-000000000000}"/>
          </ac:spMkLst>
        </pc:spChg>
        <pc:picChg chg="mod">
          <ac:chgData name="arturo schofield astorga" userId="2f896e1544c6061a" providerId="LiveId" clId="{99D1974F-6214-4DF4-B6B1-96E0A37B485E}" dt="2023-03-14T18:10:16.659" v="132" actId="1076"/>
          <ac:picMkLst>
            <pc:docMk/>
            <pc:sldMk cId="1316345313" sldId="382"/>
            <ac:picMk id="2" creationId="{58F2111F-C0EF-1008-1A70-A00472035B65}"/>
          </ac:picMkLst>
        </pc:picChg>
        <pc:picChg chg="del">
          <ac:chgData name="arturo schofield astorga" userId="2f896e1544c6061a" providerId="LiveId" clId="{99D1974F-6214-4DF4-B6B1-96E0A37B485E}" dt="2023-03-14T18:10:04.529" v="131" actId="478"/>
          <ac:picMkLst>
            <pc:docMk/>
            <pc:sldMk cId="1316345313" sldId="382"/>
            <ac:picMk id="3" creationId="{C810CEBA-F547-1387-F00F-1297ABD938B9}"/>
          </ac:picMkLst>
        </pc:picChg>
        <pc:picChg chg="add mod">
          <ac:chgData name="arturo schofield astorga" userId="2f896e1544c6061a" providerId="LiveId" clId="{99D1974F-6214-4DF4-B6B1-96E0A37B485E}" dt="2023-03-14T18:11:42.693" v="142" actId="1076"/>
          <ac:picMkLst>
            <pc:docMk/>
            <pc:sldMk cId="1316345313" sldId="382"/>
            <ac:picMk id="7" creationId="{CC6CB730-A69D-42E0-5F32-DD55AD7774DF}"/>
          </ac:picMkLst>
        </pc:picChg>
        <pc:picChg chg="del">
          <ac:chgData name="arturo schofield astorga" userId="2f896e1544c6061a" providerId="LiveId" clId="{99D1974F-6214-4DF4-B6B1-96E0A37B485E}" dt="2023-03-14T18:10:37.197" v="133" actId="478"/>
          <ac:picMkLst>
            <pc:docMk/>
            <pc:sldMk cId="1316345313" sldId="382"/>
            <ac:picMk id="8" creationId="{890F7884-9235-DE1D-433A-B55B0B77A47B}"/>
          </ac:picMkLst>
        </pc:picChg>
      </pc:sldChg>
      <pc:sldChg chg="del">
        <pc:chgData name="arturo schofield astorga" userId="2f896e1544c6061a" providerId="LiveId" clId="{99D1974F-6214-4DF4-B6B1-96E0A37B485E}" dt="2023-03-16T01:13:31.992" v="1786" actId="47"/>
        <pc:sldMkLst>
          <pc:docMk/>
          <pc:sldMk cId="2855829141" sldId="383"/>
        </pc:sldMkLst>
      </pc:sldChg>
      <pc:sldChg chg="del">
        <pc:chgData name="arturo schofield astorga" userId="2f896e1544c6061a" providerId="LiveId" clId="{99D1974F-6214-4DF4-B6B1-96E0A37B485E}" dt="2023-03-16T01:13:31.992" v="1786" actId="47"/>
        <pc:sldMkLst>
          <pc:docMk/>
          <pc:sldMk cId="4259066365" sldId="388"/>
        </pc:sldMkLst>
      </pc:sldChg>
      <pc:sldChg chg="del">
        <pc:chgData name="arturo schofield astorga" userId="2f896e1544c6061a" providerId="LiveId" clId="{99D1974F-6214-4DF4-B6B1-96E0A37B485E}" dt="2023-03-16T01:13:31.992" v="1786" actId="47"/>
        <pc:sldMkLst>
          <pc:docMk/>
          <pc:sldMk cId="245376435" sldId="392"/>
        </pc:sldMkLst>
      </pc:sldChg>
      <pc:sldChg chg="del">
        <pc:chgData name="arturo schofield astorga" userId="2f896e1544c6061a" providerId="LiveId" clId="{99D1974F-6214-4DF4-B6B1-96E0A37B485E}" dt="2023-03-16T01:13:31.992" v="1786" actId="47"/>
        <pc:sldMkLst>
          <pc:docMk/>
          <pc:sldMk cId="3034072512" sldId="395"/>
        </pc:sldMkLst>
      </pc:sldChg>
      <pc:sldChg chg="addSp delSp modSp mod ord">
        <pc:chgData name="arturo schofield astorga" userId="2f896e1544c6061a" providerId="LiveId" clId="{99D1974F-6214-4DF4-B6B1-96E0A37B485E}" dt="2023-03-15T20:20:58.148" v="286"/>
        <pc:sldMkLst>
          <pc:docMk/>
          <pc:sldMk cId="875195853" sldId="396"/>
        </pc:sldMkLst>
        <pc:spChg chg="mod">
          <ac:chgData name="arturo schofield astorga" userId="2f896e1544c6061a" providerId="LiveId" clId="{99D1974F-6214-4DF4-B6B1-96E0A37B485E}" dt="2023-03-15T20:20:58.148" v="286"/>
          <ac:spMkLst>
            <pc:docMk/>
            <pc:sldMk cId="875195853" sldId="396"/>
            <ac:spMk id="4" creationId="{00000000-0000-0000-0000-000000000000}"/>
          </ac:spMkLst>
        </pc:spChg>
        <pc:spChg chg="mod">
          <ac:chgData name="arturo schofield astorga" userId="2f896e1544c6061a" providerId="LiveId" clId="{99D1974F-6214-4DF4-B6B1-96E0A37B485E}" dt="2023-03-15T20:19:20.944" v="254" actId="1076"/>
          <ac:spMkLst>
            <pc:docMk/>
            <pc:sldMk cId="875195853" sldId="396"/>
            <ac:spMk id="5" creationId="{00000000-0000-0000-0000-000000000000}"/>
          </ac:spMkLst>
        </pc:spChg>
        <pc:spChg chg="del mod">
          <ac:chgData name="arturo schofield astorga" userId="2f896e1544c6061a" providerId="LiveId" clId="{99D1974F-6214-4DF4-B6B1-96E0A37B485E}" dt="2023-03-15T20:17:59.220" v="235" actId="478"/>
          <ac:spMkLst>
            <pc:docMk/>
            <pc:sldMk cId="875195853" sldId="396"/>
            <ac:spMk id="6" creationId="{00000000-0000-0000-0000-000000000000}"/>
          </ac:spMkLst>
        </pc:spChg>
        <pc:spChg chg="add del">
          <ac:chgData name="arturo schofield astorga" userId="2f896e1544c6061a" providerId="LiveId" clId="{99D1974F-6214-4DF4-B6B1-96E0A37B485E}" dt="2023-03-15T20:18:10.195" v="239" actId="22"/>
          <ac:spMkLst>
            <pc:docMk/>
            <pc:sldMk cId="875195853" sldId="396"/>
            <ac:spMk id="8" creationId="{6F251653-86BC-7EBA-5B5A-5835E3C63F0C}"/>
          </ac:spMkLst>
        </pc:spChg>
        <pc:spChg chg="add mod">
          <ac:chgData name="arturo schofield astorga" userId="2f896e1544c6061a" providerId="LiveId" clId="{99D1974F-6214-4DF4-B6B1-96E0A37B485E}" dt="2023-03-15T20:20:50.930" v="284" actId="1076"/>
          <ac:spMkLst>
            <pc:docMk/>
            <pc:sldMk cId="875195853" sldId="396"/>
            <ac:spMk id="10" creationId="{5EF49ACF-1DA0-F04F-5385-F932351021F8}"/>
          </ac:spMkLst>
        </pc:spChg>
        <pc:picChg chg="del">
          <ac:chgData name="arturo schofield astorga" userId="2f896e1544c6061a" providerId="LiveId" clId="{99D1974F-6214-4DF4-B6B1-96E0A37B485E}" dt="2023-03-15T20:12:45.169" v="195" actId="478"/>
          <ac:picMkLst>
            <pc:docMk/>
            <pc:sldMk cId="875195853" sldId="396"/>
            <ac:picMk id="3" creationId="{E8EF2A12-1F11-CE03-BB04-E88312B59544}"/>
          </ac:picMkLst>
        </pc:picChg>
        <pc:picChg chg="add mod">
          <ac:chgData name="arturo schofield astorga" userId="2f896e1544c6061a" providerId="LiveId" clId="{99D1974F-6214-4DF4-B6B1-96E0A37B485E}" dt="2023-03-15T20:12:49.179" v="197" actId="1076"/>
          <ac:picMkLst>
            <pc:docMk/>
            <pc:sldMk cId="875195853" sldId="396"/>
            <ac:picMk id="7" creationId="{67F72566-6ECC-0438-FD62-11C5FD9FAD7A}"/>
          </ac:picMkLst>
        </pc:picChg>
      </pc:sldChg>
      <pc:sldChg chg="del">
        <pc:chgData name="arturo schofield astorga" userId="2f896e1544c6061a" providerId="LiveId" clId="{99D1974F-6214-4DF4-B6B1-96E0A37B485E}" dt="2023-03-16T01:13:31.992" v="1786" actId="47"/>
        <pc:sldMkLst>
          <pc:docMk/>
          <pc:sldMk cId="3364198271" sldId="397"/>
        </pc:sldMkLst>
      </pc:sldChg>
      <pc:sldChg chg="del">
        <pc:chgData name="arturo schofield astorga" userId="2f896e1544c6061a" providerId="LiveId" clId="{99D1974F-6214-4DF4-B6B1-96E0A37B485E}" dt="2023-03-16T01:13:31.992" v="1786" actId="47"/>
        <pc:sldMkLst>
          <pc:docMk/>
          <pc:sldMk cId="946463592" sldId="398"/>
        </pc:sldMkLst>
      </pc:sldChg>
      <pc:sldChg chg="del">
        <pc:chgData name="arturo schofield astorga" userId="2f896e1544c6061a" providerId="LiveId" clId="{99D1974F-6214-4DF4-B6B1-96E0A37B485E}" dt="2023-03-16T01:13:31.992" v="1786" actId="47"/>
        <pc:sldMkLst>
          <pc:docMk/>
          <pc:sldMk cId="3997062378" sldId="399"/>
        </pc:sldMkLst>
      </pc:sldChg>
      <pc:sldChg chg="del">
        <pc:chgData name="arturo schofield astorga" userId="2f896e1544c6061a" providerId="LiveId" clId="{99D1974F-6214-4DF4-B6B1-96E0A37B485E}" dt="2023-03-16T01:13:31.992" v="1786" actId="47"/>
        <pc:sldMkLst>
          <pc:docMk/>
          <pc:sldMk cId="18296621" sldId="400"/>
        </pc:sldMkLst>
      </pc:sldChg>
      <pc:sldChg chg="del">
        <pc:chgData name="arturo schofield astorga" userId="2f896e1544c6061a" providerId="LiveId" clId="{99D1974F-6214-4DF4-B6B1-96E0A37B485E}" dt="2023-03-16T01:13:31.992" v="1786" actId="47"/>
        <pc:sldMkLst>
          <pc:docMk/>
          <pc:sldMk cId="1071745482" sldId="401"/>
        </pc:sldMkLst>
      </pc:sldChg>
      <pc:sldChg chg="del">
        <pc:chgData name="arturo schofield astorga" userId="2f896e1544c6061a" providerId="LiveId" clId="{99D1974F-6214-4DF4-B6B1-96E0A37B485E}" dt="2023-03-16T01:13:31.992" v="1786" actId="47"/>
        <pc:sldMkLst>
          <pc:docMk/>
          <pc:sldMk cId="913150999" sldId="403"/>
        </pc:sldMkLst>
      </pc:sldChg>
      <pc:sldChg chg="del">
        <pc:chgData name="arturo schofield astorga" userId="2f896e1544c6061a" providerId="LiveId" clId="{99D1974F-6214-4DF4-B6B1-96E0A37B485E}" dt="2023-03-16T01:13:31.992" v="1786" actId="47"/>
        <pc:sldMkLst>
          <pc:docMk/>
          <pc:sldMk cId="3864901093" sldId="404"/>
        </pc:sldMkLst>
      </pc:sldChg>
      <pc:sldChg chg="del">
        <pc:chgData name="arturo schofield astorga" userId="2f896e1544c6061a" providerId="LiveId" clId="{99D1974F-6214-4DF4-B6B1-96E0A37B485E}" dt="2023-03-16T01:13:31.992" v="1786" actId="47"/>
        <pc:sldMkLst>
          <pc:docMk/>
          <pc:sldMk cId="1270727023" sldId="405"/>
        </pc:sldMkLst>
      </pc:sldChg>
      <pc:sldChg chg="del">
        <pc:chgData name="arturo schofield astorga" userId="2f896e1544c6061a" providerId="LiveId" clId="{99D1974F-6214-4DF4-B6B1-96E0A37B485E}" dt="2023-03-16T01:13:31.992" v="1786" actId="47"/>
        <pc:sldMkLst>
          <pc:docMk/>
          <pc:sldMk cId="4063683363" sldId="406"/>
        </pc:sldMkLst>
      </pc:sldChg>
      <pc:sldChg chg="del">
        <pc:chgData name="arturo schofield astorga" userId="2f896e1544c6061a" providerId="LiveId" clId="{99D1974F-6214-4DF4-B6B1-96E0A37B485E}" dt="2023-03-16T01:13:31.992" v="1786" actId="47"/>
        <pc:sldMkLst>
          <pc:docMk/>
          <pc:sldMk cId="284107905" sldId="407"/>
        </pc:sldMkLst>
      </pc:sldChg>
      <pc:sldChg chg="del">
        <pc:chgData name="arturo schofield astorga" userId="2f896e1544c6061a" providerId="LiveId" clId="{99D1974F-6214-4DF4-B6B1-96E0A37B485E}" dt="2023-03-16T01:13:31.992" v="1786" actId="47"/>
        <pc:sldMkLst>
          <pc:docMk/>
          <pc:sldMk cId="3626283583" sldId="408"/>
        </pc:sldMkLst>
      </pc:sldChg>
      <pc:sldChg chg="del">
        <pc:chgData name="arturo schofield astorga" userId="2f896e1544c6061a" providerId="LiveId" clId="{99D1974F-6214-4DF4-B6B1-96E0A37B485E}" dt="2023-03-16T01:13:31.992" v="1786" actId="47"/>
        <pc:sldMkLst>
          <pc:docMk/>
          <pc:sldMk cId="933850643" sldId="409"/>
        </pc:sldMkLst>
      </pc:sldChg>
      <pc:sldChg chg="del">
        <pc:chgData name="arturo schofield astorga" userId="2f896e1544c6061a" providerId="LiveId" clId="{99D1974F-6214-4DF4-B6B1-96E0A37B485E}" dt="2023-03-16T01:13:31.992" v="1786" actId="47"/>
        <pc:sldMkLst>
          <pc:docMk/>
          <pc:sldMk cId="2965315776" sldId="410"/>
        </pc:sldMkLst>
      </pc:sldChg>
      <pc:sldChg chg="del">
        <pc:chgData name="arturo schofield astorga" userId="2f896e1544c6061a" providerId="LiveId" clId="{99D1974F-6214-4DF4-B6B1-96E0A37B485E}" dt="2023-03-16T01:13:31.992" v="1786" actId="47"/>
        <pc:sldMkLst>
          <pc:docMk/>
          <pc:sldMk cId="1594042270" sldId="411"/>
        </pc:sldMkLst>
      </pc:sldChg>
      <pc:sldChg chg="del">
        <pc:chgData name="arturo schofield astorga" userId="2f896e1544c6061a" providerId="LiveId" clId="{99D1974F-6214-4DF4-B6B1-96E0A37B485E}" dt="2023-03-16T01:13:31.992" v="1786" actId="47"/>
        <pc:sldMkLst>
          <pc:docMk/>
          <pc:sldMk cId="680683677" sldId="412"/>
        </pc:sldMkLst>
      </pc:sldChg>
      <pc:sldChg chg="del">
        <pc:chgData name="arturo schofield astorga" userId="2f896e1544c6061a" providerId="LiveId" clId="{99D1974F-6214-4DF4-B6B1-96E0A37B485E}" dt="2023-03-16T01:13:31.992" v="1786" actId="47"/>
        <pc:sldMkLst>
          <pc:docMk/>
          <pc:sldMk cId="1020233051" sldId="413"/>
        </pc:sldMkLst>
      </pc:sldChg>
      <pc:sldChg chg="del">
        <pc:chgData name="arturo schofield astorga" userId="2f896e1544c6061a" providerId="LiveId" clId="{99D1974F-6214-4DF4-B6B1-96E0A37B485E}" dt="2023-03-16T01:13:31.992" v="1786" actId="47"/>
        <pc:sldMkLst>
          <pc:docMk/>
          <pc:sldMk cId="4027471102" sldId="414"/>
        </pc:sldMkLst>
      </pc:sldChg>
      <pc:sldChg chg="del">
        <pc:chgData name="arturo schofield astorga" userId="2f896e1544c6061a" providerId="LiveId" clId="{99D1974F-6214-4DF4-B6B1-96E0A37B485E}" dt="2023-03-16T01:13:31.992" v="1786" actId="47"/>
        <pc:sldMkLst>
          <pc:docMk/>
          <pc:sldMk cId="3025587027" sldId="415"/>
        </pc:sldMkLst>
      </pc:sldChg>
      <pc:sldChg chg="del">
        <pc:chgData name="arturo schofield astorga" userId="2f896e1544c6061a" providerId="LiveId" clId="{99D1974F-6214-4DF4-B6B1-96E0A37B485E}" dt="2023-03-16T01:13:31.992" v="1786" actId="47"/>
        <pc:sldMkLst>
          <pc:docMk/>
          <pc:sldMk cId="64443878" sldId="416"/>
        </pc:sldMkLst>
      </pc:sldChg>
      <pc:sldChg chg="del">
        <pc:chgData name="arturo schofield astorga" userId="2f896e1544c6061a" providerId="LiveId" clId="{99D1974F-6214-4DF4-B6B1-96E0A37B485E}" dt="2023-03-16T01:13:31.992" v="1786" actId="47"/>
        <pc:sldMkLst>
          <pc:docMk/>
          <pc:sldMk cId="361171564" sldId="417"/>
        </pc:sldMkLst>
      </pc:sldChg>
      <pc:sldChg chg="del">
        <pc:chgData name="arturo schofield astorga" userId="2f896e1544c6061a" providerId="LiveId" clId="{99D1974F-6214-4DF4-B6B1-96E0A37B485E}" dt="2023-03-16T01:13:31.992" v="1786" actId="47"/>
        <pc:sldMkLst>
          <pc:docMk/>
          <pc:sldMk cId="2464530369" sldId="418"/>
        </pc:sldMkLst>
      </pc:sldChg>
      <pc:sldChg chg="del">
        <pc:chgData name="arturo schofield astorga" userId="2f896e1544c6061a" providerId="LiveId" clId="{99D1974F-6214-4DF4-B6B1-96E0A37B485E}" dt="2023-03-16T01:13:31.992" v="1786" actId="47"/>
        <pc:sldMkLst>
          <pc:docMk/>
          <pc:sldMk cId="2368038234" sldId="419"/>
        </pc:sldMkLst>
      </pc:sldChg>
      <pc:sldChg chg="del">
        <pc:chgData name="arturo schofield astorga" userId="2f896e1544c6061a" providerId="LiveId" clId="{99D1974F-6214-4DF4-B6B1-96E0A37B485E}" dt="2023-03-16T01:13:31.992" v="1786" actId="47"/>
        <pc:sldMkLst>
          <pc:docMk/>
          <pc:sldMk cId="2528124273" sldId="420"/>
        </pc:sldMkLst>
      </pc:sldChg>
      <pc:sldChg chg="add">
        <pc:chgData name="arturo schofield astorga" userId="2f896e1544c6061a" providerId="LiveId" clId="{99D1974F-6214-4DF4-B6B1-96E0A37B485E}" dt="2023-03-15T21:48:21.601" v="1383"/>
        <pc:sldMkLst>
          <pc:docMk/>
          <pc:sldMk cId="1371312410" sldId="421"/>
        </pc:sldMkLst>
      </pc:sldChg>
      <pc:sldChg chg="del">
        <pc:chgData name="arturo schofield astorga" userId="2f896e1544c6061a" providerId="LiveId" clId="{99D1974F-6214-4DF4-B6B1-96E0A37B485E}" dt="2023-03-15T21:48:11.349" v="1382" actId="2696"/>
        <pc:sldMkLst>
          <pc:docMk/>
          <pc:sldMk cId="3126025541" sldId="421"/>
        </pc:sldMkLst>
      </pc:sldChg>
      <pc:sldChg chg="del">
        <pc:chgData name="arturo schofield astorga" userId="2f896e1544c6061a" providerId="LiveId" clId="{99D1974F-6214-4DF4-B6B1-96E0A37B485E}" dt="2023-03-16T01:13:31.992" v="1786" actId="47"/>
        <pc:sldMkLst>
          <pc:docMk/>
          <pc:sldMk cId="911600129" sldId="422"/>
        </pc:sldMkLst>
      </pc:sldChg>
      <pc:sldChg chg="del">
        <pc:chgData name="arturo schofield astorga" userId="2f896e1544c6061a" providerId="LiveId" clId="{99D1974F-6214-4DF4-B6B1-96E0A37B485E}" dt="2023-03-16T01:13:31.992" v="1786" actId="47"/>
        <pc:sldMkLst>
          <pc:docMk/>
          <pc:sldMk cId="2209309564" sldId="423"/>
        </pc:sldMkLst>
      </pc:sldChg>
      <pc:sldChg chg="add del">
        <pc:chgData name="arturo schofield astorga" userId="2f896e1544c6061a" providerId="LiveId" clId="{99D1974F-6214-4DF4-B6B1-96E0A37B485E}" dt="2023-03-14T18:05:13.652" v="58"/>
        <pc:sldMkLst>
          <pc:docMk/>
          <pc:sldMk cId="1298575503" sldId="424"/>
        </pc:sldMkLst>
      </pc:sldChg>
      <pc:sldChg chg="addSp delSp modSp add mod">
        <pc:chgData name="arturo schofield astorga" userId="2f896e1544c6061a" providerId="LiveId" clId="{99D1974F-6214-4DF4-B6B1-96E0A37B485E}" dt="2023-03-14T18:09:30.774" v="126"/>
        <pc:sldMkLst>
          <pc:docMk/>
          <pc:sldMk cId="4044390279" sldId="424"/>
        </pc:sldMkLst>
        <pc:spChg chg="mod">
          <ac:chgData name="arturo schofield astorga" userId="2f896e1544c6061a" providerId="LiveId" clId="{99D1974F-6214-4DF4-B6B1-96E0A37B485E}" dt="2023-03-14T18:09:30.774" v="126"/>
          <ac:spMkLst>
            <pc:docMk/>
            <pc:sldMk cId="4044390279" sldId="424"/>
            <ac:spMk id="4" creationId="{00000000-0000-0000-0000-000000000000}"/>
          </ac:spMkLst>
        </pc:spChg>
        <pc:spChg chg="mod">
          <ac:chgData name="arturo schofield astorga" userId="2f896e1544c6061a" providerId="LiveId" clId="{99D1974F-6214-4DF4-B6B1-96E0A37B485E}" dt="2023-03-14T18:09:22.484" v="124" actId="207"/>
          <ac:spMkLst>
            <pc:docMk/>
            <pc:sldMk cId="4044390279" sldId="424"/>
            <ac:spMk id="5" creationId="{00000000-0000-0000-0000-000000000000}"/>
          </ac:spMkLst>
        </pc:spChg>
        <pc:spChg chg="mod">
          <ac:chgData name="arturo schofield astorga" userId="2f896e1544c6061a" providerId="LiveId" clId="{99D1974F-6214-4DF4-B6B1-96E0A37B485E}" dt="2023-03-14T18:09:01.682" v="117"/>
          <ac:spMkLst>
            <pc:docMk/>
            <pc:sldMk cId="4044390279" sldId="424"/>
            <ac:spMk id="6" creationId="{00000000-0000-0000-0000-000000000000}"/>
          </ac:spMkLst>
        </pc:spChg>
        <pc:spChg chg="mod">
          <ac:chgData name="arturo schofield astorga" userId="2f896e1544c6061a" providerId="LiveId" clId="{99D1974F-6214-4DF4-B6B1-96E0A37B485E}" dt="2023-03-14T18:09:25.676" v="125" actId="208"/>
          <ac:spMkLst>
            <pc:docMk/>
            <pc:sldMk cId="4044390279" sldId="424"/>
            <ac:spMk id="9" creationId="{A0FCFE20-A89E-E3E5-56AA-A5F39B9938FB}"/>
          </ac:spMkLst>
        </pc:spChg>
        <pc:picChg chg="mod">
          <ac:chgData name="arturo schofield astorga" userId="2f896e1544c6061a" providerId="LiveId" clId="{99D1974F-6214-4DF4-B6B1-96E0A37B485E}" dt="2023-03-14T18:08:54.534" v="114" actId="1076"/>
          <ac:picMkLst>
            <pc:docMk/>
            <pc:sldMk cId="4044390279" sldId="424"/>
            <ac:picMk id="2" creationId="{3852C8B1-D107-5AA9-FDA1-551B4DFFC110}"/>
          </ac:picMkLst>
        </pc:picChg>
        <pc:picChg chg="add mod">
          <ac:chgData name="arturo schofield astorga" userId="2f896e1544c6061a" providerId="LiveId" clId="{99D1974F-6214-4DF4-B6B1-96E0A37B485E}" dt="2023-03-14T18:09:13.107" v="121" actId="1076"/>
          <ac:picMkLst>
            <pc:docMk/>
            <pc:sldMk cId="4044390279" sldId="424"/>
            <ac:picMk id="3" creationId="{74B657AD-C1DC-D2CE-27D2-0D1109EEC445}"/>
          </ac:picMkLst>
        </pc:picChg>
        <pc:picChg chg="del">
          <ac:chgData name="arturo schofield astorga" userId="2f896e1544c6061a" providerId="LiveId" clId="{99D1974F-6214-4DF4-B6B1-96E0A37B485E}" dt="2023-03-14T18:09:10.149" v="120" actId="478"/>
          <ac:picMkLst>
            <pc:docMk/>
            <pc:sldMk cId="4044390279" sldId="424"/>
            <ac:picMk id="7" creationId="{2D9E8674-7157-A9F0-3C05-6289E06BA3BD}"/>
          </ac:picMkLst>
        </pc:picChg>
      </pc:sldChg>
      <pc:sldChg chg="addSp delSp modSp add mod ord">
        <pc:chgData name="arturo schofield astorga" userId="2f896e1544c6061a" providerId="LiveId" clId="{99D1974F-6214-4DF4-B6B1-96E0A37B485E}" dt="2023-03-14T18:20:44.087" v="166" actId="12788"/>
        <pc:sldMkLst>
          <pc:docMk/>
          <pc:sldMk cId="1527993969" sldId="425"/>
        </pc:sldMkLst>
        <pc:spChg chg="add mod ord">
          <ac:chgData name="arturo schofield astorga" userId="2f896e1544c6061a" providerId="LiveId" clId="{99D1974F-6214-4DF4-B6B1-96E0A37B485E}" dt="2023-03-14T18:18:43.542" v="162" actId="12788"/>
          <ac:spMkLst>
            <pc:docMk/>
            <pc:sldMk cId="1527993969" sldId="425"/>
            <ac:spMk id="3" creationId="{940CE319-DFBF-B627-250E-343F01FBE840}"/>
          </ac:spMkLst>
        </pc:spChg>
        <pc:spChg chg="mod">
          <ac:chgData name="arturo schofield astorga" userId="2f896e1544c6061a" providerId="LiveId" clId="{99D1974F-6214-4DF4-B6B1-96E0A37B485E}" dt="2023-03-14T18:20:44.087" v="166" actId="12788"/>
          <ac:spMkLst>
            <pc:docMk/>
            <pc:sldMk cId="1527993969" sldId="425"/>
            <ac:spMk id="4" creationId="{00000000-0000-0000-0000-000000000000}"/>
          </ac:spMkLst>
        </pc:spChg>
        <pc:spChg chg="del">
          <ac:chgData name="arturo schofield astorga" userId="2f896e1544c6061a" providerId="LiveId" clId="{99D1974F-6214-4DF4-B6B1-96E0A37B485E}" dt="2023-03-14T18:17:19.156" v="151" actId="478"/>
          <ac:spMkLst>
            <pc:docMk/>
            <pc:sldMk cId="1527993969" sldId="425"/>
            <ac:spMk id="6" creationId="{C9109F74-8622-7404-487A-C9458E446D73}"/>
          </ac:spMkLst>
        </pc:spChg>
        <pc:spChg chg="del">
          <ac:chgData name="arturo schofield astorga" userId="2f896e1544c6061a" providerId="LiveId" clId="{99D1974F-6214-4DF4-B6B1-96E0A37B485E}" dt="2023-03-14T18:17:18.493" v="150" actId="478"/>
          <ac:spMkLst>
            <pc:docMk/>
            <pc:sldMk cId="1527993969" sldId="425"/>
            <ac:spMk id="7" creationId="{AA202DAB-AA0B-839A-1352-E536D3C4C2ED}"/>
          </ac:spMkLst>
        </pc:spChg>
        <pc:picChg chg="add mod">
          <ac:chgData name="arturo schofield astorga" userId="2f896e1544c6061a" providerId="LiveId" clId="{99D1974F-6214-4DF4-B6B1-96E0A37B485E}" dt="2023-03-14T18:18:47.920" v="163" actId="12788"/>
          <ac:picMkLst>
            <pc:docMk/>
            <pc:sldMk cId="1527993969" sldId="425"/>
            <ac:picMk id="2" creationId="{66C255C0-E575-2A6C-7326-F34BA1B3DD22}"/>
          </ac:picMkLst>
        </pc:picChg>
        <pc:picChg chg="ord">
          <ac:chgData name="arturo schofield astorga" userId="2f896e1544c6061a" providerId="LiveId" clId="{99D1974F-6214-4DF4-B6B1-96E0A37B485E}" dt="2023-03-14T18:17:51.376" v="160" actId="167"/>
          <ac:picMkLst>
            <pc:docMk/>
            <pc:sldMk cId="1527993969" sldId="425"/>
            <ac:picMk id="5" creationId="{7BAA4571-91A5-E801-19E4-B62ABF9F90F9}"/>
          </ac:picMkLst>
        </pc:picChg>
      </pc:sldChg>
      <pc:sldChg chg="add del">
        <pc:chgData name="arturo schofield astorga" userId="2f896e1544c6061a" providerId="LiveId" clId="{99D1974F-6214-4DF4-B6B1-96E0A37B485E}" dt="2023-03-14T18:17:10.966" v="148"/>
        <pc:sldMkLst>
          <pc:docMk/>
          <pc:sldMk cId="2540447614" sldId="425"/>
        </pc:sldMkLst>
      </pc:sldChg>
      <pc:sldChg chg="delSp modSp add mod">
        <pc:chgData name="arturo schofield astorga" userId="2f896e1544c6061a" providerId="LiveId" clId="{99D1974F-6214-4DF4-B6B1-96E0A37B485E}" dt="2023-03-14T18:21:58.026" v="179" actId="207"/>
        <pc:sldMkLst>
          <pc:docMk/>
          <pc:sldMk cId="3954737717" sldId="426"/>
        </pc:sldMkLst>
        <pc:spChg chg="mod">
          <ac:chgData name="arturo schofield astorga" userId="2f896e1544c6061a" providerId="LiveId" clId="{99D1974F-6214-4DF4-B6B1-96E0A37B485E}" dt="2023-03-14T18:21:10.919" v="168"/>
          <ac:spMkLst>
            <pc:docMk/>
            <pc:sldMk cId="3954737717" sldId="426"/>
            <ac:spMk id="4" creationId="{00000000-0000-0000-0000-000000000000}"/>
          </ac:spMkLst>
        </pc:spChg>
        <pc:spChg chg="mod">
          <ac:chgData name="arturo schofield astorga" userId="2f896e1544c6061a" providerId="LiveId" clId="{99D1974F-6214-4DF4-B6B1-96E0A37B485E}" dt="2023-03-14T18:21:58.026" v="179" actId="207"/>
          <ac:spMkLst>
            <pc:docMk/>
            <pc:sldMk cId="3954737717" sldId="426"/>
            <ac:spMk id="5" creationId="{00000000-0000-0000-0000-000000000000}"/>
          </ac:spMkLst>
        </pc:spChg>
        <pc:spChg chg="mod">
          <ac:chgData name="arturo schofield astorga" userId="2f896e1544c6061a" providerId="LiveId" clId="{99D1974F-6214-4DF4-B6B1-96E0A37B485E}" dt="2023-03-14T18:21:41.143" v="177" actId="1076"/>
          <ac:spMkLst>
            <pc:docMk/>
            <pc:sldMk cId="3954737717" sldId="426"/>
            <ac:spMk id="6" creationId="{00000000-0000-0000-0000-000000000000}"/>
          </ac:spMkLst>
        </pc:spChg>
        <pc:spChg chg="del">
          <ac:chgData name="arturo schofield astorga" userId="2f896e1544c6061a" providerId="LiveId" clId="{99D1974F-6214-4DF4-B6B1-96E0A37B485E}" dt="2023-03-14T18:21:23.892" v="172" actId="478"/>
          <ac:spMkLst>
            <pc:docMk/>
            <pc:sldMk cId="3954737717" sldId="426"/>
            <ac:spMk id="7" creationId="{DFE2F56B-6315-32C1-692B-BEE5050B125D}"/>
          </ac:spMkLst>
        </pc:spChg>
        <pc:picChg chg="del">
          <ac:chgData name="arturo schofield astorga" userId="2f896e1544c6061a" providerId="LiveId" clId="{99D1974F-6214-4DF4-B6B1-96E0A37B485E}" dt="2023-03-14T18:21:24.700" v="173" actId="478"/>
          <ac:picMkLst>
            <pc:docMk/>
            <pc:sldMk cId="3954737717" sldId="426"/>
            <ac:picMk id="3" creationId="{8ED4AAEC-7C7D-CAF7-0FD7-CABC61CF5D23}"/>
          </ac:picMkLst>
        </pc:picChg>
      </pc:sldChg>
      <pc:sldChg chg="addSp delSp modSp add mod">
        <pc:chgData name="arturo schofield astorga" userId="2f896e1544c6061a" providerId="LiveId" clId="{99D1974F-6214-4DF4-B6B1-96E0A37B485E}" dt="2023-03-15T20:18:16.365" v="241" actId="1076"/>
        <pc:sldMkLst>
          <pc:docMk/>
          <pc:sldMk cId="3836110899" sldId="427"/>
        </pc:sldMkLst>
        <pc:spChg chg="mod">
          <ac:chgData name="arturo schofield astorga" userId="2f896e1544c6061a" providerId="LiveId" clId="{99D1974F-6214-4DF4-B6B1-96E0A37B485E}" dt="2023-03-14T18:22:39.930" v="188"/>
          <ac:spMkLst>
            <pc:docMk/>
            <pc:sldMk cId="3836110899" sldId="427"/>
            <ac:spMk id="4" creationId="{00000000-0000-0000-0000-000000000000}"/>
          </ac:spMkLst>
        </pc:spChg>
        <pc:spChg chg="mod">
          <ac:chgData name="arturo schofield astorga" userId="2f896e1544c6061a" providerId="LiveId" clId="{99D1974F-6214-4DF4-B6B1-96E0A37B485E}" dt="2023-03-14T18:22:52.701" v="190" actId="14100"/>
          <ac:spMkLst>
            <pc:docMk/>
            <pc:sldMk cId="3836110899" sldId="427"/>
            <ac:spMk id="5" creationId="{00000000-0000-0000-0000-000000000000}"/>
          </ac:spMkLst>
        </pc:spChg>
        <pc:spChg chg="mod">
          <ac:chgData name="arturo schofield astorga" userId="2f896e1544c6061a" providerId="LiveId" clId="{99D1974F-6214-4DF4-B6B1-96E0A37B485E}" dt="2023-03-15T20:18:16.365" v="241" actId="1076"/>
          <ac:spMkLst>
            <pc:docMk/>
            <pc:sldMk cId="3836110899" sldId="427"/>
            <ac:spMk id="6" creationId="{00000000-0000-0000-0000-000000000000}"/>
          </ac:spMkLst>
        </pc:spChg>
        <pc:picChg chg="del">
          <ac:chgData name="arturo schofield astorga" userId="2f896e1544c6061a" providerId="LiveId" clId="{99D1974F-6214-4DF4-B6B1-96E0A37B485E}" dt="2023-03-14T18:22:26.166" v="184" actId="478"/>
          <ac:picMkLst>
            <pc:docMk/>
            <pc:sldMk cId="3836110899" sldId="427"/>
            <ac:picMk id="3" creationId="{8ED4AAEC-7C7D-CAF7-0FD7-CABC61CF5D23}"/>
          </ac:picMkLst>
        </pc:picChg>
        <pc:picChg chg="add mod">
          <ac:chgData name="arturo schofield astorga" userId="2f896e1544c6061a" providerId="LiveId" clId="{99D1974F-6214-4DF4-B6B1-96E0A37B485E}" dt="2023-03-14T18:23:07.805" v="192" actId="1076"/>
          <ac:picMkLst>
            <pc:docMk/>
            <pc:sldMk cId="3836110899" sldId="427"/>
            <ac:picMk id="8" creationId="{D7C9CBFA-A395-B48C-6C7A-C4EEDE0A0635}"/>
          </ac:picMkLst>
        </pc:picChg>
      </pc:sldChg>
      <pc:sldChg chg="addSp delSp modSp add mod">
        <pc:chgData name="arturo schofield astorga" userId="2f896e1544c6061a" providerId="LiveId" clId="{99D1974F-6214-4DF4-B6B1-96E0A37B485E}" dt="2023-03-15T20:30:26.603" v="329" actId="20577"/>
        <pc:sldMkLst>
          <pc:docMk/>
          <pc:sldMk cId="3957872866" sldId="428"/>
        </pc:sldMkLst>
        <pc:spChg chg="mod">
          <ac:chgData name="arturo schofield astorga" userId="2f896e1544c6061a" providerId="LiveId" clId="{99D1974F-6214-4DF4-B6B1-96E0A37B485E}" dt="2023-03-15T20:22:41.248" v="313"/>
          <ac:spMkLst>
            <pc:docMk/>
            <pc:sldMk cId="3957872866" sldId="428"/>
            <ac:spMk id="4" creationId="{00000000-0000-0000-0000-000000000000}"/>
          </ac:spMkLst>
        </pc:spChg>
        <pc:spChg chg="mod">
          <ac:chgData name="arturo schofield astorga" userId="2f896e1544c6061a" providerId="LiveId" clId="{99D1974F-6214-4DF4-B6B1-96E0A37B485E}" dt="2023-03-15T20:30:26.603" v="329" actId="20577"/>
          <ac:spMkLst>
            <pc:docMk/>
            <pc:sldMk cId="3957872866" sldId="428"/>
            <ac:spMk id="6" creationId="{00000000-0000-0000-0000-000000000000}"/>
          </ac:spMkLst>
        </pc:spChg>
        <pc:spChg chg="add mod ord">
          <ac:chgData name="arturo schofield astorga" userId="2f896e1544c6061a" providerId="LiveId" clId="{99D1974F-6214-4DF4-B6B1-96E0A37B485E}" dt="2023-03-15T20:22:04.410" v="307" actId="1582"/>
          <ac:spMkLst>
            <pc:docMk/>
            <pc:sldMk cId="3957872866" sldId="428"/>
            <ac:spMk id="8" creationId="{281E2E6A-9D7D-DC97-804A-45CC975FF5B8}"/>
          </ac:spMkLst>
        </pc:spChg>
        <pc:picChg chg="add mod">
          <ac:chgData name="arturo schofield astorga" userId="2f896e1544c6061a" providerId="LiveId" clId="{99D1974F-6214-4DF4-B6B1-96E0A37B485E}" dt="2023-03-15T20:21:33.755" v="297" actId="1076"/>
          <ac:picMkLst>
            <pc:docMk/>
            <pc:sldMk cId="3957872866" sldId="428"/>
            <ac:picMk id="2" creationId="{2928916C-CCBD-85AA-9742-58F3A69ACBB2}"/>
          </ac:picMkLst>
        </pc:picChg>
        <pc:picChg chg="del">
          <ac:chgData name="arturo schofield astorga" userId="2f896e1544c6061a" providerId="LiveId" clId="{99D1974F-6214-4DF4-B6B1-96E0A37B485E}" dt="2023-03-15T20:21:31.850" v="296" actId="478"/>
          <ac:picMkLst>
            <pc:docMk/>
            <pc:sldMk cId="3957872866" sldId="428"/>
            <ac:picMk id="3" creationId="{D64AFFC4-4222-B442-2ED0-647DF4964EE4}"/>
          </ac:picMkLst>
        </pc:picChg>
        <pc:picChg chg="del">
          <ac:chgData name="arturo schofield astorga" userId="2f896e1544c6061a" providerId="LiveId" clId="{99D1974F-6214-4DF4-B6B1-96E0A37B485E}" dt="2023-03-15T20:22:07.533" v="308" actId="478"/>
          <ac:picMkLst>
            <pc:docMk/>
            <pc:sldMk cId="3957872866" sldId="428"/>
            <ac:picMk id="7" creationId="{31D174A0-FC79-50C2-48E6-EBBF9AC2CF48}"/>
          </ac:picMkLst>
        </pc:picChg>
        <pc:picChg chg="mod">
          <ac:chgData name="arturo schofield astorga" userId="2f896e1544c6061a" providerId="LiveId" clId="{99D1974F-6214-4DF4-B6B1-96E0A37B485E}" dt="2023-03-15T20:22:09.402" v="309" actId="1076"/>
          <ac:picMkLst>
            <pc:docMk/>
            <pc:sldMk cId="3957872866" sldId="428"/>
            <ac:picMk id="9" creationId="{00000000-0000-0000-0000-000000000000}"/>
          </ac:picMkLst>
        </pc:picChg>
      </pc:sldChg>
      <pc:sldChg chg="addSp delSp modSp add mod">
        <pc:chgData name="arturo schofield astorga" userId="2f896e1544c6061a" providerId="LiveId" clId="{99D1974F-6214-4DF4-B6B1-96E0A37B485E}" dt="2023-03-15T20:39:52.321" v="438" actId="1076"/>
        <pc:sldMkLst>
          <pc:docMk/>
          <pc:sldMk cId="104711694" sldId="429"/>
        </pc:sldMkLst>
        <pc:spChg chg="mod">
          <ac:chgData name="arturo schofield astorga" userId="2f896e1544c6061a" providerId="LiveId" clId="{99D1974F-6214-4DF4-B6B1-96E0A37B485E}" dt="2023-03-15T20:32:29.550" v="370"/>
          <ac:spMkLst>
            <pc:docMk/>
            <pc:sldMk cId="104711694" sldId="429"/>
            <ac:spMk id="4" creationId="{00000000-0000-0000-0000-000000000000}"/>
          </ac:spMkLst>
        </pc:spChg>
        <pc:spChg chg="mod">
          <ac:chgData name="arturo schofield astorga" userId="2f896e1544c6061a" providerId="LiveId" clId="{99D1974F-6214-4DF4-B6B1-96E0A37B485E}" dt="2023-03-15T20:32:20.178" v="367" actId="1076"/>
          <ac:spMkLst>
            <pc:docMk/>
            <pc:sldMk cId="104711694" sldId="429"/>
            <ac:spMk id="5" creationId="{00000000-0000-0000-0000-000000000000}"/>
          </ac:spMkLst>
        </pc:spChg>
        <pc:spChg chg="mod">
          <ac:chgData name="arturo schofield astorga" userId="2f896e1544c6061a" providerId="LiveId" clId="{99D1974F-6214-4DF4-B6B1-96E0A37B485E}" dt="2023-03-15T20:32:20.178" v="367" actId="1076"/>
          <ac:spMkLst>
            <pc:docMk/>
            <pc:sldMk cId="104711694" sldId="429"/>
            <ac:spMk id="6" creationId="{00000000-0000-0000-0000-000000000000}"/>
          </ac:spMkLst>
        </pc:spChg>
        <pc:spChg chg="add del">
          <ac:chgData name="arturo schofield astorga" userId="2f896e1544c6061a" providerId="LiveId" clId="{99D1974F-6214-4DF4-B6B1-96E0A37B485E}" dt="2023-03-15T20:32:37.912" v="372" actId="22"/>
          <ac:spMkLst>
            <pc:docMk/>
            <pc:sldMk cId="104711694" sldId="429"/>
            <ac:spMk id="12" creationId="{3035EE12-4A18-3E16-7964-11B09BFD5A52}"/>
          </ac:spMkLst>
        </pc:spChg>
        <pc:picChg chg="del">
          <ac:chgData name="arturo schofield astorga" userId="2f896e1544c6061a" providerId="LiveId" clId="{99D1974F-6214-4DF4-B6B1-96E0A37B485E}" dt="2023-03-15T20:32:21.312" v="368" actId="478"/>
          <ac:picMkLst>
            <pc:docMk/>
            <pc:sldMk cId="104711694" sldId="429"/>
            <ac:picMk id="2" creationId="{4EC7B509-897C-A3D9-AAAB-765B3D2C4F6C}"/>
          </ac:picMkLst>
        </pc:picChg>
        <pc:picChg chg="add mod">
          <ac:chgData name="arturo schofield astorga" userId="2f896e1544c6061a" providerId="LiveId" clId="{99D1974F-6214-4DF4-B6B1-96E0A37B485E}" dt="2023-03-15T20:32:20.178" v="367" actId="1076"/>
          <ac:picMkLst>
            <pc:docMk/>
            <pc:sldMk cId="104711694" sldId="429"/>
            <ac:picMk id="3" creationId="{C10476F7-5A72-C3A8-7318-9327FAE573EB}"/>
          </ac:picMkLst>
        </pc:picChg>
        <pc:picChg chg="add mod">
          <ac:chgData name="arturo schofield astorga" userId="2f896e1544c6061a" providerId="LiveId" clId="{99D1974F-6214-4DF4-B6B1-96E0A37B485E}" dt="2023-03-15T20:32:20.178" v="367" actId="1076"/>
          <ac:picMkLst>
            <pc:docMk/>
            <pc:sldMk cId="104711694" sldId="429"/>
            <ac:picMk id="7" creationId="{1B540189-85D7-E370-D288-EF559C082461}"/>
          </ac:picMkLst>
        </pc:picChg>
        <pc:picChg chg="add mod">
          <ac:chgData name="arturo schofield astorga" userId="2f896e1544c6061a" providerId="LiveId" clId="{99D1974F-6214-4DF4-B6B1-96E0A37B485E}" dt="2023-03-15T20:32:20.178" v="367" actId="1076"/>
          <ac:picMkLst>
            <pc:docMk/>
            <pc:sldMk cId="104711694" sldId="429"/>
            <ac:picMk id="8" creationId="{727C9B55-FAC3-E5C6-292C-C92F9D7918ED}"/>
          </ac:picMkLst>
        </pc:picChg>
        <pc:picChg chg="mod">
          <ac:chgData name="arturo schofield astorga" userId="2f896e1544c6061a" providerId="LiveId" clId="{99D1974F-6214-4DF4-B6B1-96E0A37B485E}" dt="2023-03-15T20:32:20.178" v="367" actId="1076"/>
          <ac:picMkLst>
            <pc:docMk/>
            <pc:sldMk cId="104711694" sldId="429"/>
            <ac:picMk id="9" creationId="{00000000-0000-0000-0000-000000000000}"/>
          </ac:picMkLst>
        </pc:picChg>
        <pc:picChg chg="del">
          <ac:chgData name="arturo schofield astorga" userId="2f896e1544c6061a" providerId="LiveId" clId="{99D1974F-6214-4DF4-B6B1-96E0A37B485E}" dt="2023-03-15T20:31:31.192" v="359" actId="478"/>
          <ac:picMkLst>
            <pc:docMk/>
            <pc:sldMk cId="104711694" sldId="429"/>
            <ac:picMk id="10" creationId="{E5414E04-06E0-16AE-FDD5-5EF484322574}"/>
          </ac:picMkLst>
        </pc:picChg>
        <pc:picChg chg="add mod">
          <ac:chgData name="arturo schofield astorga" userId="2f896e1544c6061a" providerId="LiveId" clId="{99D1974F-6214-4DF4-B6B1-96E0A37B485E}" dt="2023-03-15T20:39:52.321" v="438" actId="1076"/>
          <ac:picMkLst>
            <pc:docMk/>
            <pc:sldMk cId="104711694" sldId="429"/>
            <ac:picMk id="14" creationId="{AC5B35C4-78A4-A737-ADB0-69E0A376E672}"/>
          </ac:picMkLst>
        </pc:picChg>
      </pc:sldChg>
      <pc:sldChg chg="addSp modSp add mod">
        <pc:chgData name="arturo schofield astorga" userId="2f896e1544c6061a" providerId="LiveId" clId="{99D1974F-6214-4DF4-B6B1-96E0A37B485E}" dt="2023-03-15T20:38:58.151" v="428" actId="1076"/>
        <pc:sldMkLst>
          <pc:docMk/>
          <pc:sldMk cId="644890136" sldId="430"/>
        </pc:sldMkLst>
        <pc:spChg chg="mod">
          <ac:chgData name="arturo schofield astorga" userId="2f896e1544c6061a" providerId="LiveId" clId="{99D1974F-6214-4DF4-B6B1-96E0A37B485E}" dt="2023-03-15T20:34:14.237" v="390"/>
          <ac:spMkLst>
            <pc:docMk/>
            <pc:sldMk cId="644890136" sldId="430"/>
            <ac:spMk id="4" creationId="{00000000-0000-0000-0000-000000000000}"/>
          </ac:spMkLst>
        </pc:spChg>
        <pc:spChg chg="mod">
          <ac:chgData name="arturo schofield astorga" userId="2f896e1544c6061a" providerId="LiveId" clId="{99D1974F-6214-4DF4-B6B1-96E0A37B485E}" dt="2023-03-15T20:33:56.158" v="388" actId="207"/>
          <ac:spMkLst>
            <pc:docMk/>
            <pc:sldMk cId="644890136" sldId="430"/>
            <ac:spMk id="5" creationId="{00000000-0000-0000-0000-000000000000}"/>
          </ac:spMkLst>
        </pc:spChg>
        <pc:spChg chg="mod">
          <ac:chgData name="arturo schofield astorga" userId="2f896e1544c6061a" providerId="LiveId" clId="{99D1974F-6214-4DF4-B6B1-96E0A37B485E}" dt="2023-03-15T20:33:47.681" v="387" actId="1076"/>
          <ac:spMkLst>
            <pc:docMk/>
            <pc:sldMk cId="644890136" sldId="430"/>
            <ac:spMk id="6" creationId="{00000000-0000-0000-0000-000000000000}"/>
          </ac:spMkLst>
        </pc:spChg>
        <pc:picChg chg="mod">
          <ac:chgData name="arturo schofield astorga" userId="2f896e1544c6061a" providerId="LiveId" clId="{99D1974F-6214-4DF4-B6B1-96E0A37B485E}" dt="2023-03-15T20:33:47.681" v="387" actId="1076"/>
          <ac:picMkLst>
            <pc:docMk/>
            <pc:sldMk cId="644890136" sldId="430"/>
            <ac:picMk id="3" creationId="{C10476F7-5A72-C3A8-7318-9327FAE573EB}"/>
          </ac:picMkLst>
        </pc:picChg>
        <pc:picChg chg="mod">
          <ac:chgData name="arturo schofield astorga" userId="2f896e1544c6061a" providerId="LiveId" clId="{99D1974F-6214-4DF4-B6B1-96E0A37B485E}" dt="2023-03-15T20:33:47.681" v="387" actId="1076"/>
          <ac:picMkLst>
            <pc:docMk/>
            <pc:sldMk cId="644890136" sldId="430"/>
            <ac:picMk id="7" creationId="{1B540189-85D7-E370-D288-EF559C082461}"/>
          </ac:picMkLst>
        </pc:picChg>
        <pc:picChg chg="mod">
          <ac:chgData name="arturo schofield astorga" userId="2f896e1544c6061a" providerId="LiveId" clId="{99D1974F-6214-4DF4-B6B1-96E0A37B485E}" dt="2023-03-15T20:33:47.681" v="387" actId="1076"/>
          <ac:picMkLst>
            <pc:docMk/>
            <pc:sldMk cId="644890136" sldId="430"/>
            <ac:picMk id="8" creationId="{727C9B55-FAC3-E5C6-292C-C92F9D7918ED}"/>
          </ac:picMkLst>
        </pc:picChg>
        <pc:picChg chg="mod">
          <ac:chgData name="arturo schofield astorga" userId="2f896e1544c6061a" providerId="LiveId" clId="{99D1974F-6214-4DF4-B6B1-96E0A37B485E}" dt="2023-03-15T20:33:47.681" v="387" actId="1076"/>
          <ac:picMkLst>
            <pc:docMk/>
            <pc:sldMk cId="644890136" sldId="430"/>
            <ac:picMk id="9" creationId="{00000000-0000-0000-0000-000000000000}"/>
          </ac:picMkLst>
        </pc:picChg>
        <pc:picChg chg="add mod">
          <ac:chgData name="arturo schofield astorga" userId="2f896e1544c6061a" providerId="LiveId" clId="{99D1974F-6214-4DF4-B6B1-96E0A37B485E}" dt="2023-03-15T20:38:58.151" v="428" actId="1076"/>
          <ac:picMkLst>
            <pc:docMk/>
            <pc:sldMk cId="644890136" sldId="430"/>
            <ac:picMk id="10" creationId="{069188C6-BCEE-283A-9546-185093D4E87D}"/>
          </ac:picMkLst>
        </pc:picChg>
      </pc:sldChg>
      <pc:sldChg chg="addSp modSp add mod ord">
        <pc:chgData name="arturo schofield astorga" userId="2f896e1544c6061a" providerId="LiveId" clId="{99D1974F-6214-4DF4-B6B1-96E0A37B485E}" dt="2023-03-15T20:37:23.407" v="421" actId="1076"/>
        <pc:sldMkLst>
          <pc:docMk/>
          <pc:sldMk cId="74945460" sldId="431"/>
        </pc:sldMkLst>
        <pc:spChg chg="mod">
          <ac:chgData name="arturo schofield astorga" userId="2f896e1544c6061a" providerId="LiveId" clId="{99D1974F-6214-4DF4-B6B1-96E0A37B485E}" dt="2023-03-15T20:34:32.357" v="393"/>
          <ac:spMkLst>
            <pc:docMk/>
            <pc:sldMk cId="74945460" sldId="431"/>
            <ac:spMk id="4" creationId="{00000000-0000-0000-0000-000000000000}"/>
          </ac:spMkLst>
        </pc:spChg>
        <pc:spChg chg="mod">
          <ac:chgData name="arturo schofield astorga" userId="2f896e1544c6061a" providerId="LiveId" clId="{99D1974F-6214-4DF4-B6B1-96E0A37B485E}" dt="2023-03-15T20:35:48.666" v="413" actId="207"/>
          <ac:spMkLst>
            <pc:docMk/>
            <pc:sldMk cId="74945460" sldId="431"/>
            <ac:spMk id="5" creationId="{00000000-0000-0000-0000-000000000000}"/>
          </ac:spMkLst>
        </pc:spChg>
        <pc:spChg chg="mod">
          <ac:chgData name="arturo schofield astorga" userId="2f896e1544c6061a" providerId="LiveId" clId="{99D1974F-6214-4DF4-B6B1-96E0A37B485E}" dt="2023-03-15T20:34:44.835" v="401" actId="20577"/>
          <ac:spMkLst>
            <pc:docMk/>
            <pc:sldMk cId="74945460" sldId="431"/>
            <ac:spMk id="6" creationId="{00000000-0000-0000-0000-000000000000}"/>
          </ac:spMkLst>
        </pc:spChg>
        <pc:picChg chg="add mod">
          <ac:chgData name="arturo schofield astorga" userId="2f896e1544c6061a" providerId="LiveId" clId="{99D1974F-6214-4DF4-B6B1-96E0A37B485E}" dt="2023-03-15T20:35:15.925" v="408" actId="1076"/>
          <ac:picMkLst>
            <pc:docMk/>
            <pc:sldMk cId="74945460" sldId="431"/>
            <ac:picMk id="2" creationId="{90F303DB-6DF8-589C-6106-8B4C67810A60}"/>
          </ac:picMkLst>
        </pc:picChg>
        <pc:picChg chg="mod">
          <ac:chgData name="arturo schofield astorga" userId="2f896e1544c6061a" providerId="LiveId" clId="{99D1974F-6214-4DF4-B6B1-96E0A37B485E}" dt="2023-03-15T20:35:11.334" v="406" actId="1076"/>
          <ac:picMkLst>
            <pc:docMk/>
            <pc:sldMk cId="74945460" sldId="431"/>
            <ac:picMk id="3" creationId="{C10476F7-5A72-C3A8-7318-9327FAE573EB}"/>
          </ac:picMkLst>
        </pc:picChg>
        <pc:picChg chg="mod">
          <ac:chgData name="arturo schofield astorga" userId="2f896e1544c6061a" providerId="LiveId" clId="{99D1974F-6214-4DF4-B6B1-96E0A37B485E}" dt="2023-03-15T20:35:11.334" v="406" actId="1076"/>
          <ac:picMkLst>
            <pc:docMk/>
            <pc:sldMk cId="74945460" sldId="431"/>
            <ac:picMk id="7" creationId="{1B540189-85D7-E370-D288-EF559C082461}"/>
          </ac:picMkLst>
        </pc:picChg>
        <pc:picChg chg="mod">
          <ac:chgData name="arturo schofield astorga" userId="2f896e1544c6061a" providerId="LiveId" clId="{99D1974F-6214-4DF4-B6B1-96E0A37B485E}" dt="2023-03-15T20:35:11.334" v="406" actId="1076"/>
          <ac:picMkLst>
            <pc:docMk/>
            <pc:sldMk cId="74945460" sldId="431"/>
            <ac:picMk id="8" creationId="{727C9B55-FAC3-E5C6-292C-C92F9D7918ED}"/>
          </ac:picMkLst>
        </pc:picChg>
        <pc:picChg chg="mod">
          <ac:chgData name="arturo schofield astorga" userId="2f896e1544c6061a" providerId="LiveId" clId="{99D1974F-6214-4DF4-B6B1-96E0A37B485E}" dt="2023-03-15T20:35:11.334" v="406" actId="1076"/>
          <ac:picMkLst>
            <pc:docMk/>
            <pc:sldMk cId="74945460" sldId="431"/>
            <ac:picMk id="9" creationId="{00000000-0000-0000-0000-000000000000}"/>
          </ac:picMkLst>
        </pc:picChg>
        <pc:picChg chg="add mod">
          <ac:chgData name="arturo schofield astorga" userId="2f896e1544c6061a" providerId="LiveId" clId="{99D1974F-6214-4DF4-B6B1-96E0A37B485E}" dt="2023-03-15T20:35:20.051" v="410" actId="1076"/>
          <ac:picMkLst>
            <pc:docMk/>
            <pc:sldMk cId="74945460" sldId="431"/>
            <ac:picMk id="10" creationId="{3D449754-9018-72BB-D4DC-B47A6FFC8A92}"/>
          </ac:picMkLst>
        </pc:picChg>
        <pc:picChg chg="add mod">
          <ac:chgData name="arturo schofield astorga" userId="2f896e1544c6061a" providerId="LiveId" clId="{99D1974F-6214-4DF4-B6B1-96E0A37B485E}" dt="2023-03-15T20:35:23.408" v="412" actId="1076"/>
          <ac:picMkLst>
            <pc:docMk/>
            <pc:sldMk cId="74945460" sldId="431"/>
            <ac:picMk id="11" creationId="{4554AA25-3F80-D36F-6FE9-5372F30AF43E}"/>
          </ac:picMkLst>
        </pc:picChg>
        <pc:picChg chg="add mod">
          <ac:chgData name="arturo schofield astorga" userId="2f896e1544c6061a" providerId="LiveId" clId="{99D1974F-6214-4DF4-B6B1-96E0A37B485E}" dt="2023-03-15T20:37:23.407" v="421" actId="1076"/>
          <ac:picMkLst>
            <pc:docMk/>
            <pc:sldMk cId="74945460" sldId="431"/>
            <ac:picMk id="13" creationId="{FFC751F8-20EF-03C2-E2A8-62A987386478}"/>
          </ac:picMkLst>
        </pc:picChg>
      </pc:sldChg>
      <pc:sldChg chg="addSp delSp modSp add mod">
        <pc:chgData name="arturo schofield astorga" userId="2f896e1544c6061a" providerId="LiveId" clId="{99D1974F-6214-4DF4-B6B1-96E0A37B485E}" dt="2023-03-15T20:42:26.658" v="465" actId="14100"/>
        <pc:sldMkLst>
          <pc:docMk/>
          <pc:sldMk cId="4216979722" sldId="432"/>
        </pc:sldMkLst>
        <pc:spChg chg="mod">
          <ac:chgData name="arturo schofield astorga" userId="2f896e1544c6061a" providerId="LiveId" clId="{99D1974F-6214-4DF4-B6B1-96E0A37B485E}" dt="2023-03-15T20:40:26.476" v="442"/>
          <ac:spMkLst>
            <pc:docMk/>
            <pc:sldMk cId="4216979722" sldId="432"/>
            <ac:spMk id="4" creationId="{00000000-0000-0000-0000-000000000000}"/>
          </ac:spMkLst>
        </pc:spChg>
        <pc:spChg chg="mod">
          <ac:chgData name="arturo schofield astorga" userId="2f896e1544c6061a" providerId="LiveId" clId="{99D1974F-6214-4DF4-B6B1-96E0A37B485E}" dt="2023-03-15T20:42:26.658" v="465" actId="14100"/>
          <ac:spMkLst>
            <pc:docMk/>
            <pc:sldMk cId="4216979722" sldId="432"/>
            <ac:spMk id="5" creationId="{00000000-0000-0000-0000-000000000000}"/>
          </ac:spMkLst>
        </pc:spChg>
        <pc:spChg chg="mod">
          <ac:chgData name="arturo schofield astorga" userId="2f896e1544c6061a" providerId="LiveId" clId="{99D1974F-6214-4DF4-B6B1-96E0A37B485E}" dt="2023-03-15T20:40:59.878" v="455" actId="1076"/>
          <ac:spMkLst>
            <pc:docMk/>
            <pc:sldMk cId="4216979722" sldId="432"/>
            <ac:spMk id="6" creationId="{00000000-0000-0000-0000-000000000000}"/>
          </ac:spMkLst>
        </pc:spChg>
        <pc:picChg chg="del">
          <ac:chgData name="arturo schofield astorga" userId="2f896e1544c6061a" providerId="LiveId" clId="{99D1974F-6214-4DF4-B6B1-96E0A37B485E}" dt="2023-03-15T20:40:43.644" v="448" actId="478"/>
          <ac:picMkLst>
            <pc:docMk/>
            <pc:sldMk cId="4216979722" sldId="432"/>
            <ac:picMk id="2" creationId="{90F303DB-6DF8-589C-6106-8B4C67810A60}"/>
          </ac:picMkLst>
        </pc:picChg>
        <pc:picChg chg="del">
          <ac:chgData name="arturo schofield astorga" userId="2f896e1544c6061a" providerId="LiveId" clId="{99D1974F-6214-4DF4-B6B1-96E0A37B485E}" dt="2023-03-15T20:40:48.128" v="451" actId="478"/>
          <ac:picMkLst>
            <pc:docMk/>
            <pc:sldMk cId="4216979722" sldId="432"/>
            <ac:picMk id="3" creationId="{C10476F7-5A72-C3A8-7318-9327FAE573EB}"/>
          </ac:picMkLst>
        </pc:picChg>
        <pc:picChg chg="mod">
          <ac:chgData name="arturo schofield astorga" userId="2f896e1544c6061a" providerId="LiveId" clId="{99D1974F-6214-4DF4-B6B1-96E0A37B485E}" dt="2023-03-15T20:40:59.878" v="455" actId="1076"/>
          <ac:picMkLst>
            <pc:docMk/>
            <pc:sldMk cId="4216979722" sldId="432"/>
            <ac:picMk id="7" creationId="{1B540189-85D7-E370-D288-EF559C082461}"/>
          </ac:picMkLst>
        </pc:picChg>
        <pc:picChg chg="del">
          <ac:chgData name="arturo schofield astorga" userId="2f896e1544c6061a" providerId="LiveId" clId="{99D1974F-6214-4DF4-B6B1-96E0A37B485E}" dt="2023-03-15T20:40:44.348" v="449" actId="478"/>
          <ac:picMkLst>
            <pc:docMk/>
            <pc:sldMk cId="4216979722" sldId="432"/>
            <ac:picMk id="8" creationId="{727C9B55-FAC3-E5C6-292C-C92F9D7918ED}"/>
          </ac:picMkLst>
        </pc:picChg>
        <pc:picChg chg="mod">
          <ac:chgData name="arturo schofield astorga" userId="2f896e1544c6061a" providerId="LiveId" clId="{99D1974F-6214-4DF4-B6B1-96E0A37B485E}" dt="2023-03-15T20:40:59.878" v="455" actId="1076"/>
          <ac:picMkLst>
            <pc:docMk/>
            <pc:sldMk cId="4216979722" sldId="432"/>
            <ac:picMk id="9" creationId="{00000000-0000-0000-0000-000000000000}"/>
          </ac:picMkLst>
        </pc:picChg>
        <pc:picChg chg="del">
          <ac:chgData name="arturo schofield astorga" userId="2f896e1544c6061a" providerId="LiveId" clId="{99D1974F-6214-4DF4-B6B1-96E0A37B485E}" dt="2023-03-15T20:40:43.053" v="447" actId="478"/>
          <ac:picMkLst>
            <pc:docMk/>
            <pc:sldMk cId="4216979722" sldId="432"/>
            <ac:picMk id="10" creationId="{3D449754-9018-72BB-D4DC-B47A6FFC8A92}"/>
          </ac:picMkLst>
        </pc:picChg>
        <pc:picChg chg="del">
          <ac:chgData name="arturo schofield astorga" userId="2f896e1544c6061a" providerId="LiveId" clId="{99D1974F-6214-4DF4-B6B1-96E0A37B485E}" dt="2023-03-15T20:40:42.301" v="446" actId="478"/>
          <ac:picMkLst>
            <pc:docMk/>
            <pc:sldMk cId="4216979722" sldId="432"/>
            <ac:picMk id="11" creationId="{4554AA25-3F80-D36F-6FE9-5372F30AF43E}"/>
          </ac:picMkLst>
        </pc:picChg>
        <pc:picChg chg="del">
          <ac:chgData name="arturo schofield astorga" userId="2f896e1544c6061a" providerId="LiveId" clId="{99D1974F-6214-4DF4-B6B1-96E0A37B485E}" dt="2023-03-15T20:41:42.142" v="456" actId="478"/>
          <ac:picMkLst>
            <pc:docMk/>
            <pc:sldMk cId="4216979722" sldId="432"/>
            <ac:picMk id="13" creationId="{FFC751F8-20EF-03C2-E2A8-62A987386478}"/>
          </ac:picMkLst>
        </pc:picChg>
        <pc:picChg chg="add mod">
          <ac:chgData name="arturo schofield astorga" userId="2f896e1544c6061a" providerId="LiveId" clId="{99D1974F-6214-4DF4-B6B1-96E0A37B485E}" dt="2023-03-15T20:41:51.918" v="463" actId="1076"/>
          <ac:picMkLst>
            <pc:docMk/>
            <pc:sldMk cId="4216979722" sldId="432"/>
            <ac:picMk id="14" creationId="{CA86466B-B7B7-AF02-D0F5-05AA6C51D075}"/>
          </ac:picMkLst>
        </pc:picChg>
      </pc:sldChg>
      <pc:sldChg chg="addSp delSp modSp add mod">
        <pc:chgData name="arturo schofield astorga" userId="2f896e1544c6061a" providerId="LiveId" clId="{99D1974F-6214-4DF4-B6B1-96E0A37B485E}" dt="2023-03-15T20:43:35.467" v="482" actId="208"/>
        <pc:sldMkLst>
          <pc:docMk/>
          <pc:sldMk cId="3950060109" sldId="433"/>
        </pc:sldMkLst>
        <pc:spChg chg="mod">
          <ac:chgData name="arturo schofield astorga" userId="2f896e1544c6061a" providerId="LiveId" clId="{99D1974F-6214-4DF4-B6B1-96E0A37B485E}" dt="2023-03-15T20:43:19.996" v="479"/>
          <ac:spMkLst>
            <pc:docMk/>
            <pc:sldMk cId="3950060109" sldId="433"/>
            <ac:spMk id="4" creationId="{00000000-0000-0000-0000-000000000000}"/>
          </ac:spMkLst>
        </pc:spChg>
        <pc:spChg chg="mod">
          <ac:chgData name="arturo schofield astorga" userId="2f896e1544c6061a" providerId="LiveId" clId="{99D1974F-6214-4DF4-B6B1-96E0A37B485E}" dt="2023-03-15T20:43:13.740" v="477" actId="14100"/>
          <ac:spMkLst>
            <pc:docMk/>
            <pc:sldMk cId="3950060109" sldId="433"/>
            <ac:spMk id="5" creationId="{00000000-0000-0000-0000-000000000000}"/>
          </ac:spMkLst>
        </pc:spChg>
        <pc:spChg chg="mod">
          <ac:chgData name="arturo schofield astorga" userId="2f896e1544c6061a" providerId="LiveId" clId="{99D1974F-6214-4DF4-B6B1-96E0A37B485E}" dt="2023-03-15T20:43:00.006" v="471" actId="1076"/>
          <ac:spMkLst>
            <pc:docMk/>
            <pc:sldMk cId="3950060109" sldId="433"/>
            <ac:spMk id="6" creationId="{00000000-0000-0000-0000-000000000000}"/>
          </ac:spMkLst>
        </pc:spChg>
        <pc:spChg chg="mod">
          <ac:chgData name="arturo schofield astorga" userId="2f896e1544c6061a" providerId="LiveId" clId="{99D1974F-6214-4DF4-B6B1-96E0A37B485E}" dt="2023-03-15T20:43:35.467" v="482" actId="208"/>
          <ac:spMkLst>
            <pc:docMk/>
            <pc:sldMk cId="3950060109" sldId="433"/>
            <ac:spMk id="12" creationId="{A2ECC375-93E8-52B5-7848-9E780553DD98}"/>
          </ac:spMkLst>
        </pc:spChg>
        <pc:picChg chg="del">
          <ac:chgData name="arturo schofield astorga" userId="2f896e1544c6061a" providerId="LiveId" clId="{99D1974F-6214-4DF4-B6B1-96E0A37B485E}" dt="2023-03-15T20:43:02.667" v="473" actId="478"/>
          <ac:picMkLst>
            <pc:docMk/>
            <pc:sldMk cId="3950060109" sldId="433"/>
            <ac:picMk id="3" creationId="{825CCBE7-5D67-0C65-9E55-018D964E084A}"/>
          </ac:picMkLst>
        </pc:picChg>
        <pc:picChg chg="add mod">
          <ac:chgData name="arturo schofield astorga" userId="2f896e1544c6061a" providerId="LiveId" clId="{99D1974F-6214-4DF4-B6B1-96E0A37B485E}" dt="2023-03-15T20:43:24.461" v="480" actId="1076"/>
          <ac:picMkLst>
            <pc:docMk/>
            <pc:sldMk cId="3950060109" sldId="433"/>
            <ac:picMk id="8" creationId="{BB73E3F9-8C0E-418C-E79A-E78A208C0C52}"/>
          </ac:picMkLst>
        </pc:picChg>
        <pc:picChg chg="del">
          <ac:chgData name="arturo schofield astorga" userId="2f896e1544c6061a" providerId="LiveId" clId="{99D1974F-6214-4DF4-B6B1-96E0A37B485E}" dt="2023-03-15T20:43:02.209" v="472" actId="478"/>
          <ac:picMkLst>
            <pc:docMk/>
            <pc:sldMk cId="3950060109" sldId="433"/>
            <ac:picMk id="11" creationId="{ADF88C40-C0C9-B86F-28C2-AACAF4A6A77F}"/>
          </ac:picMkLst>
        </pc:picChg>
      </pc:sldChg>
      <pc:sldChg chg="addSp delSp modSp add mod">
        <pc:chgData name="arturo schofield astorga" userId="2f896e1544c6061a" providerId="LiveId" clId="{99D1974F-6214-4DF4-B6B1-96E0A37B485E}" dt="2023-03-15T20:45:04.814" v="497"/>
        <pc:sldMkLst>
          <pc:docMk/>
          <pc:sldMk cId="1227902669" sldId="434"/>
        </pc:sldMkLst>
        <pc:spChg chg="mod">
          <ac:chgData name="arturo schofield astorga" userId="2f896e1544c6061a" providerId="LiveId" clId="{99D1974F-6214-4DF4-B6B1-96E0A37B485E}" dt="2023-03-15T20:45:04.814" v="497"/>
          <ac:spMkLst>
            <pc:docMk/>
            <pc:sldMk cId="1227902669" sldId="434"/>
            <ac:spMk id="4" creationId="{00000000-0000-0000-0000-000000000000}"/>
          </ac:spMkLst>
        </pc:spChg>
        <pc:spChg chg="mod">
          <ac:chgData name="arturo schofield astorga" userId="2f896e1544c6061a" providerId="LiveId" clId="{99D1974F-6214-4DF4-B6B1-96E0A37B485E}" dt="2023-03-15T20:44:44.626" v="492" actId="14100"/>
          <ac:spMkLst>
            <pc:docMk/>
            <pc:sldMk cId="1227902669" sldId="434"/>
            <ac:spMk id="5" creationId="{00000000-0000-0000-0000-000000000000}"/>
          </ac:spMkLst>
        </pc:spChg>
        <pc:spChg chg="mod">
          <ac:chgData name="arturo schofield astorga" userId="2f896e1544c6061a" providerId="LiveId" clId="{99D1974F-6214-4DF4-B6B1-96E0A37B485E}" dt="2023-03-15T20:44:40.417" v="490" actId="1076"/>
          <ac:spMkLst>
            <pc:docMk/>
            <pc:sldMk cId="1227902669" sldId="434"/>
            <ac:spMk id="6" creationId="{00000000-0000-0000-0000-000000000000}"/>
          </ac:spMkLst>
        </pc:spChg>
        <pc:spChg chg="mod">
          <ac:chgData name="arturo schofield astorga" userId="2f896e1544c6061a" providerId="LiveId" clId="{99D1974F-6214-4DF4-B6B1-96E0A37B485E}" dt="2023-03-15T20:44:48.870" v="493" actId="1076"/>
          <ac:spMkLst>
            <pc:docMk/>
            <pc:sldMk cId="1227902669" sldId="434"/>
            <ac:spMk id="10" creationId="{18181938-DEF3-9742-7888-924DBE3BB0AE}"/>
          </ac:spMkLst>
        </pc:spChg>
        <pc:picChg chg="add mod">
          <ac:chgData name="arturo schofield astorga" userId="2f896e1544c6061a" providerId="LiveId" clId="{99D1974F-6214-4DF4-B6B1-96E0A37B485E}" dt="2023-03-15T20:44:24.575" v="486" actId="1076"/>
          <ac:picMkLst>
            <pc:docMk/>
            <pc:sldMk cId="1227902669" sldId="434"/>
            <ac:picMk id="3" creationId="{03E7C942-6060-AA01-7E1B-BC44CD3B3FA9}"/>
          </ac:picMkLst>
        </pc:picChg>
        <pc:picChg chg="del">
          <ac:chgData name="arturo schofield astorga" userId="2f896e1544c6061a" providerId="LiveId" clId="{99D1974F-6214-4DF4-B6B1-96E0A37B485E}" dt="2023-03-15T20:44:21.811" v="484" actId="478"/>
          <ac:picMkLst>
            <pc:docMk/>
            <pc:sldMk cId="1227902669" sldId="434"/>
            <ac:picMk id="8" creationId="{B0D465ED-C77D-34F2-E977-FC4F403F5DE0}"/>
          </ac:picMkLst>
        </pc:picChg>
        <pc:picChg chg="add mod">
          <ac:chgData name="arturo schofield astorga" userId="2f896e1544c6061a" providerId="LiveId" clId="{99D1974F-6214-4DF4-B6B1-96E0A37B485E}" dt="2023-03-15T20:44:24.575" v="486" actId="1076"/>
          <ac:picMkLst>
            <pc:docMk/>
            <pc:sldMk cId="1227902669" sldId="434"/>
            <ac:picMk id="11" creationId="{01031F72-1DED-10B7-CBD9-2B462F86E408}"/>
          </ac:picMkLst>
        </pc:picChg>
      </pc:sldChg>
      <pc:sldChg chg="addSp delSp modSp add mod">
        <pc:chgData name="arturo schofield astorga" userId="2f896e1544c6061a" providerId="LiveId" clId="{99D1974F-6214-4DF4-B6B1-96E0A37B485E}" dt="2023-03-15T20:52:42.499" v="539" actId="1076"/>
        <pc:sldMkLst>
          <pc:docMk/>
          <pc:sldMk cId="2416516902" sldId="435"/>
        </pc:sldMkLst>
        <pc:spChg chg="mod">
          <ac:chgData name="arturo schofield astorga" userId="2f896e1544c6061a" providerId="LiveId" clId="{99D1974F-6214-4DF4-B6B1-96E0A37B485E}" dt="2023-03-15T20:45:23.198" v="500"/>
          <ac:spMkLst>
            <pc:docMk/>
            <pc:sldMk cId="2416516902" sldId="435"/>
            <ac:spMk id="4" creationId="{00000000-0000-0000-0000-000000000000}"/>
          </ac:spMkLst>
        </pc:spChg>
        <pc:spChg chg="mod">
          <ac:chgData name="arturo schofield astorga" userId="2f896e1544c6061a" providerId="LiveId" clId="{99D1974F-6214-4DF4-B6B1-96E0A37B485E}" dt="2023-03-15T20:46:04.854" v="518" actId="14100"/>
          <ac:spMkLst>
            <pc:docMk/>
            <pc:sldMk cId="2416516902" sldId="435"/>
            <ac:spMk id="5" creationId="{00000000-0000-0000-0000-000000000000}"/>
          </ac:spMkLst>
        </pc:spChg>
        <pc:spChg chg="mod">
          <ac:chgData name="arturo schofield astorga" userId="2f896e1544c6061a" providerId="LiveId" clId="{99D1974F-6214-4DF4-B6B1-96E0A37B485E}" dt="2023-03-15T20:46:08.200" v="519" actId="1076"/>
          <ac:spMkLst>
            <pc:docMk/>
            <pc:sldMk cId="2416516902" sldId="435"/>
            <ac:spMk id="6" creationId="{00000000-0000-0000-0000-000000000000}"/>
          </ac:spMkLst>
        </pc:spChg>
        <pc:spChg chg="mod">
          <ac:chgData name="arturo schofield astorga" userId="2f896e1544c6061a" providerId="LiveId" clId="{99D1974F-6214-4DF4-B6B1-96E0A37B485E}" dt="2023-03-15T20:52:42.499" v="539" actId="1076"/>
          <ac:spMkLst>
            <pc:docMk/>
            <pc:sldMk cId="2416516902" sldId="435"/>
            <ac:spMk id="10" creationId="{64554056-ED9C-ABB9-4E72-CAC9E252FA65}"/>
          </ac:spMkLst>
        </pc:spChg>
        <pc:picChg chg="mod">
          <ac:chgData name="arturo schofield astorga" userId="2f896e1544c6061a" providerId="LiveId" clId="{99D1974F-6214-4DF4-B6B1-96E0A37B485E}" dt="2023-03-15T20:46:14.184" v="520" actId="1076"/>
          <ac:picMkLst>
            <pc:docMk/>
            <pc:sldMk cId="2416516902" sldId="435"/>
            <ac:picMk id="2" creationId="{58F2111F-C0EF-1008-1A70-A00472035B65}"/>
          </ac:picMkLst>
        </pc:picChg>
        <pc:picChg chg="del">
          <ac:chgData name="arturo schofield astorga" userId="2f896e1544c6061a" providerId="LiveId" clId="{99D1974F-6214-4DF4-B6B1-96E0A37B485E}" dt="2023-03-15T20:45:43.170" v="507" actId="478"/>
          <ac:picMkLst>
            <pc:docMk/>
            <pc:sldMk cId="2416516902" sldId="435"/>
            <ac:picMk id="3" creationId="{6E88C567-C2D7-8ACC-F427-608C7A66E83C}"/>
          </ac:picMkLst>
        </pc:picChg>
        <pc:picChg chg="add mod">
          <ac:chgData name="arturo schofield astorga" userId="2f896e1544c6061a" providerId="LiveId" clId="{99D1974F-6214-4DF4-B6B1-96E0A37B485E}" dt="2023-03-15T20:52:42.499" v="539" actId="1076"/>
          <ac:picMkLst>
            <pc:docMk/>
            <pc:sldMk cId="2416516902" sldId="435"/>
            <ac:picMk id="7" creationId="{52516CBA-003D-C2D5-2CFF-9D0172060B4A}"/>
          </ac:picMkLst>
        </pc:picChg>
      </pc:sldChg>
      <pc:sldChg chg="addSp delSp modSp add mod">
        <pc:chgData name="arturo schofield astorga" userId="2f896e1544c6061a" providerId="LiveId" clId="{99D1974F-6214-4DF4-B6B1-96E0A37B485E}" dt="2023-03-15T20:52:34.050" v="537" actId="1076"/>
        <pc:sldMkLst>
          <pc:docMk/>
          <pc:sldMk cId="3362485699" sldId="436"/>
        </pc:sldMkLst>
        <pc:spChg chg="mod">
          <ac:chgData name="arturo schofield astorga" userId="2f896e1544c6061a" providerId="LiveId" clId="{99D1974F-6214-4DF4-B6B1-96E0A37B485E}" dt="2023-03-15T20:47:06.007" v="529"/>
          <ac:spMkLst>
            <pc:docMk/>
            <pc:sldMk cId="3362485699" sldId="436"/>
            <ac:spMk id="4" creationId="{00000000-0000-0000-0000-000000000000}"/>
          </ac:spMkLst>
        </pc:spChg>
        <pc:spChg chg="mod">
          <ac:chgData name="arturo schofield astorga" userId="2f896e1544c6061a" providerId="LiveId" clId="{99D1974F-6214-4DF4-B6B1-96E0A37B485E}" dt="2023-03-15T20:46:58.652" v="527" actId="1076"/>
          <ac:spMkLst>
            <pc:docMk/>
            <pc:sldMk cId="3362485699" sldId="436"/>
            <ac:spMk id="6" creationId="{00000000-0000-0000-0000-000000000000}"/>
          </ac:spMkLst>
        </pc:spChg>
        <pc:picChg chg="del">
          <ac:chgData name="arturo schofield astorga" userId="2f896e1544c6061a" providerId="LiveId" clId="{99D1974F-6214-4DF4-B6B1-96E0A37B485E}" dt="2023-03-15T20:47:09.783" v="530" actId="478"/>
          <ac:picMkLst>
            <pc:docMk/>
            <pc:sldMk cId="3362485699" sldId="436"/>
            <ac:picMk id="3" creationId="{D64AFFC4-4222-B442-2ED0-647DF4964EE4}"/>
          </ac:picMkLst>
        </pc:picChg>
        <pc:picChg chg="del">
          <ac:chgData name="arturo schofield astorga" userId="2f896e1544c6061a" providerId="LiveId" clId="{99D1974F-6214-4DF4-B6B1-96E0A37B485E}" dt="2023-03-15T20:46:54.904" v="526" actId="478"/>
          <ac:picMkLst>
            <pc:docMk/>
            <pc:sldMk cId="3362485699" sldId="436"/>
            <ac:picMk id="7" creationId="{31D174A0-FC79-50C2-48E6-EBBF9AC2CF48}"/>
          </ac:picMkLst>
        </pc:picChg>
        <pc:picChg chg="add mod">
          <ac:chgData name="arturo schofield astorga" userId="2f896e1544c6061a" providerId="LiveId" clId="{99D1974F-6214-4DF4-B6B1-96E0A37B485E}" dt="2023-03-15T20:52:34.050" v="537" actId="1076"/>
          <ac:picMkLst>
            <pc:docMk/>
            <pc:sldMk cId="3362485699" sldId="436"/>
            <ac:picMk id="8" creationId="{C026D817-81C2-BEE5-913A-F7403DCF8CAF}"/>
          </ac:picMkLst>
        </pc:picChg>
      </pc:sldChg>
      <pc:sldChg chg="addSp delSp modSp add mod">
        <pc:chgData name="arturo schofield astorga" userId="2f896e1544c6061a" providerId="LiveId" clId="{99D1974F-6214-4DF4-B6B1-96E0A37B485E}" dt="2023-03-15T21:01:31.035" v="576" actId="1076"/>
        <pc:sldMkLst>
          <pc:docMk/>
          <pc:sldMk cId="2987796855" sldId="437"/>
        </pc:sldMkLst>
        <pc:spChg chg="mod">
          <ac:chgData name="arturo schofield astorga" userId="2f896e1544c6061a" providerId="LiveId" clId="{99D1974F-6214-4DF4-B6B1-96E0A37B485E}" dt="2023-03-15T20:58:05.412" v="557"/>
          <ac:spMkLst>
            <pc:docMk/>
            <pc:sldMk cId="2987796855" sldId="437"/>
            <ac:spMk id="4" creationId="{00000000-0000-0000-0000-000000000000}"/>
          </ac:spMkLst>
        </pc:spChg>
        <pc:spChg chg="mod">
          <ac:chgData name="arturo schofield astorga" userId="2f896e1544c6061a" providerId="LiveId" clId="{99D1974F-6214-4DF4-B6B1-96E0A37B485E}" dt="2023-03-15T20:59:00.691" v="574" actId="1076"/>
          <ac:spMkLst>
            <pc:docMk/>
            <pc:sldMk cId="2987796855" sldId="437"/>
            <ac:spMk id="5" creationId="{00000000-0000-0000-0000-000000000000}"/>
          </ac:spMkLst>
        </pc:spChg>
        <pc:spChg chg="mod">
          <ac:chgData name="arturo schofield astorga" userId="2f896e1544c6061a" providerId="LiveId" clId="{99D1974F-6214-4DF4-B6B1-96E0A37B485E}" dt="2023-03-15T20:59:06.375" v="575" actId="1076"/>
          <ac:spMkLst>
            <pc:docMk/>
            <pc:sldMk cId="2987796855" sldId="437"/>
            <ac:spMk id="6" creationId="{00000000-0000-0000-0000-000000000000}"/>
          </ac:spMkLst>
        </pc:spChg>
        <pc:spChg chg="mod">
          <ac:chgData name="arturo schofield astorga" userId="2f896e1544c6061a" providerId="LiveId" clId="{99D1974F-6214-4DF4-B6B1-96E0A37B485E}" dt="2023-03-15T20:59:00.691" v="574" actId="1076"/>
          <ac:spMkLst>
            <pc:docMk/>
            <pc:sldMk cId="2987796855" sldId="437"/>
            <ac:spMk id="7" creationId="{FF1D980C-C7EB-5BD3-39F5-74786464DE7C}"/>
          </ac:spMkLst>
        </pc:spChg>
        <pc:spChg chg="add del mod">
          <ac:chgData name="arturo schofield astorga" userId="2f896e1544c6061a" providerId="LiveId" clId="{99D1974F-6214-4DF4-B6B1-96E0A37B485E}" dt="2023-03-15T20:57:46.064" v="550"/>
          <ac:spMkLst>
            <pc:docMk/>
            <pc:sldMk cId="2987796855" sldId="437"/>
            <ac:spMk id="8" creationId="{2B2EC447-A4E3-5E24-071F-FE6B9DC7ADCE}"/>
          </ac:spMkLst>
        </pc:spChg>
        <pc:spChg chg="del">
          <ac:chgData name="arturo schofield astorga" userId="2f896e1544c6061a" providerId="LiveId" clId="{99D1974F-6214-4DF4-B6B1-96E0A37B485E}" dt="2023-03-15T20:58:18.842" v="562" actId="478"/>
          <ac:spMkLst>
            <pc:docMk/>
            <pc:sldMk cId="2987796855" sldId="437"/>
            <ac:spMk id="10" creationId="{18181938-DEF3-9742-7888-924DBE3BB0AE}"/>
          </ac:spMkLst>
        </pc:spChg>
        <pc:picChg chg="mod">
          <ac:chgData name="arturo schofield astorga" userId="2f896e1544c6061a" providerId="LiveId" clId="{99D1974F-6214-4DF4-B6B1-96E0A37B485E}" dt="2023-03-15T20:58:00.095" v="555" actId="1076"/>
          <ac:picMkLst>
            <pc:docMk/>
            <pc:sldMk cId="2987796855" sldId="437"/>
            <ac:picMk id="2" creationId="{3852C8B1-D107-5AA9-FDA1-551B4DFFC110}"/>
          </ac:picMkLst>
        </pc:picChg>
        <pc:picChg chg="del">
          <ac:chgData name="arturo schofield astorga" userId="2f896e1544c6061a" providerId="LiveId" clId="{99D1974F-6214-4DF4-B6B1-96E0A37B485E}" dt="2023-03-15T20:58:11.144" v="559" actId="478"/>
          <ac:picMkLst>
            <pc:docMk/>
            <pc:sldMk cId="2987796855" sldId="437"/>
            <ac:picMk id="3" creationId="{03E7C942-6060-AA01-7E1B-BC44CD3B3FA9}"/>
          </ac:picMkLst>
        </pc:picChg>
        <pc:picChg chg="del">
          <ac:chgData name="arturo schofield astorga" userId="2f896e1544c6061a" providerId="LiveId" clId="{99D1974F-6214-4DF4-B6B1-96E0A37B485E}" dt="2023-03-15T20:58:53.690" v="573" actId="478"/>
          <ac:picMkLst>
            <pc:docMk/>
            <pc:sldMk cId="2987796855" sldId="437"/>
            <ac:picMk id="9" creationId="{F70F5049-F528-C06C-5DF7-38D19F1DA756}"/>
          </ac:picMkLst>
        </pc:picChg>
        <pc:picChg chg="del">
          <ac:chgData name="arturo schofield astorga" userId="2f896e1544c6061a" providerId="LiveId" clId="{99D1974F-6214-4DF4-B6B1-96E0A37B485E}" dt="2023-03-15T20:58:10.631" v="558" actId="478"/>
          <ac:picMkLst>
            <pc:docMk/>
            <pc:sldMk cId="2987796855" sldId="437"/>
            <ac:picMk id="11" creationId="{01031F72-1DED-10B7-CBD9-2B462F86E408}"/>
          </ac:picMkLst>
        </pc:picChg>
        <pc:picChg chg="add mod">
          <ac:chgData name="arturo schofield astorga" userId="2f896e1544c6061a" providerId="LiveId" clId="{99D1974F-6214-4DF4-B6B1-96E0A37B485E}" dt="2023-03-15T21:01:31.035" v="576" actId="1076"/>
          <ac:picMkLst>
            <pc:docMk/>
            <pc:sldMk cId="2987796855" sldId="437"/>
            <ac:picMk id="12" creationId="{DD57162E-B26F-7EC8-FD81-CA401106ADA5}"/>
          </ac:picMkLst>
        </pc:picChg>
      </pc:sldChg>
      <pc:sldChg chg="addSp delSp modSp add mod">
        <pc:chgData name="arturo schofield astorga" userId="2f896e1544c6061a" providerId="LiveId" clId="{99D1974F-6214-4DF4-B6B1-96E0A37B485E}" dt="2023-03-15T21:02:33.578" v="594"/>
        <pc:sldMkLst>
          <pc:docMk/>
          <pc:sldMk cId="1119280760" sldId="438"/>
        </pc:sldMkLst>
        <pc:spChg chg="mod">
          <ac:chgData name="arturo schofield astorga" userId="2f896e1544c6061a" providerId="LiveId" clId="{99D1974F-6214-4DF4-B6B1-96E0A37B485E}" dt="2023-03-15T21:02:33.578" v="594"/>
          <ac:spMkLst>
            <pc:docMk/>
            <pc:sldMk cId="1119280760" sldId="438"/>
            <ac:spMk id="4" creationId="{00000000-0000-0000-0000-000000000000}"/>
          </ac:spMkLst>
        </pc:spChg>
        <pc:spChg chg="mod">
          <ac:chgData name="arturo schofield astorga" userId="2f896e1544c6061a" providerId="LiveId" clId="{99D1974F-6214-4DF4-B6B1-96E0A37B485E}" dt="2023-03-15T21:02:02.007" v="584" actId="1076"/>
          <ac:spMkLst>
            <pc:docMk/>
            <pc:sldMk cId="1119280760" sldId="438"/>
            <ac:spMk id="5" creationId="{00000000-0000-0000-0000-000000000000}"/>
          </ac:spMkLst>
        </pc:spChg>
        <pc:spChg chg="mod">
          <ac:chgData name="arturo schofield astorga" userId="2f896e1544c6061a" providerId="LiveId" clId="{99D1974F-6214-4DF4-B6B1-96E0A37B485E}" dt="2023-03-15T21:02:02.007" v="584" actId="1076"/>
          <ac:spMkLst>
            <pc:docMk/>
            <pc:sldMk cId="1119280760" sldId="438"/>
            <ac:spMk id="6" creationId="{00000000-0000-0000-0000-000000000000}"/>
          </ac:spMkLst>
        </pc:spChg>
        <pc:spChg chg="mod">
          <ac:chgData name="arturo schofield astorga" userId="2f896e1544c6061a" providerId="LiveId" clId="{99D1974F-6214-4DF4-B6B1-96E0A37B485E}" dt="2023-03-15T21:02:21.516" v="592" actId="14100"/>
          <ac:spMkLst>
            <pc:docMk/>
            <pc:sldMk cId="1119280760" sldId="438"/>
            <ac:spMk id="10" creationId="{64554056-ED9C-ABB9-4E72-CAC9E252FA65}"/>
          </ac:spMkLst>
        </pc:spChg>
        <pc:picChg chg="mod">
          <ac:chgData name="arturo schofield astorga" userId="2f896e1544c6061a" providerId="LiveId" clId="{99D1974F-6214-4DF4-B6B1-96E0A37B485E}" dt="2023-03-15T21:02:05.329" v="585" actId="1076"/>
          <ac:picMkLst>
            <pc:docMk/>
            <pc:sldMk cId="1119280760" sldId="438"/>
            <ac:picMk id="2" creationId="{58F2111F-C0EF-1008-1A70-A00472035B65}"/>
          </ac:picMkLst>
        </pc:picChg>
        <pc:picChg chg="add mod">
          <ac:chgData name="arturo schofield astorga" userId="2f896e1544c6061a" providerId="LiveId" clId="{99D1974F-6214-4DF4-B6B1-96E0A37B485E}" dt="2023-03-15T21:02:17.350" v="591" actId="1076"/>
          <ac:picMkLst>
            <pc:docMk/>
            <pc:sldMk cId="1119280760" sldId="438"/>
            <ac:picMk id="3" creationId="{36EC6FAF-B37A-01C0-3296-F11F26C5E9C8}"/>
          </ac:picMkLst>
        </pc:picChg>
        <pc:picChg chg="del">
          <ac:chgData name="arturo schofield astorga" userId="2f896e1544c6061a" providerId="LiveId" clId="{99D1974F-6214-4DF4-B6B1-96E0A37B485E}" dt="2023-03-15T21:02:09.326" v="586" actId="478"/>
          <ac:picMkLst>
            <pc:docMk/>
            <pc:sldMk cId="1119280760" sldId="438"/>
            <ac:picMk id="7" creationId="{52516CBA-003D-C2D5-2CFF-9D0172060B4A}"/>
          </ac:picMkLst>
        </pc:picChg>
      </pc:sldChg>
      <pc:sldChg chg="addSp delSp modSp add mod">
        <pc:chgData name="arturo schofield astorga" userId="2f896e1544c6061a" providerId="LiveId" clId="{99D1974F-6214-4DF4-B6B1-96E0A37B485E}" dt="2023-03-15T21:04:13.240" v="607" actId="208"/>
        <pc:sldMkLst>
          <pc:docMk/>
          <pc:sldMk cId="2109182166" sldId="439"/>
        </pc:sldMkLst>
        <pc:spChg chg="mod">
          <ac:chgData name="arturo schofield astorga" userId="2f896e1544c6061a" providerId="LiveId" clId="{99D1974F-6214-4DF4-B6B1-96E0A37B485E}" dt="2023-03-15T21:03:30.319" v="604"/>
          <ac:spMkLst>
            <pc:docMk/>
            <pc:sldMk cId="2109182166" sldId="439"/>
            <ac:spMk id="4" creationId="{00000000-0000-0000-0000-000000000000}"/>
          </ac:spMkLst>
        </pc:spChg>
        <pc:spChg chg="mod">
          <ac:chgData name="arturo schofield astorga" userId="2f896e1544c6061a" providerId="LiveId" clId="{99D1974F-6214-4DF4-B6B1-96E0A37B485E}" dt="2023-03-15T21:04:08.386" v="606" actId="207"/>
          <ac:spMkLst>
            <pc:docMk/>
            <pc:sldMk cId="2109182166" sldId="439"/>
            <ac:spMk id="5" creationId="{00000000-0000-0000-0000-000000000000}"/>
          </ac:spMkLst>
        </pc:spChg>
        <pc:spChg chg="mod">
          <ac:chgData name="arturo schofield astorga" userId="2f896e1544c6061a" providerId="LiveId" clId="{99D1974F-6214-4DF4-B6B1-96E0A37B485E}" dt="2023-03-15T21:03:35.615" v="605" actId="1076"/>
          <ac:spMkLst>
            <pc:docMk/>
            <pc:sldMk cId="2109182166" sldId="439"/>
            <ac:spMk id="6" creationId="{00000000-0000-0000-0000-000000000000}"/>
          </ac:spMkLst>
        </pc:spChg>
        <pc:spChg chg="mod">
          <ac:chgData name="arturo schofield astorga" userId="2f896e1544c6061a" providerId="LiveId" clId="{99D1974F-6214-4DF4-B6B1-96E0A37B485E}" dt="2023-03-15T21:04:13.240" v="607" actId="208"/>
          <ac:spMkLst>
            <pc:docMk/>
            <pc:sldMk cId="2109182166" sldId="439"/>
            <ac:spMk id="7" creationId="{FF1D980C-C7EB-5BD3-39F5-74786464DE7C}"/>
          </ac:spMkLst>
        </pc:spChg>
        <pc:picChg chg="add mod">
          <ac:chgData name="arturo schofield astorga" userId="2f896e1544c6061a" providerId="LiveId" clId="{99D1974F-6214-4DF4-B6B1-96E0A37B485E}" dt="2023-03-15T21:03:24.049" v="602" actId="1076"/>
          <ac:picMkLst>
            <pc:docMk/>
            <pc:sldMk cId="2109182166" sldId="439"/>
            <ac:picMk id="3" creationId="{89F6F955-13D1-D8CA-C77F-117BA1E0DB6D}"/>
          </ac:picMkLst>
        </pc:picChg>
        <pc:picChg chg="del">
          <ac:chgData name="arturo schofield astorga" userId="2f896e1544c6061a" providerId="LiveId" clId="{99D1974F-6214-4DF4-B6B1-96E0A37B485E}" dt="2023-03-15T21:03:20.835" v="600" actId="478"/>
          <ac:picMkLst>
            <pc:docMk/>
            <pc:sldMk cId="2109182166" sldId="439"/>
            <ac:picMk id="12" creationId="{DD57162E-B26F-7EC8-FD81-CA401106ADA5}"/>
          </ac:picMkLst>
        </pc:picChg>
      </pc:sldChg>
      <pc:sldChg chg="addSp delSp modSp add mod">
        <pc:chgData name="arturo schofield astorga" userId="2f896e1544c6061a" providerId="LiveId" clId="{99D1974F-6214-4DF4-B6B1-96E0A37B485E}" dt="2023-03-15T21:08:27.027" v="623" actId="208"/>
        <pc:sldMkLst>
          <pc:docMk/>
          <pc:sldMk cId="3066180000" sldId="440"/>
        </pc:sldMkLst>
        <pc:spChg chg="mod">
          <ac:chgData name="arturo schofield astorga" userId="2f896e1544c6061a" providerId="LiveId" clId="{99D1974F-6214-4DF4-B6B1-96E0A37B485E}" dt="2023-03-15T21:05:43.359" v="621"/>
          <ac:spMkLst>
            <pc:docMk/>
            <pc:sldMk cId="3066180000" sldId="440"/>
            <ac:spMk id="4" creationId="{00000000-0000-0000-0000-000000000000}"/>
          </ac:spMkLst>
        </pc:spChg>
        <pc:spChg chg="mod">
          <ac:chgData name="arturo schofield astorga" userId="2f896e1544c6061a" providerId="LiveId" clId="{99D1974F-6214-4DF4-B6B1-96E0A37B485E}" dt="2023-03-15T21:08:24.090" v="622" actId="207"/>
          <ac:spMkLst>
            <pc:docMk/>
            <pc:sldMk cId="3066180000" sldId="440"/>
            <ac:spMk id="5" creationId="{00000000-0000-0000-0000-000000000000}"/>
          </ac:spMkLst>
        </pc:spChg>
        <pc:spChg chg="mod">
          <ac:chgData name="arturo schofield astorga" userId="2f896e1544c6061a" providerId="LiveId" clId="{99D1974F-6214-4DF4-B6B1-96E0A37B485E}" dt="2023-03-15T21:05:12.115" v="611"/>
          <ac:spMkLst>
            <pc:docMk/>
            <pc:sldMk cId="3066180000" sldId="440"/>
            <ac:spMk id="6" creationId="{00000000-0000-0000-0000-000000000000}"/>
          </ac:spMkLst>
        </pc:spChg>
        <pc:spChg chg="mod">
          <ac:chgData name="arturo schofield astorga" userId="2f896e1544c6061a" providerId="LiveId" clId="{99D1974F-6214-4DF4-B6B1-96E0A37B485E}" dt="2023-03-15T21:08:27.027" v="623" actId="208"/>
          <ac:spMkLst>
            <pc:docMk/>
            <pc:sldMk cId="3066180000" sldId="440"/>
            <ac:spMk id="10" creationId="{64554056-ED9C-ABB9-4E72-CAC9E252FA65}"/>
          </ac:spMkLst>
        </pc:spChg>
        <pc:picChg chg="del">
          <ac:chgData name="arturo schofield astorga" userId="2f896e1544c6061a" providerId="LiveId" clId="{99D1974F-6214-4DF4-B6B1-96E0A37B485E}" dt="2023-03-15T21:05:19.240" v="613" actId="478"/>
          <ac:picMkLst>
            <pc:docMk/>
            <pc:sldMk cId="3066180000" sldId="440"/>
            <ac:picMk id="3" creationId="{36EC6FAF-B37A-01C0-3296-F11F26C5E9C8}"/>
          </ac:picMkLst>
        </pc:picChg>
        <pc:picChg chg="add mod">
          <ac:chgData name="arturo schofield astorga" userId="2f896e1544c6061a" providerId="LiveId" clId="{99D1974F-6214-4DF4-B6B1-96E0A37B485E}" dt="2023-03-15T21:05:35.603" v="619" actId="1076"/>
          <ac:picMkLst>
            <pc:docMk/>
            <pc:sldMk cId="3066180000" sldId="440"/>
            <ac:picMk id="7" creationId="{D7DEA84D-ED51-93DD-8C87-5B2C3B0683DE}"/>
          </ac:picMkLst>
        </pc:picChg>
      </pc:sldChg>
      <pc:sldChg chg="addSp delSp modSp add mod">
        <pc:chgData name="arturo schofield astorga" userId="2f896e1544c6061a" providerId="LiveId" clId="{99D1974F-6214-4DF4-B6B1-96E0A37B485E}" dt="2023-03-15T21:10:22.994" v="651"/>
        <pc:sldMkLst>
          <pc:docMk/>
          <pc:sldMk cId="2133336545" sldId="441"/>
        </pc:sldMkLst>
        <pc:spChg chg="mod">
          <ac:chgData name="arturo schofield astorga" userId="2f896e1544c6061a" providerId="LiveId" clId="{99D1974F-6214-4DF4-B6B1-96E0A37B485E}" dt="2023-03-15T21:10:22.994" v="651"/>
          <ac:spMkLst>
            <pc:docMk/>
            <pc:sldMk cId="2133336545" sldId="441"/>
            <ac:spMk id="4" creationId="{00000000-0000-0000-0000-000000000000}"/>
          </ac:spMkLst>
        </pc:spChg>
        <pc:spChg chg="mod">
          <ac:chgData name="arturo schofield astorga" userId="2f896e1544c6061a" providerId="LiveId" clId="{99D1974F-6214-4DF4-B6B1-96E0A37B485E}" dt="2023-03-15T21:09:59.526" v="649" actId="14100"/>
          <ac:spMkLst>
            <pc:docMk/>
            <pc:sldMk cId="2133336545" sldId="441"/>
            <ac:spMk id="5" creationId="{00000000-0000-0000-0000-000000000000}"/>
          </ac:spMkLst>
        </pc:spChg>
        <pc:spChg chg="mod">
          <ac:chgData name="arturo schofield astorga" userId="2f896e1544c6061a" providerId="LiveId" clId="{99D1974F-6214-4DF4-B6B1-96E0A37B485E}" dt="2023-03-15T21:09:10.887" v="634" actId="14100"/>
          <ac:spMkLst>
            <pc:docMk/>
            <pc:sldMk cId="2133336545" sldId="441"/>
            <ac:spMk id="6" creationId="{00000000-0000-0000-0000-000000000000}"/>
          </ac:spMkLst>
        </pc:spChg>
        <pc:spChg chg="mod ord">
          <ac:chgData name="arturo schofield astorga" userId="2f896e1544c6061a" providerId="LiveId" clId="{99D1974F-6214-4DF4-B6B1-96E0A37B485E}" dt="2023-03-15T21:09:54.237" v="648" actId="14100"/>
          <ac:spMkLst>
            <pc:docMk/>
            <pc:sldMk cId="2133336545" sldId="441"/>
            <ac:spMk id="7" creationId="{FF1D980C-C7EB-5BD3-39F5-74786464DE7C}"/>
          </ac:spMkLst>
        </pc:spChg>
        <pc:picChg chg="add mod">
          <ac:chgData name="arturo schofield astorga" userId="2f896e1544c6061a" providerId="LiveId" clId="{99D1974F-6214-4DF4-B6B1-96E0A37B485E}" dt="2023-03-15T21:09:48.158" v="647" actId="1076"/>
          <ac:picMkLst>
            <pc:docMk/>
            <pc:sldMk cId="2133336545" sldId="441"/>
            <ac:picMk id="3" creationId="{FADD2C64-8205-3805-A60E-DBA8C5B0679D}"/>
          </ac:picMkLst>
        </pc:picChg>
        <pc:picChg chg="del">
          <ac:chgData name="arturo schofield astorga" userId="2f896e1544c6061a" providerId="LiveId" clId="{99D1974F-6214-4DF4-B6B1-96E0A37B485E}" dt="2023-03-15T21:08:46.977" v="625" actId="478"/>
          <ac:picMkLst>
            <pc:docMk/>
            <pc:sldMk cId="2133336545" sldId="441"/>
            <ac:picMk id="12" creationId="{DD57162E-B26F-7EC8-FD81-CA401106ADA5}"/>
          </ac:picMkLst>
        </pc:picChg>
      </pc:sldChg>
      <pc:sldChg chg="delSp modSp add mod">
        <pc:chgData name="arturo schofield astorga" userId="2f896e1544c6061a" providerId="LiveId" clId="{99D1974F-6214-4DF4-B6B1-96E0A37B485E}" dt="2023-03-15T21:11:21.813" v="663" actId="1076"/>
        <pc:sldMkLst>
          <pc:docMk/>
          <pc:sldMk cId="1407437368" sldId="442"/>
        </pc:sldMkLst>
        <pc:spChg chg="mod">
          <ac:chgData name="arturo schofield astorga" userId="2f896e1544c6061a" providerId="LiveId" clId="{99D1974F-6214-4DF4-B6B1-96E0A37B485E}" dt="2023-03-15T21:11:07.193" v="662"/>
          <ac:spMkLst>
            <pc:docMk/>
            <pc:sldMk cId="1407437368" sldId="442"/>
            <ac:spMk id="4" creationId="{00000000-0000-0000-0000-000000000000}"/>
          </ac:spMkLst>
        </pc:spChg>
        <pc:spChg chg="mod">
          <ac:chgData name="arturo schofield astorga" userId="2f896e1544c6061a" providerId="LiveId" clId="{99D1974F-6214-4DF4-B6B1-96E0A37B485E}" dt="2023-03-15T21:10:45.047" v="653" actId="207"/>
          <ac:spMkLst>
            <pc:docMk/>
            <pc:sldMk cId="1407437368" sldId="442"/>
            <ac:spMk id="5" creationId="{00000000-0000-0000-0000-000000000000}"/>
          </ac:spMkLst>
        </pc:spChg>
        <pc:spChg chg="mod">
          <ac:chgData name="arturo schofield astorga" userId="2f896e1544c6061a" providerId="LiveId" clId="{99D1974F-6214-4DF4-B6B1-96E0A37B485E}" dt="2023-03-15T21:10:54.897" v="657" actId="20577"/>
          <ac:spMkLst>
            <pc:docMk/>
            <pc:sldMk cId="1407437368" sldId="442"/>
            <ac:spMk id="6" creationId="{00000000-0000-0000-0000-000000000000}"/>
          </ac:spMkLst>
        </pc:spChg>
        <pc:picChg chg="del">
          <ac:chgData name="arturo schofield astorga" userId="2f896e1544c6061a" providerId="LiveId" clId="{99D1974F-6214-4DF4-B6B1-96E0A37B485E}" dt="2023-03-15T21:10:58.544" v="658" actId="478"/>
          <ac:picMkLst>
            <pc:docMk/>
            <pc:sldMk cId="1407437368" sldId="442"/>
            <ac:picMk id="3" creationId="{C10476F7-5A72-C3A8-7318-9327FAE573EB}"/>
          </ac:picMkLst>
        </pc:picChg>
        <pc:picChg chg="mod">
          <ac:chgData name="arturo schofield astorga" userId="2f896e1544c6061a" providerId="LiveId" clId="{99D1974F-6214-4DF4-B6B1-96E0A37B485E}" dt="2023-03-15T21:11:21.813" v="663" actId="1076"/>
          <ac:picMkLst>
            <pc:docMk/>
            <pc:sldMk cId="1407437368" sldId="442"/>
            <ac:picMk id="7" creationId="{1B540189-85D7-E370-D288-EF559C082461}"/>
          </ac:picMkLst>
        </pc:picChg>
        <pc:picChg chg="del">
          <ac:chgData name="arturo schofield astorga" userId="2f896e1544c6061a" providerId="LiveId" clId="{99D1974F-6214-4DF4-B6B1-96E0A37B485E}" dt="2023-03-15T21:10:59.570" v="659" actId="478"/>
          <ac:picMkLst>
            <pc:docMk/>
            <pc:sldMk cId="1407437368" sldId="442"/>
            <ac:picMk id="8" creationId="{727C9B55-FAC3-E5C6-292C-C92F9D7918ED}"/>
          </ac:picMkLst>
        </pc:picChg>
        <pc:picChg chg="del">
          <ac:chgData name="arturo schofield astorga" userId="2f896e1544c6061a" providerId="LiveId" clId="{99D1974F-6214-4DF4-B6B1-96E0A37B485E}" dt="2023-03-15T21:11:03.151" v="660" actId="478"/>
          <ac:picMkLst>
            <pc:docMk/>
            <pc:sldMk cId="1407437368" sldId="442"/>
            <ac:picMk id="10" creationId="{069188C6-BCEE-283A-9546-185093D4E87D}"/>
          </ac:picMkLst>
        </pc:picChg>
      </pc:sldChg>
      <pc:sldChg chg="modSp add mod">
        <pc:chgData name="arturo schofield astorga" userId="2f896e1544c6061a" providerId="LiveId" clId="{99D1974F-6214-4DF4-B6B1-96E0A37B485E}" dt="2023-03-15T21:19:38.072" v="670"/>
        <pc:sldMkLst>
          <pc:docMk/>
          <pc:sldMk cId="476575799" sldId="443"/>
        </pc:sldMkLst>
        <pc:spChg chg="mod">
          <ac:chgData name="arturo schofield astorga" userId="2f896e1544c6061a" providerId="LiveId" clId="{99D1974F-6214-4DF4-B6B1-96E0A37B485E}" dt="2023-03-15T21:19:38.072" v="670"/>
          <ac:spMkLst>
            <pc:docMk/>
            <pc:sldMk cId="476575799" sldId="443"/>
            <ac:spMk id="5" creationId="{921040E1-E621-BCAE-4EF2-01F7AA10F7B1}"/>
          </ac:spMkLst>
        </pc:spChg>
      </pc:sldChg>
      <pc:sldChg chg="modSp add mod">
        <pc:chgData name="arturo schofield astorga" userId="2f896e1544c6061a" providerId="LiveId" clId="{99D1974F-6214-4DF4-B6B1-96E0A37B485E}" dt="2023-03-15T21:42:40.542" v="1379" actId="14100"/>
        <pc:sldMkLst>
          <pc:docMk/>
          <pc:sldMk cId="2035597799" sldId="444"/>
        </pc:sldMkLst>
        <pc:spChg chg="mod">
          <ac:chgData name="arturo schofield astorga" userId="2f896e1544c6061a" providerId="LiveId" clId="{99D1974F-6214-4DF4-B6B1-96E0A37B485E}" dt="2023-03-15T21:42:40.542" v="1379" actId="14100"/>
          <ac:spMkLst>
            <pc:docMk/>
            <pc:sldMk cId="2035597799" sldId="444"/>
            <ac:spMk id="6" creationId="{C9109F74-8622-7404-487A-C9458E446D73}"/>
          </ac:spMkLst>
        </pc:spChg>
        <pc:spChg chg="mod">
          <ac:chgData name="arturo schofield astorga" userId="2f896e1544c6061a" providerId="LiveId" clId="{99D1974F-6214-4DF4-B6B1-96E0A37B485E}" dt="2023-03-15T21:42:34.479" v="1378" actId="20577"/>
          <ac:spMkLst>
            <pc:docMk/>
            <pc:sldMk cId="2035597799" sldId="444"/>
            <ac:spMk id="7" creationId="{AA202DAB-AA0B-839A-1352-E536D3C4C2ED}"/>
          </ac:spMkLst>
        </pc:spChg>
      </pc:sldChg>
      <pc:sldChg chg="add del">
        <pc:chgData name="arturo schofield astorga" userId="2f896e1544c6061a" providerId="LiveId" clId="{99D1974F-6214-4DF4-B6B1-96E0A37B485E}" dt="2023-03-15T21:48:08.642" v="1381"/>
        <pc:sldMkLst>
          <pc:docMk/>
          <pc:sldMk cId="335634120" sldId="445"/>
        </pc:sldMkLst>
      </pc:sldChg>
      <pc:sldChg chg="addSp delSp modSp add mod">
        <pc:chgData name="arturo schofield astorga" userId="2f896e1544c6061a" providerId="LiveId" clId="{99D1974F-6214-4DF4-B6B1-96E0A37B485E}" dt="2023-03-15T21:49:47.961" v="1397" actId="14100"/>
        <pc:sldMkLst>
          <pc:docMk/>
          <pc:sldMk cId="1503171237" sldId="445"/>
        </pc:sldMkLst>
        <pc:spChg chg="mod">
          <ac:chgData name="arturo schofield astorga" userId="2f896e1544c6061a" providerId="LiveId" clId="{99D1974F-6214-4DF4-B6B1-96E0A37B485E}" dt="2023-03-15T21:48:57.461" v="1392"/>
          <ac:spMkLst>
            <pc:docMk/>
            <pc:sldMk cId="1503171237" sldId="445"/>
            <ac:spMk id="4" creationId="{00000000-0000-0000-0000-000000000000}"/>
          </ac:spMkLst>
        </pc:spChg>
        <pc:spChg chg="mod">
          <ac:chgData name="arturo schofield astorga" userId="2f896e1544c6061a" providerId="LiveId" clId="{99D1974F-6214-4DF4-B6B1-96E0A37B485E}" dt="2023-03-15T21:49:47.961" v="1397" actId="14100"/>
          <ac:spMkLst>
            <pc:docMk/>
            <pc:sldMk cId="1503171237" sldId="445"/>
            <ac:spMk id="5" creationId="{00000000-0000-0000-0000-000000000000}"/>
          </ac:spMkLst>
        </pc:spChg>
        <pc:spChg chg="mod">
          <ac:chgData name="arturo schofield astorga" userId="2f896e1544c6061a" providerId="LiveId" clId="{99D1974F-6214-4DF4-B6B1-96E0A37B485E}" dt="2023-03-15T21:48:48.160" v="1387"/>
          <ac:spMkLst>
            <pc:docMk/>
            <pc:sldMk cId="1503171237" sldId="445"/>
            <ac:spMk id="6" creationId="{00000000-0000-0000-0000-000000000000}"/>
          </ac:spMkLst>
        </pc:spChg>
        <pc:spChg chg="mod">
          <ac:chgData name="arturo schofield astorga" userId="2f896e1544c6061a" providerId="LiveId" clId="{99D1974F-6214-4DF4-B6B1-96E0A37B485E}" dt="2023-03-15T21:49:08.717" v="1396" actId="14100"/>
          <ac:spMkLst>
            <pc:docMk/>
            <pc:sldMk cId="1503171237" sldId="445"/>
            <ac:spMk id="7" creationId="{FF1D980C-C7EB-5BD3-39F5-74786464DE7C}"/>
          </ac:spMkLst>
        </pc:spChg>
        <pc:picChg chg="del">
          <ac:chgData name="arturo schofield astorga" userId="2f896e1544c6061a" providerId="LiveId" clId="{99D1974F-6214-4DF4-B6B1-96E0A37B485E}" dt="2023-03-15T21:49:01.362" v="1393" actId="478"/>
          <ac:picMkLst>
            <pc:docMk/>
            <pc:sldMk cId="1503171237" sldId="445"/>
            <ac:picMk id="3" creationId="{89F6F955-13D1-D8CA-C77F-117BA1E0DB6D}"/>
          </ac:picMkLst>
        </pc:picChg>
        <pc:picChg chg="add mod">
          <ac:chgData name="arturo schofield astorga" userId="2f896e1544c6061a" providerId="LiveId" clId="{99D1974F-6214-4DF4-B6B1-96E0A37B485E}" dt="2023-03-15T21:49:05.224" v="1395" actId="1076"/>
          <ac:picMkLst>
            <pc:docMk/>
            <pc:sldMk cId="1503171237" sldId="445"/>
            <ac:picMk id="8" creationId="{20EC2F68-7CA6-7C83-445C-580D306AB989}"/>
          </ac:picMkLst>
        </pc:picChg>
      </pc:sldChg>
      <pc:sldChg chg="addSp delSp modSp add mod">
        <pc:chgData name="arturo schofield astorga" userId="2f896e1544c6061a" providerId="LiveId" clId="{99D1974F-6214-4DF4-B6B1-96E0A37B485E}" dt="2023-03-15T21:50:57.323" v="1413"/>
        <pc:sldMkLst>
          <pc:docMk/>
          <pc:sldMk cId="2954090673" sldId="446"/>
        </pc:sldMkLst>
        <pc:spChg chg="add mod">
          <ac:chgData name="arturo schofield astorga" userId="2f896e1544c6061a" providerId="LiveId" clId="{99D1974F-6214-4DF4-B6B1-96E0A37B485E}" dt="2023-03-15T21:50:51.588" v="1411" actId="1076"/>
          <ac:spMkLst>
            <pc:docMk/>
            <pc:sldMk cId="2954090673" sldId="446"/>
            <ac:spMk id="2" creationId="{D92754F4-8ED9-5F1F-CA4B-39D57AC15555}"/>
          </ac:spMkLst>
        </pc:spChg>
        <pc:spChg chg="mod">
          <ac:chgData name="arturo schofield astorga" userId="2f896e1544c6061a" providerId="LiveId" clId="{99D1974F-6214-4DF4-B6B1-96E0A37B485E}" dt="2023-03-15T21:50:57.323" v="1413"/>
          <ac:spMkLst>
            <pc:docMk/>
            <pc:sldMk cId="2954090673" sldId="446"/>
            <ac:spMk id="4" creationId="{00000000-0000-0000-0000-000000000000}"/>
          </ac:spMkLst>
        </pc:spChg>
        <pc:spChg chg="del">
          <ac:chgData name="arturo schofield astorga" userId="2f896e1544c6061a" providerId="LiveId" clId="{99D1974F-6214-4DF4-B6B1-96E0A37B485E}" dt="2023-03-15T21:50:15.982" v="1400" actId="478"/>
          <ac:spMkLst>
            <pc:docMk/>
            <pc:sldMk cId="2954090673" sldId="446"/>
            <ac:spMk id="6" creationId="{C9109F74-8622-7404-487A-C9458E446D73}"/>
          </ac:spMkLst>
        </pc:spChg>
        <pc:spChg chg="del">
          <ac:chgData name="arturo schofield astorga" userId="2f896e1544c6061a" providerId="LiveId" clId="{99D1974F-6214-4DF4-B6B1-96E0A37B485E}" dt="2023-03-15T21:50:07.135" v="1399" actId="478"/>
          <ac:spMkLst>
            <pc:docMk/>
            <pc:sldMk cId="2954090673" sldId="446"/>
            <ac:spMk id="7" creationId="{AA202DAB-AA0B-839A-1352-E536D3C4C2ED}"/>
          </ac:spMkLst>
        </pc:spChg>
        <pc:picChg chg="add mod">
          <ac:chgData name="arturo schofield astorga" userId="2f896e1544c6061a" providerId="LiveId" clId="{99D1974F-6214-4DF4-B6B1-96E0A37B485E}" dt="2023-03-15T21:50:51.588" v="1411" actId="1076"/>
          <ac:picMkLst>
            <pc:docMk/>
            <pc:sldMk cId="2954090673" sldId="446"/>
            <ac:picMk id="3" creationId="{30B31406-BD2C-E70F-1CA7-C2AA622CE60D}"/>
          </ac:picMkLst>
        </pc:picChg>
      </pc:sldChg>
      <pc:sldChg chg="addSp delSp modSp add del mod ord">
        <pc:chgData name="arturo schofield astorga" userId="2f896e1544c6061a" providerId="LiveId" clId="{99D1974F-6214-4DF4-B6B1-96E0A37B485E}" dt="2023-03-16T01:11:05.322" v="1578" actId="47"/>
        <pc:sldMkLst>
          <pc:docMk/>
          <pc:sldMk cId="3315690109" sldId="447"/>
        </pc:sldMkLst>
        <pc:spChg chg="mod">
          <ac:chgData name="arturo schofield astorga" userId="2f896e1544c6061a" providerId="LiveId" clId="{99D1974F-6214-4DF4-B6B1-96E0A37B485E}" dt="2023-03-15T21:52:00.251" v="1423"/>
          <ac:spMkLst>
            <pc:docMk/>
            <pc:sldMk cId="3315690109" sldId="447"/>
            <ac:spMk id="4" creationId="{00000000-0000-0000-0000-000000000000}"/>
          </ac:spMkLst>
        </pc:spChg>
        <pc:spChg chg="mod">
          <ac:chgData name="arturo schofield astorga" userId="2f896e1544c6061a" providerId="LiveId" clId="{99D1974F-6214-4DF4-B6B1-96E0A37B485E}" dt="2023-03-15T21:51:49.874" v="1418" actId="14100"/>
          <ac:spMkLst>
            <pc:docMk/>
            <pc:sldMk cId="3315690109" sldId="447"/>
            <ac:spMk id="5" creationId="{00000000-0000-0000-0000-000000000000}"/>
          </ac:spMkLst>
        </pc:spChg>
        <pc:spChg chg="mod">
          <ac:chgData name="arturo schofield astorga" userId="2f896e1544c6061a" providerId="LiveId" clId="{99D1974F-6214-4DF4-B6B1-96E0A37B485E}" dt="2023-03-16T01:09:08.874" v="1559" actId="20577"/>
          <ac:spMkLst>
            <pc:docMk/>
            <pc:sldMk cId="3315690109" sldId="447"/>
            <ac:spMk id="6" creationId="{00000000-0000-0000-0000-000000000000}"/>
          </ac:spMkLst>
        </pc:spChg>
        <pc:picChg chg="add mod">
          <ac:chgData name="arturo schofield astorga" userId="2f896e1544c6061a" providerId="LiveId" clId="{99D1974F-6214-4DF4-B6B1-96E0A37B485E}" dt="2023-03-16T01:09:12.257" v="1561"/>
          <ac:picMkLst>
            <pc:docMk/>
            <pc:sldMk cId="3315690109" sldId="447"/>
            <ac:picMk id="2" creationId="{FF909927-A1F4-36FB-C927-AE4ECBB15EED}"/>
          </ac:picMkLst>
        </pc:picChg>
        <pc:picChg chg="del">
          <ac:chgData name="arturo schofield astorga" userId="2f896e1544c6061a" providerId="LiveId" clId="{99D1974F-6214-4DF4-B6B1-96E0A37B485E}" dt="2023-03-15T21:51:53.910" v="1421" actId="478"/>
          <ac:picMkLst>
            <pc:docMk/>
            <pc:sldMk cId="3315690109" sldId="447"/>
            <ac:picMk id="3" creationId="{C10476F7-5A72-C3A8-7318-9327FAE573EB}"/>
          </ac:picMkLst>
        </pc:picChg>
        <pc:picChg chg="del">
          <ac:chgData name="arturo schofield astorga" userId="2f896e1544c6061a" providerId="LiveId" clId="{99D1974F-6214-4DF4-B6B1-96E0A37B485E}" dt="2023-03-15T21:51:53.161" v="1420" actId="478"/>
          <ac:picMkLst>
            <pc:docMk/>
            <pc:sldMk cId="3315690109" sldId="447"/>
            <ac:picMk id="7" creationId="{1B540189-85D7-E370-D288-EF559C082461}"/>
          </ac:picMkLst>
        </pc:picChg>
        <pc:picChg chg="del">
          <ac:chgData name="arturo schofield astorga" userId="2f896e1544c6061a" providerId="LiveId" clId="{99D1974F-6214-4DF4-B6B1-96E0A37B485E}" dt="2023-03-15T21:51:52.252" v="1419" actId="478"/>
          <ac:picMkLst>
            <pc:docMk/>
            <pc:sldMk cId="3315690109" sldId="447"/>
            <ac:picMk id="8" creationId="{727C9B55-FAC3-E5C6-292C-C92F9D7918ED}"/>
          </ac:picMkLst>
        </pc:picChg>
        <pc:picChg chg="del">
          <ac:chgData name="arturo schofield astorga" userId="2f896e1544c6061a" providerId="LiveId" clId="{99D1974F-6214-4DF4-B6B1-96E0A37B485E}" dt="2023-03-16T01:09:11.118" v="1560" actId="21"/>
          <ac:picMkLst>
            <pc:docMk/>
            <pc:sldMk cId="3315690109" sldId="447"/>
            <ac:picMk id="9" creationId="{00000000-0000-0000-0000-000000000000}"/>
          </ac:picMkLst>
        </pc:picChg>
        <pc:picChg chg="del">
          <ac:chgData name="arturo schofield astorga" userId="2f896e1544c6061a" providerId="LiveId" clId="{99D1974F-6214-4DF4-B6B1-96E0A37B485E}" dt="2023-03-15T21:52:02.988" v="1424" actId="478"/>
          <ac:picMkLst>
            <pc:docMk/>
            <pc:sldMk cId="3315690109" sldId="447"/>
            <ac:picMk id="10" creationId="{069188C6-BCEE-283A-9546-185093D4E87D}"/>
          </ac:picMkLst>
        </pc:picChg>
        <pc:picChg chg="add mod">
          <ac:chgData name="arturo schofield astorga" userId="2f896e1544c6061a" providerId="LiveId" clId="{99D1974F-6214-4DF4-B6B1-96E0A37B485E}" dt="2023-03-16T01:09:18.997" v="1563" actId="1076"/>
          <ac:picMkLst>
            <pc:docMk/>
            <pc:sldMk cId="3315690109" sldId="447"/>
            <ac:picMk id="11" creationId="{A796B111-1F7C-2A8F-3A4D-A82C58013085}"/>
          </ac:picMkLst>
        </pc:picChg>
      </pc:sldChg>
      <pc:sldChg chg="addSp delSp modSp add mod">
        <pc:chgData name="arturo schofield astorga" userId="2f896e1544c6061a" providerId="LiveId" clId="{99D1974F-6214-4DF4-B6B1-96E0A37B485E}" dt="2023-03-15T21:55:56.408" v="1463" actId="1076"/>
        <pc:sldMkLst>
          <pc:docMk/>
          <pc:sldMk cId="4109008029" sldId="448"/>
        </pc:sldMkLst>
        <pc:spChg chg="mod">
          <ac:chgData name="arturo schofield astorga" userId="2f896e1544c6061a" providerId="LiveId" clId="{99D1974F-6214-4DF4-B6B1-96E0A37B485E}" dt="2023-03-15T21:53:35.186" v="1452"/>
          <ac:spMkLst>
            <pc:docMk/>
            <pc:sldMk cId="4109008029" sldId="448"/>
            <ac:spMk id="4" creationId="{00000000-0000-0000-0000-000000000000}"/>
          </ac:spMkLst>
        </pc:spChg>
        <pc:spChg chg="mod">
          <ac:chgData name="arturo schofield astorga" userId="2f896e1544c6061a" providerId="LiveId" clId="{99D1974F-6214-4DF4-B6B1-96E0A37B485E}" dt="2023-03-15T21:55:56.408" v="1463" actId="1076"/>
          <ac:spMkLst>
            <pc:docMk/>
            <pc:sldMk cId="4109008029" sldId="448"/>
            <ac:spMk id="5" creationId="{00000000-0000-0000-0000-000000000000}"/>
          </ac:spMkLst>
        </pc:spChg>
        <pc:spChg chg="mod">
          <ac:chgData name="arturo schofield astorga" userId="2f896e1544c6061a" providerId="LiveId" clId="{99D1974F-6214-4DF4-B6B1-96E0A37B485E}" dt="2023-03-15T21:55:56.408" v="1463" actId="1076"/>
          <ac:spMkLst>
            <pc:docMk/>
            <pc:sldMk cId="4109008029" sldId="448"/>
            <ac:spMk id="6" creationId="{00000000-0000-0000-0000-000000000000}"/>
          </ac:spMkLst>
        </pc:spChg>
        <pc:picChg chg="add mod">
          <ac:chgData name="arturo schofield astorga" userId="2f896e1544c6061a" providerId="LiveId" clId="{99D1974F-6214-4DF4-B6B1-96E0A37B485E}" dt="2023-03-15T21:55:56.408" v="1463" actId="1076"/>
          <ac:picMkLst>
            <pc:docMk/>
            <pc:sldMk cId="4109008029" sldId="448"/>
            <ac:picMk id="2" creationId="{2DEC2D0D-1787-9235-92DE-C91B4A10961C}"/>
          </ac:picMkLst>
        </pc:picChg>
        <pc:picChg chg="add mod">
          <ac:chgData name="arturo schofield astorga" userId="2f896e1544c6061a" providerId="LiveId" clId="{99D1974F-6214-4DF4-B6B1-96E0A37B485E}" dt="2023-03-15T21:55:56.408" v="1463" actId="1076"/>
          <ac:picMkLst>
            <pc:docMk/>
            <pc:sldMk cId="4109008029" sldId="448"/>
            <ac:picMk id="3" creationId="{5A35C815-4A84-2FA5-964F-586E6ECD56B3}"/>
          </ac:picMkLst>
        </pc:picChg>
        <pc:picChg chg="del">
          <ac:chgData name="arturo schofield astorga" userId="2f896e1544c6061a" providerId="LiveId" clId="{99D1974F-6214-4DF4-B6B1-96E0A37B485E}" dt="2023-03-15T21:52:57.010" v="1439" actId="478"/>
          <ac:picMkLst>
            <pc:docMk/>
            <pc:sldMk cId="4109008029" sldId="448"/>
            <ac:picMk id="7" creationId="{1B540189-85D7-E370-D288-EF559C082461}"/>
          </ac:picMkLst>
        </pc:picChg>
        <pc:picChg chg="add mod">
          <ac:chgData name="arturo schofield astorga" userId="2f896e1544c6061a" providerId="LiveId" clId="{99D1974F-6214-4DF4-B6B1-96E0A37B485E}" dt="2023-03-15T21:55:56.408" v="1463" actId="1076"/>
          <ac:picMkLst>
            <pc:docMk/>
            <pc:sldMk cId="4109008029" sldId="448"/>
            <ac:picMk id="8" creationId="{4CFD0200-C84F-6474-96BC-DC3B3971DAF7}"/>
          </ac:picMkLst>
        </pc:picChg>
        <pc:picChg chg="mod">
          <ac:chgData name="arturo schofield astorga" userId="2f896e1544c6061a" providerId="LiveId" clId="{99D1974F-6214-4DF4-B6B1-96E0A37B485E}" dt="2023-03-15T21:55:56.408" v="1463" actId="1076"/>
          <ac:picMkLst>
            <pc:docMk/>
            <pc:sldMk cId="4109008029" sldId="448"/>
            <ac:picMk id="9" creationId="{00000000-0000-0000-0000-000000000000}"/>
          </ac:picMkLst>
        </pc:picChg>
        <pc:picChg chg="add mod">
          <ac:chgData name="arturo schofield astorga" userId="2f896e1544c6061a" providerId="LiveId" clId="{99D1974F-6214-4DF4-B6B1-96E0A37B485E}" dt="2023-03-15T21:55:56.408" v="1463" actId="1076"/>
          <ac:picMkLst>
            <pc:docMk/>
            <pc:sldMk cId="4109008029" sldId="448"/>
            <ac:picMk id="10" creationId="{590CD899-2E14-861E-21B5-C993A04472DF}"/>
          </ac:picMkLst>
        </pc:picChg>
        <pc:picChg chg="add mod">
          <ac:chgData name="arturo schofield astorga" userId="2f896e1544c6061a" providerId="LiveId" clId="{99D1974F-6214-4DF4-B6B1-96E0A37B485E}" dt="2023-03-15T21:55:56.408" v="1463" actId="1076"/>
          <ac:picMkLst>
            <pc:docMk/>
            <pc:sldMk cId="4109008029" sldId="448"/>
            <ac:picMk id="12" creationId="{C8A049FE-096D-153B-8A9D-BBE253323E41}"/>
          </ac:picMkLst>
        </pc:picChg>
      </pc:sldChg>
      <pc:sldChg chg="modSp add mod ord">
        <pc:chgData name="arturo schofield astorga" userId="2f896e1544c6061a" providerId="LiveId" clId="{99D1974F-6214-4DF4-B6B1-96E0A37B485E}" dt="2023-03-16T01:10:49.984" v="1577"/>
        <pc:sldMkLst>
          <pc:docMk/>
          <pc:sldMk cId="3074114935" sldId="449"/>
        </pc:sldMkLst>
        <pc:spChg chg="mod">
          <ac:chgData name="arturo schofield astorga" userId="2f896e1544c6061a" providerId="LiveId" clId="{99D1974F-6214-4DF4-B6B1-96E0A37B485E}" dt="2023-03-16T01:02:23.220" v="1475"/>
          <ac:spMkLst>
            <pc:docMk/>
            <pc:sldMk cId="3074114935" sldId="449"/>
            <ac:spMk id="4" creationId="{00000000-0000-0000-0000-000000000000}"/>
          </ac:spMkLst>
        </pc:spChg>
        <pc:spChg chg="mod">
          <ac:chgData name="arturo schofield astorga" userId="2f896e1544c6061a" providerId="LiveId" clId="{99D1974F-6214-4DF4-B6B1-96E0A37B485E}" dt="2023-03-16T01:03:02.058" v="1482" actId="207"/>
          <ac:spMkLst>
            <pc:docMk/>
            <pc:sldMk cId="3074114935" sldId="449"/>
            <ac:spMk id="5" creationId="{00000000-0000-0000-0000-000000000000}"/>
          </ac:spMkLst>
        </pc:spChg>
        <pc:spChg chg="mod">
          <ac:chgData name="arturo schofield astorga" userId="2f896e1544c6061a" providerId="LiveId" clId="{99D1974F-6214-4DF4-B6B1-96E0A37B485E}" dt="2023-03-16T01:02:46.357" v="1480" actId="1076"/>
          <ac:spMkLst>
            <pc:docMk/>
            <pc:sldMk cId="3074114935" sldId="449"/>
            <ac:spMk id="6" creationId="{00000000-0000-0000-0000-000000000000}"/>
          </ac:spMkLst>
        </pc:spChg>
        <pc:picChg chg="mod">
          <ac:chgData name="arturo schofield astorga" userId="2f896e1544c6061a" providerId="LiveId" clId="{99D1974F-6214-4DF4-B6B1-96E0A37B485E}" dt="2023-03-16T01:02:48.440" v="1481" actId="1076"/>
          <ac:picMkLst>
            <pc:docMk/>
            <pc:sldMk cId="3074114935" sldId="449"/>
            <ac:picMk id="9" creationId="{00000000-0000-0000-0000-000000000000}"/>
          </ac:picMkLst>
        </pc:picChg>
      </pc:sldChg>
      <pc:sldChg chg="add del">
        <pc:chgData name="arturo schofield astorga" userId="2f896e1544c6061a" providerId="LiveId" clId="{99D1974F-6214-4DF4-B6B1-96E0A37B485E}" dt="2023-03-16T01:03:30.863" v="1484"/>
        <pc:sldMkLst>
          <pc:docMk/>
          <pc:sldMk cId="2346882513" sldId="450"/>
        </pc:sldMkLst>
      </pc:sldChg>
      <pc:sldChg chg="modSp add mod">
        <pc:chgData name="arturo schofield astorga" userId="2f896e1544c6061a" providerId="LiveId" clId="{99D1974F-6214-4DF4-B6B1-96E0A37B485E}" dt="2023-03-16T01:03:55.152" v="1498" actId="1076"/>
        <pc:sldMkLst>
          <pc:docMk/>
          <pc:sldMk cId="3249555716" sldId="450"/>
        </pc:sldMkLst>
        <pc:spChg chg="mod">
          <ac:chgData name="arturo schofield astorga" userId="2f896e1544c6061a" providerId="LiveId" clId="{99D1974F-6214-4DF4-B6B1-96E0A37B485E}" dt="2023-03-16T01:03:51.703" v="1497"/>
          <ac:spMkLst>
            <pc:docMk/>
            <pc:sldMk cId="3249555716" sldId="450"/>
            <ac:spMk id="4" creationId="{00000000-0000-0000-0000-000000000000}"/>
          </ac:spMkLst>
        </pc:spChg>
        <pc:spChg chg="mod">
          <ac:chgData name="arturo schofield astorga" userId="2f896e1544c6061a" providerId="LiveId" clId="{99D1974F-6214-4DF4-B6B1-96E0A37B485E}" dt="2023-03-16T01:03:55.152" v="1498" actId="1076"/>
          <ac:spMkLst>
            <pc:docMk/>
            <pc:sldMk cId="3249555716" sldId="450"/>
            <ac:spMk id="7" creationId="{AA202DAB-AA0B-839A-1352-E536D3C4C2ED}"/>
          </ac:spMkLst>
        </pc:spChg>
      </pc:sldChg>
      <pc:sldChg chg="addSp delSp modSp add mod">
        <pc:chgData name="arturo schofield astorga" userId="2f896e1544c6061a" providerId="LiveId" clId="{99D1974F-6214-4DF4-B6B1-96E0A37B485E}" dt="2023-03-16T01:05:07.665" v="1517"/>
        <pc:sldMkLst>
          <pc:docMk/>
          <pc:sldMk cId="3677800378" sldId="451"/>
        </pc:sldMkLst>
        <pc:spChg chg="mod">
          <ac:chgData name="arturo schofield astorga" userId="2f896e1544c6061a" providerId="LiveId" clId="{99D1974F-6214-4DF4-B6B1-96E0A37B485E}" dt="2023-03-16T01:05:07.665" v="1517"/>
          <ac:spMkLst>
            <pc:docMk/>
            <pc:sldMk cId="3677800378" sldId="451"/>
            <ac:spMk id="4" creationId="{00000000-0000-0000-0000-000000000000}"/>
          </ac:spMkLst>
        </pc:spChg>
        <pc:spChg chg="mod">
          <ac:chgData name="arturo schofield astorga" userId="2f896e1544c6061a" providerId="LiveId" clId="{99D1974F-6214-4DF4-B6B1-96E0A37B485E}" dt="2023-03-16T01:04:57.165" v="1513" actId="1076"/>
          <ac:spMkLst>
            <pc:docMk/>
            <pc:sldMk cId="3677800378" sldId="451"/>
            <ac:spMk id="5" creationId="{00000000-0000-0000-0000-000000000000}"/>
          </ac:spMkLst>
        </pc:spChg>
        <pc:spChg chg="mod">
          <ac:chgData name="arturo schofield astorga" userId="2f896e1544c6061a" providerId="LiveId" clId="{99D1974F-6214-4DF4-B6B1-96E0A37B485E}" dt="2023-03-16T01:04:57.165" v="1513" actId="1076"/>
          <ac:spMkLst>
            <pc:docMk/>
            <pc:sldMk cId="3677800378" sldId="451"/>
            <ac:spMk id="6" creationId="{00000000-0000-0000-0000-000000000000}"/>
          </ac:spMkLst>
        </pc:spChg>
        <pc:spChg chg="mod">
          <ac:chgData name="arturo schofield astorga" userId="2f896e1544c6061a" providerId="LiveId" clId="{99D1974F-6214-4DF4-B6B1-96E0A37B485E}" dt="2023-03-16T01:04:27.610" v="1505" actId="1076"/>
          <ac:spMkLst>
            <pc:docMk/>
            <pc:sldMk cId="3677800378" sldId="451"/>
            <ac:spMk id="7" creationId="{FF1D980C-C7EB-5BD3-39F5-74786464DE7C}"/>
          </ac:spMkLst>
        </pc:spChg>
        <pc:picChg chg="mod">
          <ac:chgData name="arturo schofield astorga" userId="2f896e1544c6061a" providerId="LiveId" clId="{99D1974F-6214-4DF4-B6B1-96E0A37B485E}" dt="2023-03-16T01:04:57.165" v="1513" actId="1076"/>
          <ac:picMkLst>
            <pc:docMk/>
            <pc:sldMk cId="3677800378" sldId="451"/>
            <ac:picMk id="2" creationId="{3852C8B1-D107-5AA9-FDA1-551B4DFFC110}"/>
          </ac:picMkLst>
        </pc:picChg>
        <pc:picChg chg="del">
          <ac:chgData name="arturo schofield astorga" userId="2f896e1544c6061a" providerId="LiveId" clId="{99D1974F-6214-4DF4-B6B1-96E0A37B485E}" dt="2023-03-16T01:04:29.130" v="1506" actId="478"/>
          <ac:picMkLst>
            <pc:docMk/>
            <pc:sldMk cId="3677800378" sldId="451"/>
            <ac:picMk id="3" creationId="{89F6F955-13D1-D8CA-C77F-117BA1E0DB6D}"/>
          </ac:picMkLst>
        </pc:picChg>
        <pc:picChg chg="add mod">
          <ac:chgData name="arturo schofield astorga" userId="2f896e1544c6061a" providerId="LiveId" clId="{99D1974F-6214-4DF4-B6B1-96E0A37B485E}" dt="2023-03-16T01:05:02.502" v="1515" actId="1076"/>
          <ac:picMkLst>
            <pc:docMk/>
            <pc:sldMk cId="3677800378" sldId="451"/>
            <ac:picMk id="8" creationId="{32439ADF-1BF7-F371-AB06-F48A8420B5E6}"/>
          </ac:picMkLst>
        </pc:picChg>
      </pc:sldChg>
      <pc:sldChg chg="addSp delSp modSp add mod">
        <pc:chgData name="arturo schofield astorga" userId="2f896e1544c6061a" providerId="LiveId" clId="{99D1974F-6214-4DF4-B6B1-96E0A37B485E}" dt="2023-03-16T01:05:50.377" v="1530" actId="1076"/>
        <pc:sldMkLst>
          <pc:docMk/>
          <pc:sldMk cId="3543213154" sldId="452"/>
        </pc:sldMkLst>
        <pc:spChg chg="mod">
          <ac:chgData name="arturo schofield astorga" userId="2f896e1544c6061a" providerId="LiveId" clId="{99D1974F-6214-4DF4-B6B1-96E0A37B485E}" dt="2023-03-16T01:05:40.112" v="1525" actId="1076"/>
          <ac:spMkLst>
            <pc:docMk/>
            <pc:sldMk cId="3543213154" sldId="452"/>
            <ac:spMk id="5" creationId="{00000000-0000-0000-0000-000000000000}"/>
          </ac:spMkLst>
        </pc:spChg>
        <pc:spChg chg="mod">
          <ac:chgData name="arturo schofield astorga" userId="2f896e1544c6061a" providerId="LiveId" clId="{99D1974F-6214-4DF4-B6B1-96E0A37B485E}" dt="2023-03-16T01:05:40.112" v="1525" actId="1076"/>
          <ac:spMkLst>
            <pc:docMk/>
            <pc:sldMk cId="3543213154" sldId="452"/>
            <ac:spMk id="6" creationId="{00000000-0000-0000-0000-000000000000}"/>
          </ac:spMkLst>
        </pc:spChg>
        <pc:spChg chg="mod">
          <ac:chgData name="arturo schofield astorga" userId="2f896e1544c6061a" providerId="LiveId" clId="{99D1974F-6214-4DF4-B6B1-96E0A37B485E}" dt="2023-03-16T01:05:23.307" v="1519" actId="1076"/>
          <ac:spMkLst>
            <pc:docMk/>
            <pc:sldMk cId="3543213154" sldId="452"/>
            <ac:spMk id="10" creationId="{64554056-ED9C-ABB9-4E72-CAC9E252FA65}"/>
          </ac:spMkLst>
        </pc:spChg>
        <pc:picChg chg="mod">
          <ac:chgData name="arturo schofield astorga" userId="2f896e1544c6061a" providerId="LiveId" clId="{99D1974F-6214-4DF4-B6B1-96E0A37B485E}" dt="2023-03-16T01:05:40.112" v="1525" actId="1076"/>
          <ac:picMkLst>
            <pc:docMk/>
            <pc:sldMk cId="3543213154" sldId="452"/>
            <ac:picMk id="2" creationId="{58F2111F-C0EF-1008-1A70-A00472035B65}"/>
          </ac:picMkLst>
        </pc:picChg>
        <pc:picChg chg="add mod">
          <ac:chgData name="arturo schofield astorga" userId="2f896e1544c6061a" providerId="LiveId" clId="{99D1974F-6214-4DF4-B6B1-96E0A37B485E}" dt="2023-03-16T01:05:50.377" v="1530" actId="1076"/>
          <ac:picMkLst>
            <pc:docMk/>
            <pc:sldMk cId="3543213154" sldId="452"/>
            <ac:picMk id="3" creationId="{CFC409F3-67ED-3A33-A777-56E94FDBF579}"/>
          </ac:picMkLst>
        </pc:picChg>
        <pc:picChg chg="del mod">
          <ac:chgData name="arturo schofield astorga" userId="2f896e1544c6061a" providerId="LiveId" clId="{99D1974F-6214-4DF4-B6B1-96E0A37B485E}" dt="2023-03-16T01:05:43.616" v="1526" actId="478"/>
          <ac:picMkLst>
            <pc:docMk/>
            <pc:sldMk cId="3543213154" sldId="452"/>
            <ac:picMk id="7" creationId="{D7DEA84D-ED51-93DD-8C87-5B2C3B0683DE}"/>
          </ac:picMkLst>
        </pc:picChg>
      </pc:sldChg>
      <pc:sldChg chg="addSp delSp modSp add mod">
        <pc:chgData name="arturo schofield astorga" userId="2f896e1544c6061a" providerId="LiveId" clId="{99D1974F-6214-4DF4-B6B1-96E0A37B485E}" dt="2023-03-16T01:06:32.466" v="1540" actId="1076"/>
        <pc:sldMkLst>
          <pc:docMk/>
          <pc:sldMk cId="2987391300" sldId="453"/>
        </pc:sldMkLst>
        <pc:spChg chg="mod">
          <ac:chgData name="arturo schofield astorga" userId="2f896e1544c6061a" providerId="LiveId" clId="{99D1974F-6214-4DF4-B6B1-96E0A37B485E}" dt="2023-03-16T01:06:32.466" v="1540" actId="1076"/>
          <ac:spMkLst>
            <pc:docMk/>
            <pc:sldMk cId="2987391300" sldId="453"/>
            <ac:spMk id="5" creationId="{00000000-0000-0000-0000-000000000000}"/>
          </ac:spMkLst>
        </pc:spChg>
        <pc:spChg chg="mod">
          <ac:chgData name="arturo schofield astorga" userId="2f896e1544c6061a" providerId="LiveId" clId="{99D1974F-6214-4DF4-B6B1-96E0A37B485E}" dt="2023-03-16T01:06:32.466" v="1540" actId="1076"/>
          <ac:spMkLst>
            <pc:docMk/>
            <pc:sldMk cId="2987391300" sldId="453"/>
            <ac:spMk id="6" creationId="{00000000-0000-0000-0000-000000000000}"/>
          </ac:spMkLst>
        </pc:spChg>
        <pc:picChg chg="mod">
          <ac:chgData name="arturo schofield astorga" userId="2f896e1544c6061a" providerId="LiveId" clId="{99D1974F-6214-4DF4-B6B1-96E0A37B485E}" dt="2023-03-16T01:06:32.466" v="1540" actId="1076"/>
          <ac:picMkLst>
            <pc:docMk/>
            <pc:sldMk cId="2987391300" sldId="453"/>
            <ac:picMk id="2" creationId="{3852C8B1-D107-5AA9-FDA1-551B4DFFC110}"/>
          </ac:picMkLst>
        </pc:picChg>
        <pc:picChg chg="del">
          <ac:chgData name="arturo schofield astorga" userId="2f896e1544c6061a" providerId="LiveId" clId="{99D1974F-6214-4DF4-B6B1-96E0A37B485E}" dt="2023-03-16T01:06:18.249" v="1535" actId="478"/>
          <ac:picMkLst>
            <pc:docMk/>
            <pc:sldMk cId="2987391300" sldId="453"/>
            <ac:picMk id="3" creationId="{FADD2C64-8205-3805-A60E-DBA8C5B0679D}"/>
          </ac:picMkLst>
        </pc:picChg>
        <pc:picChg chg="add mod">
          <ac:chgData name="arturo schofield astorga" userId="2f896e1544c6061a" providerId="LiveId" clId="{99D1974F-6214-4DF4-B6B1-96E0A37B485E}" dt="2023-03-16T01:06:23.801" v="1538" actId="1076"/>
          <ac:picMkLst>
            <pc:docMk/>
            <pc:sldMk cId="2987391300" sldId="453"/>
            <ac:picMk id="8" creationId="{4C6C2D5B-345E-B002-2F1E-C8DE684C1B17}"/>
          </ac:picMkLst>
        </pc:picChg>
      </pc:sldChg>
      <pc:sldChg chg="modSp add mod">
        <pc:chgData name="arturo schofield astorga" userId="2f896e1544c6061a" providerId="LiveId" clId="{99D1974F-6214-4DF4-B6B1-96E0A37B485E}" dt="2023-03-16T01:08:06.313" v="1546"/>
        <pc:sldMkLst>
          <pc:docMk/>
          <pc:sldMk cId="412372463" sldId="454"/>
        </pc:sldMkLst>
        <pc:spChg chg="mod">
          <ac:chgData name="arturo schofield astorga" userId="2f896e1544c6061a" providerId="LiveId" clId="{99D1974F-6214-4DF4-B6B1-96E0A37B485E}" dt="2023-03-16T01:08:06.313" v="1546"/>
          <ac:spMkLst>
            <pc:docMk/>
            <pc:sldMk cId="412372463" sldId="454"/>
            <ac:spMk id="4" creationId="{00000000-0000-0000-0000-000000000000}"/>
          </ac:spMkLst>
        </pc:spChg>
        <pc:spChg chg="mod">
          <ac:chgData name="arturo schofield astorga" userId="2f896e1544c6061a" providerId="LiveId" clId="{99D1974F-6214-4DF4-B6B1-96E0A37B485E}" dt="2023-03-16T01:07:56.106" v="1544"/>
          <ac:spMkLst>
            <pc:docMk/>
            <pc:sldMk cId="412372463" sldId="454"/>
            <ac:spMk id="7" creationId="{AA202DAB-AA0B-839A-1352-E536D3C4C2ED}"/>
          </ac:spMkLst>
        </pc:spChg>
      </pc:sldChg>
      <pc:sldChg chg="delSp modSp add mod">
        <pc:chgData name="arturo schofield astorga" userId="2f896e1544c6061a" providerId="LiveId" clId="{99D1974F-6214-4DF4-B6B1-96E0A37B485E}" dt="2023-03-16T01:11:11.408" v="1579" actId="207"/>
        <pc:sldMkLst>
          <pc:docMk/>
          <pc:sldMk cId="3591615305" sldId="455"/>
        </pc:sldMkLst>
        <pc:spChg chg="mod">
          <ac:chgData name="arturo schofield astorga" userId="2f896e1544c6061a" providerId="LiveId" clId="{99D1974F-6214-4DF4-B6B1-96E0A37B485E}" dt="2023-03-16T01:10:07.730" v="1566"/>
          <ac:spMkLst>
            <pc:docMk/>
            <pc:sldMk cId="3591615305" sldId="455"/>
            <ac:spMk id="4" creationId="{00000000-0000-0000-0000-000000000000}"/>
          </ac:spMkLst>
        </pc:spChg>
        <pc:spChg chg="mod">
          <ac:chgData name="arturo schofield astorga" userId="2f896e1544c6061a" providerId="LiveId" clId="{99D1974F-6214-4DF4-B6B1-96E0A37B485E}" dt="2023-03-16T01:11:11.408" v="1579" actId="207"/>
          <ac:spMkLst>
            <pc:docMk/>
            <pc:sldMk cId="3591615305" sldId="455"/>
            <ac:spMk id="5" creationId="{00000000-0000-0000-0000-000000000000}"/>
          </ac:spMkLst>
        </pc:spChg>
        <pc:spChg chg="mod">
          <ac:chgData name="arturo schofield astorga" userId="2f896e1544c6061a" providerId="LiveId" clId="{99D1974F-6214-4DF4-B6B1-96E0A37B485E}" dt="2023-03-16T01:10:19.631" v="1573"/>
          <ac:spMkLst>
            <pc:docMk/>
            <pc:sldMk cId="3591615305" sldId="455"/>
            <ac:spMk id="6" creationId="{00000000-0000-0000-0000-000000000000}"/>
          </ac:spMkLst>
        </pc:spChg>
        <pc:spChg chg="del">
          <ac:chgData name="arturo schofield astorga" userId="2f896e1544c6061a" providerId="LiveId" clId="{99D1974F-6214-4DF4-B6B1-96E0A37B485E}" dt="2023-03-16T01:10:09.835" v="1568" actId="478"/>
          <ac:spMkLst>
            <pc:docMk/>
            <pc:sldMk cId="3591615305" sldId="455"/>
            <ac:spMk id="7" creationId="{FF1D980C-C7EB-5BD3-39F5-74786464DE7C}"/>
          </ac:spMkLst>
        </pc:spChg>
        <pc:picChg chg="del">
          <ac:chgData name="arturo schofield astorga" userId="2f896e1544c6061a" providerId="LiveId" clId="{99D1974F-6214-4DF4-B6B1-96E0A37B485E}" dt="2023-03-16T01:10:09.359" v="1567" actId="478"/>
          <ac:picMkLst>
            <pc:docMk/>
            <pc:sldMk cId="3591615305" sldId="455"/>
            <ac:picMk id="8" creationId="{20EC2F68-7CA6-7C83-445C-580D306AB989}"/>
          </ac:picMkLst>
        </pc:picChg>
      </pc:sldChg>
      <pc:sldChg chg="modSp add mod">
        <pc:chgData name="arturo schofield astorga" userId="2f896e1544c6061a" providerId="LiveId" clId="{99D1974F-6214-4DF4-B6B1-96E0A37B485E}" dt="2023-03-16T01:11:40.305" v="1588" actId="20577"/>
        <pc:sldMkLst>
          <pc:docMk/>
          <pc:sldMk cId="3973320695" sldId="456"/>
        </pc:sldMkLst>
        <pc:spChg chg="mod">
          <ac:chgData name="arturo schofield astorga" userId="2f896e1544c6061a" providerId="LiveId" clId="{99D1974F-6214-4DF4-B6B1-96E0A37B485E}" dt="2023-03-16T01:11:40.305" v="1588" actId="20577"/>
          <ac:spMkLst>
            <pc:docMk/>
            <pc:sldMk cId="3973320695" sldId="456"/>
            <ac:spMk id="5" creationId="{921040E1-E621-BCAE-4EF2-01F7AA10F7B1}"/>
          </ac:spMkLst>
        </pc:spChg>
      </pc:sldChg>
      <pc:sldChg chg="delSp modSp add mod">
        <pc:chgData name="arturo schofield astorga" userId="2f896e1544c6061a" providerId="LiveId" clId="{99D1974F-6214-4DF4-B6B1-96E0A37B485E}" dt="2023-03-16T01:13:04.767" v="1784" actId="1076"/>
        <pc:sldMkLst>
          <pc:docMk/>
          <pc:sldMk cId="770809996" sldId="457"/>
        </pc:sldMkLst>
        <pc:spChg chg="mod">
          <ac:chgData name="arturo schofield astorga" userId="2f896e1544c6061a" providerId="LiveId" clId="{99D1974F-6214-4DF4-B6B1-96E0A37B485E}" dt="2023-03-16T01:13:04.767" v="1784" actId="1076"/>
          <ac:spMkLst>
            <pc:docMk/>
            <pc:sldMk cId="770809996" sldId="457"/>
            <ac:spMk id="4" creationId="{00000000-0000-0000-0000-000000000000}"/>
          </ac:spMkLst>
        </pc:spChg>
        <pc:spChg chg="mod">
          <ac:chgData name="arturo schofield astorga" userId="2f896e1544c6061a" providerId="LiveId" clId="{99D1974F-6214-4DF4-B6B1-96E0A37B485E}" dt="2023-03-16T01:13:01.170" v="1783" actId="1076"/>
          <ac:spMkLst>
            <pc:docMk/>
            <pc:sldMk cId="770809996" sldId="457"/>
            <ac:spMk id="6" creationId="{C9109F74-8622-7404-487A-C9458E446D73}"/>
          </ac:spMkLst>
        </pc:spChg>
        <pc:spChg chg="mod">
          <ac:chgData name="arturo schofield astorga" userId="2f896e1544c6061a" providerId="LiveId" clId="{99D1974F-6214-4DF4-B6B1-96E0A37B485E}" dt="2023-03-16T01:13:01.170" v="1783" actId="1076"/>
          <ac:spMkLst>
            <pc:docMk/>
            <pc:sldMk cId="770809996" sldId="457"/>
            <ac:spMk id="7" creationId="{AA202DAB-AA0B-839A-1352-E536D3C4C2ED}"/>
          </ac:spMkLst>
        </pc:spChg>
        <pc:picChg chg="del">
          <ac:chgData name="arturo schofield astorga" userId="2f896e1544c6061a" providerId="LiveId" clId="{99D1974F-6214-4DF4-B6B1-96E0A37B485E}" dt="2023-03-16T01:12:51.962" v="1781" actId="478"/>
          <ac:picMkLst>
            <pc:docMk/>
            <pc:sldMk cId="770809996" sldId="457"/>
            <ac:picMk id="5" creationId="{7BAA4571-91A5-E801-19E4-B62ABF9F90F9}"/>
          </ac:picMkLst>
        </pc:picChg>
      </pc:sldChg>
      <pc:sldChg chg="add">
        <pc:chgData name="arturo schofield astorga" userId="2f896e1544c6061a" providerId="LiveId" clId="{99D1974F-6214-4DF4-B6B1-96E0A37B485E}" dt="2023-03-16T01:13:28.435" v="1785"/>
        <pc:sldMkLst>
          <pc:docMk/>
          <pc:sldMk cId="3382915250" sldId="458"/>
        </pc:sldMkLst>
      </pc:sldChg>
    </pc:docChg>
  </pc:docChgLst>
  <pc:docChgLst>
    <pc:chgData name="arturo schofield astorga" userId="2f896e1544c6061a" providerId="LiveId" clId="{1127859F-B4E5-4D72-B144-F1BB5CFA8F4E}"/>
    <pc:docChg chg="undo custSel addSld delSld modSld modMainMaster">
      <pc:chgData name="arturo schofield astorga" userId="2f896e1544c6061a" providerId="LiveId" clId="{1127859F-B4E5-4D72-B144-F1BB5CFA8F4E}" dt="2023-03-16T16:18:24.031" v="405" actId="20577"/>
      <pc:docMkLst>
        <pc:docMk/>
      </pc:docMkLst>
      <pc:sldChg chg="addSp delSp modSp mod">
        <pc:chgData name="arturo schofield astorga" userId="2f896e1544c6061a" providerId="LiveId" clId="{1127859F-B4E5-4D72-B144-F1BB5CFA8F4E}" dt="2023-03-16T15:49:35.803" v="12"/>
        <pc:sldMkLst>
          <pc:docMk/>
          <pc:sldMk cId="0" sldId="256"/>
        </pc:sldMkLst>
        <pc:spChg chg="mod">
          <ac:chgData name="arturo schofield astorga" userId="2f896e1544c6061a" providerId="LiveId" clId="{1127859F-B4E5-4D72-B144-F1BB5CFA8F4E}" dt="2023-03-16T15:49:35.803" v="12"/>
          <ac:spMkLst>
            <pc:docMk/>
            <pc:sldMk cId="0" sldId="256"/>
            <ac:spMk id="2" creationId="{00000000-0000-0000-0000-000000000000}"/>
          </ac:spMkLst>
        </pc:spChg>
        <pc:picChg chg="add mod ord">
          <ac:chgData name="arturo schofield astorga" userId="2f896e1544c6061a" providerId="LiveId" clId="{1127859F-B4E5-4D72-B144-F1BB5CFA8F4E}" dt="2023-03-16T15:48:14.975" v="6" actId="167"/>
          <ac:picMkLst>
            <pc:docMk/>
            <pc:sldMk cId="0" sldId="256"/>
            <ac:picMk id="4" creationId="{69426939-E9DD-018E-147A-709ED53D36C9}"/>
          </ac:picMkLst>
        </pc:picChg>
        <pc:picChg chg="del">
          <ac:chgData name="arturo schofield astorga" userId="2f896e1544c6061a" providerId="LiveId" clId="{1127859F-B4E5-4D72-B144-F1BB5CFA8F4E}" dt="2023-03-16T15:48:05.093" v="0" actId="478"/>
          <ac:picMkLst>
            <pc:docMk/>
            <pc:sldMk cId="0" sldId="256"/>
            <ac:picMk id="5" creationId="{8FBDD8C6-4FF7-7283-C5F1-F359E7544D0E}"/>
          </ac:picMkLst>
        </pc:picChg>
      </pc:sldChg>
      <pc:sldChg chg="delSp modSp mod setBg modAnim">
        <pc:chgData name="arturo schofield astorga" userId="2f896e1544c6061a" providerId="LiveId" clId="{1127859F-B4E5-4D72-B144-F1BB5CFA8F4E}" dt="2023-03-16T15:52:17.334" v="66"/>
        <pc:sldMkLst>
          <pc:docMk/>
          <pc:sldMk cId="3430025100" sldId="269"/>
        </pc:sldMkLst>
        <pc:spChg chg="mod">
          <ac:chgData name="arturo schofield astorga" userId="2f896e1544c6061a" providerId="LiveId" clId="{1127859F-B4E5-4D72-B144-F1BB5CFA8F4E}" dt="2023-03-16T15:50:40.036" v="37" actId="14100"/>
          <ac:spMkLst>
            <pc:docMk/>
            <pc:sldMk cId="3430025100" sldId="269"/>
            <ac:spMk id="4" creationId="{00000000-0000-0000-0000-000000000000}"/>
          </ac:spMkLst>
        </pc:spChg>
        <pc:spChg chg="mod">
          <ac:chgData name="arturo schofield astorga" userId="2f896e1544c6061a" providerId="LiveId" clId="{1127859F-B4E5-4D72-B144-F1BB5CFA8F4E}" dt="2023-03-16T15:50:12.862" v="28" actId="113"/>
          <ac:spMkLst>
            <pc:docMk/>
            <pc:sldMk cId="3430025100" sldId="269"/>
            <ac:spMk id="6" creationId="{00000000-0000-0000-0000-000000000000}"/>
          </ac:spMkLst>
        </pc:spChg>
        <pc:picChg chg="del">
          <ac:chgData name="arturo schofield astorga" userId="2f896e1544c6061a" providerId="LiveId" clId="{1127859F-B4E5-4D72-B144-F1BB5CFA8F4E}" dt="2023-03-16T15:50:17.278" v="30" actId="478"/>
          <ac:picMkLst>
            <pc:docMk/>
            <pc:sldMk cId="3430025100" sldId="269"/>
            <ac:picMk id="7" creationId="{00000000-0000-0000-0000-000000000000}"/>
          </ac:picMkLst>
        </pc:picChg>
        <pc:picChg chg="mod">
          <ac:chgData name="arturo schofield astorga" userId="2f896e1544c6061a" providerId="LiveId" clId="{1127859F-B4E5-4D72-B144-F1BB5CFA8F4E}" dt="2023-03-16T15:50:15.621" v="29" actId="1076"/>
          <ac:picMkLst>
            <pc:docMk/>
            <pc:sldMk cId="3430025100" sldId="269"/>
            <ac:picMk id="10" creationId="{00000000-0000-0000-0000-000000000000}"/>
          </ac:picMkLst>
        </pc:picChg>
        <pc:picChg chg="mod">
          <ac:chgData name="arturo schofield astorga" userId="2f896e1544c6061a" providerId="LiveId" clId="{1127859F-B4E5-4D72-B144-F1BB5CFA8F4E}" dt="2023-03-16T15:50:23.592" v="32" actId="1076"/>
          <ac:picMkLst>
            <pc:docMk/>
            <pc:sldMk cId="3430025100" sldId="269"/>
            <ac:picMk id="12" creationId="{00000000-0000-0000-0000-000000000000}"/>
          </ac:picMkLst>
        </pc:picChg>
        <pc:picChg chg="del">
          <ac:chgData name="arturo schofield astorga" userId="2f896e1544c6061a" providerId="LiveId" clId="{1127859F-B4E5-4D72-B144-F1BB5CFA8F4E}" dt="2023-03-16T15:50:18.144" v="31" actId="478"/>
          <ac:picMkLst>
            <pc:docMk/>
            <pc:sldMk cId="3430025100" sldId="269"/>
            <ac:picMk id="13" creationId="{00000000-0000-0000-0000-000000000000}"/>
          </ac:picMkLst>
        </pc:picChg>
      </pc:sldChg>
      <pc:sldChg chg="modSp mod">
        <pc:chgData name="arturo schofield astorga" userId="2f896e1544c6061a" providerId="LiveId" clId="{1127859F-B4E5-4D72-B144-F1BB5CFA8F4E}" dt="2023-03-16T15:51:01.891" v="45" actId="1076"/>
        <pc:sldMkLst>
          <pc:docMk/>
          <pc:sldMk cId="556158592" sldId="271"/>
        </pc:sldMkLst>
        <pc:spChg chg="mod">
          <ac:chgData name="arturo schofield astorga" userId="2f896e1544c6061a" providerId="LiveId" clId="{1127859F-B4E5-4D72-B144-F1BB5CFA8F4E}" dt="2023-03-16T15:50:56.846" v="43"/>
          <ac:spMkLst>
            <pc:docMk/>
            <pc:sldMk cId="556158592" sldId="271"/>
            <ac:spMk id="6" creationId="{00000000-0000-0000-0000-000000000000}"/>
          </ac:spMkLst>
        </pc:spChg>
        <pc:picChg chg="mod">
          <ac:chgData name="arturo schofield astorga" userId="2f896e1544c6061a" providerId="LiveId" clId="{1127859F-B4E5-4D72-B144-F1BB5CFA8F4E}" dt="2023-03-16T15:50:59.947" v="44" actId="1076"/>
          <ac:picMkLst>
            <pc:docMk/>
            <pc:sldMk cId="556158592" sldId="271"/>
            <ac:picMk id="3" creationId="{FDAF7F74-CEC6-AB64-6946-0574FA8865F3}"/>
          </ac:picMkLst>
        </pc:picChg>
        <pc:picChg chg="mod">
          <ac:chgData name="arturo schofield astorga" userId="2f896e1544c6061a" providerId="LiveId" clId="{1127859F-B4E5-4D72-B144-F1BB5CFA8F4E}" dt="2023-03-16T15:51:01.891" v="45" actId="1076"/>
          <ac:picMkLst>
            <pc:docMk/>
            <pc:sldMk cId="556158592" sldId="271"/>
            <ac:picMk id="8" creationId="{00000000-0000-0000-0000-000000000000}"/>
          </ac:picMkLst>
        </pc:picChg>
      </pc:sldChg>
      <pc:sldChg chg="addSp delSp modSp mod setBg">
        <pc:chgData name="arturo schofield astorga" userId="2f896e1544c6061a" providerId="LiveId" clId="{1127859F-B4E5-4D72-B144-F1BB5CFA8F4E}" dt="2023-03-16T15:52:17.334" v="66"/>
        <pc:sldMkLst>
          <pc:docMk/>
          <pc:sldMk cId="3048056481" sldId="273"/>
        </pc:sldMkLst>
        <pc:spChg chg="mod">
          <ac:chgData name="arturo schofield astorga" userId="2f896e1544c6061a" providerId="LiveId" clId="{1127859F-B4E5-4D72-B144-F1BB5CFA8F4E}" dt="2023-03-16T15:51:20.367" v="51" actId="1076"/>
          <ac:spMkLst>
            <pc:docMk/>
            <pc:sldMk cId="3048056481" sldId="273"/>
            <ac:spMk id="5" creationId="{00000000-0000-0000-0000-000000000000}"/>
          </ac:spMkLst>
        </pc:spChg>
        <pc:spChg chg="mod">
          <ac:chgData name="arturo schofield astorga" userId="2f896e1544c6061a" providerId="LiveId" clId="{1127859F-B4E5-4D72-B144-F1BB5CFA8F4E}" dt="2023-03-16T15:51:20.367" v="51" actId="1076"/>
          <ac:spMkLst>
            <pc:docMk/>
            <pc:sldMk cId="3048056481" sldId="273"/>
            <ac:spMk id="6" creationId="{00000000-0000-0000-0000-000000000000}"/>
          </ac:spMkLst>
        </pc:spChg>
        <pc:spChg chg="add del mod ord">
          <ac:chgData name="arturo schofield astorga" userId="2f896e1544c6061a" providerId="LiveId" clId="{1127859F-B4E5-4D72-B144-F1BB5CFA8F4E}" dt="2023-03-16T15:51:42.397" v="61"/>
          <ac:spMkLst>
            <pc:docMk/>
            <pc:sldMk cId="3048056481" sldId="273"/>
            <ac:spMk id="7" creationId="{9FD9E655-9D3F-D38B-AE7E-8F3B8450AE79}"/>
          </ac:spMkLst>
        </pc:spChg>
        <pc:picChg chg="del">
          <ac:chgData name="arturo schofield astorga" userId="2f896e1544c6061a" providerId="LiveId" clId="{1127859F-B4E5-4D72-B144-F1BB5CFA8F4E}" dt="2023-03-16T15:51:14.974" v="49" actId="478"/>
          <ac:picMkLst>
            <pc:docMk/>
            <pc:sldMk cId="3048056481" sldId="273"/>
            <ac:picMk id="2" creationId="{C3FE8023-18F7-56BB-172B-DC86D695DAD1}"/>
          </ac:picMkLst>
        </pc:picChg>
        <pc:picChg chg="add mod">
          <ac:chgData name="arturo schofield astorga" userId="2f896e1544c6061a" providerId="LiveId" clId="{1127859F-B4E5-4D72-B144-F1BB5CFA8F4E}" dt="2023-03-16T15:52:09.900" v="63" actId="1076"/>
          <ac:picMkLst>
            <pc:docMk/>
            <pc:sldMk cId="3048056481" sldId="273"/>
            <ac:picMk id="3" creationId="{823CF9F3-2795-DA1B-FDE5-E537E1A37868}"/>
          </ac:picMkLst>
        </pc:picChg>
        <pc:picChg chg="del">
          <ac:chgData name="arturo schofield astorga" userId="2f896e1544c6061a" providerId="LiveId" clId="{1127859F-B4E5-4D72-B144-F1BB5CFA8F4E}" dt="2023-03-16T15:51:23.442" v="52" actId="478"/>
          <ac:picMkLst>
            <pc:docMk/>
            <pc:sldMk cId="3048056481" sldId="273"/>
            <ac:picMk id="8" creationId="{C76DEA7C-3716-DACD-F1B4-3045D4A51D61}"/>
          </ac:picMkLst>
        </pc:picChg>
        <pc:picChg chg="mod">
          <ac:chgData name="arturo schofield astorga" userId="2f896e1544c6061a" providerId="LiveId" clId="{1127859F-B4E5-4D72-B144-F1BB5CFA8F4E}" dt="2023-03-16T15:51:20.367" v="51" actId="1076"/>
          <ac:picMkLst>
            <pc:docMk/>
            <pc:sldMk cId="3048056481" sldId="273"/>
            <ac:picMk id="9" creationId="{00000000-0000-0000-0000-000000000000}"/>
          </ac:picMkLst>
        </pc:picChg>
      </pc:sldChg>
      <pc:sldChg chg="del">
        <pc:chgData name="arturo schofield astorga" userId="2f896e1544c6061a" providerId="LiveId" clId="{1127859F-B4E5-4D72-B144-F1BB5CFA8F4E}" dt="2023-03-16T16:18:08.268" v="403" actId="47"/>
        <pc:sldMkLst>
          <pc:docMk/>
          <pc:sldMk cId="2035597799" sldId="444"/>
        </pc:sldMkLst>
      </pc:sldChg>
      <pc:sldChg chg="addSp delSp modSp mod">
        <pc:chgData name="arturo schofield astorga" userId="2f896e1544c6061a" providerId="LiveId" clId="{1127859F-B4E5-4D72-B144-F1BB5CFA8F4E}" dt="2023-03-16T15:53:59.615" v="86" actId="1076"/>
        <pc:sldMkLst>
          <pc:docMk/>
          <pc:sldMk cId="2363313771" sldId="459"/>
        </pc:sldMkLst>
        <pc:spChg chg="mod">
          <ac:chgData name="arturo schofield astorga" userId="2f896e1544c6061a" providerId="LiveId" clId="{1127859F-B4E5-4D72-B144-F1BB5CFA8F4E}" dt="2023-03-16T15:53:16.185" v="85"/>
          <ac:spMkLst>
            <pc:docMk/>
            <pc:sldMk cId="2363313771" sldId="459"/>
            <ac:spMk id="4" creationId="{00000000-0000-0000-0000-000000000000}"/>
          </ac:spMkLst>
        </pc:spChg>
        <pc:spChg chg="mod">
          <ac:chgData name="arturo schofield astorga" userId="2f896e1544c6061a" providerId="LiveId" clId="{1127859F-B4E5-4D72-B144-F1BB5CFA8F4E}" dt="2023-03-16T15:52:45.536" v="73" actId="14100"/>
          <ac:spMkLst>
            <pc:docMk/>
            <pc:sldMk cId="2363313771" sldId="459"/>
            <ac:spMk id="5" creationId="{00000000-0000-0000-0000-000000000000}"/>
          </ac:spMkLst>
        </pc:spChg>
        <pc:spChg chg="mod">
          <ac:chgData name="arturo schofield astorga" userId="2f896e1544c6061a" providerId="LiveId" clId="{1127859F-B4E5-4D72-B144-F1BB5CFA8F4E}" dt="2023-03-16T15:52:43.358" v="72" actId="255"/>
          <ac:spMkLst>
            <pc:docMk/>
            <pc:sldMk cId="2363313771" sldId="459"/>
            <ac:spMk id="6" creationId="{00000000-0000-0000-0000-000000000000}"/>
          </ac:spMkLst>
        </pc:spChg>
        <pc:spChg chg="mod">
          <ac:chgData name="arturo schofield astorga" userId="2f896e1544c6061a" providerId="LiveId" clId="{1127859F-B4E5-4D72-B144-F1BB5CFA8F4E}" dt="2023-03-16T15:53:08.006" v="82" actId="14100"/>
          <ac:spMkLst>
            <pc:docMk/>
            <pc:sldMk cId="2363313771" sldId="459"/>
            <ac:spMk id="7" creationId="{DFE2F56B-6315-32C1-692B-BEE5050B125D}"/>
          </ac:spMkLst>
        </pc:spChg>
        <pc:picChg chg="mod">
          <ac:chgData name="arturo schofield astorga" userId="2f896e1544c6061a" providerId="LiveId" clId="{1127859F-B4E5-4D72-B144-F1BB5CFA8F4E}" dt="2023-03-16T15:53:59.615" v="86" actId="1076"/>
          <ac:picMkLst>
            <pc:docMk/>
            <pc:sldMk cId="2363313771" sldId="459"/>
            <ac:picMk id="2" creationId="{3852C8B1-D107-5AA9-FDA1-551B4DFFC110}"/>
          </ac:picMkLst>
        </pc:picChg>
        <pc:picChg chg="del">
          <ac:chgData name="arturo schofield astorga" userId="2f896e1544c6061a" providerId="LiveId" clId="{1127859F-B4E5-4D72-B144-F1BB5CFA8F4E}" dt="2023-03-16T15:52:49.010" v="74" actId="478"/>
          <ac:picMkLst>
            <pc:docMk/>
            <pc:sldMk cId="2363313771" sldId="459"/>
            <ac:picMk id="3" creationId="{18046DF3-23CE-5ED1-6D40-CAB7F3D95760}"/>
          </ac:picMkLst>
        </pc:picChg>
        <pc:picChg chg="add mod">
          <ac:chgData name="arturo schofield astorga" userId="2f896e1544c6061a" providerId="LiveId" clId="{1127859F-B4E5-4D72-B144-F1BB5CFA8F4E}" dt="2023-03-16T15:52:57.682" v="79" actId="1076"/>
          <ac:picMkLst>
            <pc:docMk/>
            <pc:sldMk cId="2363313771" sldId="459"/>
            <ac:picMk id="8" creationId="{D58C0B02-D702-E7CA-0516-8FD619F2F3D9}"/>
          </ac:picMkLst>
        </pc:picChg>
      </pc:sldChg>
      <pc:sldChg chg="addSp delSp modSp mod">
        <pc:chgData name="arturo schofield astorga" userId="2f896e1544c6061a" providerId="LiveId" clId="{1127859F-B4E5-4D72-B144-F1BB5CFA8F4E}" dt="2023-03-16T15:55:26.422" v="111"/>
        <pc:sldMkLst>
          <pc:docMk/>
          <pc:sldMk cId="4171495606" sldId="460"/>
        </pc:sldMkLst>
        <pc:spChg chg="mod">
          <ac:chgData name="arturo schofield astorga" userId="2f896e1544c6061a" providerId="LiveId" clId="{1127859F-B4E5-4D72-B144-F1BB5CFA8F4E}" dt="2023-03-16T15:55:26.422" v="111"/>
          <ac:spMkLst>
            <pc:docMk/>
            <pc:sldMk cId="4171495606" sldId="460"/>
            <ac:spMk id="4" creationId="{00000000-0000-0000-0000-000000000000}"/>
          </ac:spMkLst>
        </pc:spChg>
        <pc:spChg chg="mod">
          <ac:chgData name="arturo schofield astorga" userId="2f896e1544c6061a" providerId="LiveId" clId="{1127859F-B4E5-4D72-B144-F1BB5CFA8F4E}" dt="2023-03-16T15:54:36.724" v="97" actId="14100"/>
          <ac:spMkLst>
            <pc:docMk/>
            <pc:sldMk cId="4171495606" sldId="460"/>
            <ac:spMk id="5" creationId="{00000000-0000-0000-0000-000000000000}"/>
          </ac:spMkLst>
        </pc:spChg>
        <pc:spChg chg="add mod ord">
          <ac:chgData name="arturo schofield astorga" userId="2f896e1544c6061a" providerId="LiveId" clId="{1127859F-B4E5-4D72-B144-F1BB5CFA8F4E}" dt="2023-03-16T15:55:19.400" v="109" actId="1582"/>
          <ac:spMkLst>
            <pc:docMk/>
            <pc:sldMk cId="4171495606" sldId="460"/>
            <ac:spMk id="7" creationId="{322FF619-8FCC-94A8-57BD-D275F16AD6E7}"/>
          </ac:spMkLst>
        </pc:spChg>
        <pc:spChg chg="mod">
          <ac:chgData name="arturo schofield astorga" userId="2f896e1544c6061a" providerId="LiveId" clId="{1127859F-B4E5-4D72-B144-F1BB5CFA8F4E}" dt="2023-03-16T15:54:34.243" v="96" actId="1076"/>
          <ac:spMkLst>
            <pc:docMk/>
            <pc:sldMk cId="4171495606" sldId="460"/>
            <ac:spMk id="10" creationId="{5EF49ACF-1DA0-F04F-5385-F932351021F8}"/>
          </ac:spMkLst>
        </pc:spChg>
        <pc:picChg chg="mod">
          <ac:chgData name="arturo schofield astorga" userId="2f896e1544c6061a" providerId="LiveId" clId="{1127859F-B4E5-4D72-B144-F1BB5CFA8F4E}" dt="2023-03-16T15:54:34.243" v="96" actId="1076"/>
          <ac:picMkLst>
            <pc:docMk/>
            <pc:sldMk cId="4171495606" sldId="460"/>
            <ac:picMk id="2" creationId="{58F2111F-C0EF-1008-1A70-A00472035B65}"/>
          </ac:picMkLst>
        </pc:picChg>
        <pc:picChg chg="del">
          <ac:chgData name="arturo schofield astorga" userId="2f896e1544c6061a" providerId="LiveId" clId="{1127859F-B4E5-4D72-B144-F1BB5CFA8F4E}" dt="2023-03-16T15:54:37.844" v="98" actId="478"/>
          <ac:picMkLst>
            <pc:docMk/>
            <pc:sldMk cId="4171495606" sldId="460"/>
            <ac:picMk id="3" creationId="{5102F89E-D4A4-75BA-AFE8-5810CA83E974}"/>
          </ac:picMkLst>
        </pc:picChg>
        <pc:picChg chg="add mod">
          <ac:chgData name="arturo schofield astorga" userId="2f896e1544c6061a" providerId="LiveId" clId="{1127859F-B4E5-4D72-B144-F1BB5CFA8F4E}" dt="2023-03-16T15:54:46.745" v="100" actId="1076"/>
          <ac:picMkLst>
            <pc:docMk/>
            <pc:sldMk cId="4171495606" sldId="460"/>
            <ac:picMk id="6" creationId="{BC9AB918-A664-B134-DF60-BF84FF358A8A}"/>
          </ac:picMkLst>
        </pc:picChg>
      </pc:sldChg>
      <pc:sldChg chg="addSp delSp modSp mod">
        <pc:chgData name="arturo schofield astorga" userId="2f896e1544c6061a" providerId="LiveId" clId="{1127859F-B4E5-4D72-B144-F1BB5CFA8F4E}" dt="2023-03-16T15:57:23.673" v="142" actId="14100"/>
        <pc:sldMkLst>
          <pc:docMk/>
          <pc:sldMk cId="3139941696" sldId="461"/>
        </pc:sldMkLst>
        <pc:spChg chg="mod">
          <ac:chgData name="arturo schofield astorga" userId="2f896e1544c6061a" providerId="LiveId" clId="{1127859F-B4E5-4D72-B144-F1BB5CFA8F4E}" dt="2023-03-16T15:57:23.673" v="142" actId="14100"/>
          <ac:spMkLst>
            <pc:docMk/>
            <pc:sldMk cId="3139941696" sldId="461"/>
            <ac:spMk id="3" creationId="{969F2588-9FE0-6F3F-FCB1-A1251C7484B5}"/>
          </ac:spMkLst>
        </pc:spChg>
        <pc:spChg chg="mod">
          <ac:chgData name="arturo schofield astorga" userId="2f896e1544c6061a" providerId="LiveId" clId="{1127859F-B4E5-4D72-B144-F1BB5CFA8F4E}" dt="2023-03-16T15:56:50.319" v="132" actId="14100"/>
          <ac:spMkLst>
            <pc:docMk/>
            <pc:sldMk cId="3139941696" sldId="461"/>
            <ac:spMk id="5" creationId="{00000000-0000-0000-0000-000000000000}"/>
          </ac:spMkLst>
        </pc:spChg>
        <pc:spChg chg="mod">
          <ac:chgData name="arturo schofield astorga" userId="2f896e1544c6061a" providerId="LiveId" clId="{1127859F-B4E5-4D72-B144-F1BB5CFA8F4E}" dt="2023-03-16T15:56:43.852" v="130" actId="14100"/>
          <ac:spMkLst>
            <pc:docMk/>
            <pc:sldMk cId="3139941696" sldId="461"/>
            <ac:spMk id="6" creationId="{00000000-0000-0000-0000-000000000000}"/>
          </ac:spMkLst>
        </pc:spChg>
        <pc:picChg chg="del">
          <ac:chgData name="arturo schofield astorga" userId="2f896e1544c6061a" providerId="LiveId" clId="{1127859F-B4E5-4D72-B144-F1BB5CFA8F4E}" dt="2023-03-16T15:56:40.226" v="129" actId="478"/>
          <ac:picMkLst>
            <pc:docMk/>
            <pc:sldMk cId="3139941696" sldId="461"/>
            <ac:picMk id="2" creationId="{EBE4469E-B37B-3B48-5448-4C8F501E8EB4}"/>
          </ac:picMkLst>
        </pc:picChg>
        <pc:picChg chg="add mod">
          <ac:chgData name="arturo schofield astorga" userId="2f896e1544c6061a" providerId="LiveId" clId="{1127859F-B4E5-4D72-B144-F1BB5CFA8F4E}" dt="2023-03-16T15:57:18.529" v="140" actId="1076"/>
          <ac:picMkLst>
            <pc:docMk/>
            <pc:sldMk cId="3139941696" sldId="461"/>
            <ac:picMk id="8" creationId="{68E19970-5A3D-4174-029E-9F4C8DC775DA}"/>
          </ac:picMkLst>
        </pc:picChg>
      </pc:sldChg>
      <pc:sldChg chg="del">
        <pc:chgData name="arturo schofield astorga" userId="2f896e1544c6061a" providerId="LiveId" clId="{1127859F-B4E5-4D72-B144-F1BB5CFA8F4E}" dt="2023-03-16T16:18:08.268" v="403" actId="47"/>
        <pc:sldMkLst>
          <pc:docMk/>
          <pc:sldMk cId="2486893891" sldId="462"/>
        </pc:sldMkLst>
      </pc:sldChg>
      <pc:sldChg chg="del">
        <pc:chgData name="arturo schofield astorga" userId="2f896e1544c6061a" providerId="LiveId" clId="{1127859F-B4E5-4D72-B144-F1BB5CFA8F4E}" dt="2023-03-16T16:18:08.268" v="403" actId="47"/>
        <pc:sldMkLst>
          <pc:docMk/>
          <pc:sldMk cId="2940327050" sldId="463"/>
        </pc:sldMkLst>
      </pc:sldChg>
      <pc:sldChg chg="del">
        <pc:chgData name="arturo schofield astorga" userId="2f896e1544c6061a" providerId="LiveId" clId="{1127859F-B4E5-4D72-B144-F1BB5CFA8F4E}" dt="2023-03-16T16:18:08.268" v="403" actId="47"/>
        <pc:sldMkLst>
          <pc:docMk/>
          <pc:sldMk cId="2525054982" sldId="464"/>
        </pc:sldMkLst>
      </pc:sldChg>
      <pc:sldChg chg="del">
        <pc:chgData name="arturo schofield astorga" userId="2f896e1544c6061a" providerId="LiveId" clId="{1127859F-B4E5-4D72-B144-F1BB5CFA8F4E}" dt="2023-03-16T16:18:08.268" v="403" actId="47"/>
        <pc:sldMkLst>
          <pc:docMk/>
          <pc:sldMk cId="2573789678" sldId="465"/>
        </pc:sldMkLst>
      </pc:sldChg>
      <pc:sldChg chg="del">
        <pc:chgData name="arturo schofield astorga" userId="2f896e1544c6061a" providerId="LiveId" clId="{1127859F-B4E5-4D72-B144-F1BB5CFA8F4E}" dt="2023-03-16T16:18:08.268" v="403" actId="47"/>
        <pc:sldMkLst>
          <pc:docMk/>
          <pc:sldMk cId="2995481456" sldId="466"/>
        </pc:sldMkLst>
      </pc:sldChg>
      <pc:sldChg chg="del">
        <pc:chgData name="arturo schofield astorga" userId="2f896e1544c6061a" providerId="LiveId" clId="{1127859F-B4E5-4D72-B144-F1BB5CFA8F4E}" dt="2023-03-16T16:18:08.268" v="403" actId="47"/>
        <pc:sldMkLst>
          <pc:docMk/>
          <pc:sldMk cId="2908464924" sldId="467"/>
        </pc:sldMkLst>
      </pc:sldChg>
      <pc:sldChg chg="del">
        <pc:chgData name="arturo schofield astorga" userId="2f896e1544c6061a" providerId="LiveId" clId="{1127859F-B4E5-4D72-B144-F1BB5CFA8F4E}" dt="2023-03-16T16:18:08.268" v="403" actId="47"/>
        <pc:sldMkLst>
          <pc:docMk/>
          <pc:sldMk cId="1573022163" sldId="468"/>
        </pc:sldMkLst>
      </pc:sldChg>
      <pc:sldChg chg="del">
        <pc:chgData name="arturo schofield astorga" userId="2f896e1544c6061a" providerId="LiveId" clId="{1127859F-B4E5-4D72-B144-F1BB5CFA8F4E}" dt="2023-03-16T16:18:08.268" v="403" actId="47"/>
        <pc:sldMkLst>
          <pc:docMk/>
          <pc:sldMk cId="2040393399" sldId="469"/>
        </pc:sldMkLst>
      </pc:sldChg>
      <pc:sldChg chg="del">
        <pc:chgData name="arturo schofield astorga" userId="2f896e1544c6061a" providerId="LiveId" clId="{1127859F-B4E5-4D72-B144-F1BB5CFA8F4E}" dt="2023-03-16T16:18:08.268" v="403" actId="47"/>
        <pc:sldMkLst>
          <pc:docMk/>
          <pc:sldMk cId="573118663" sldId="470"/>
        </pc:sldMkLst>
      </pc:sldChg>
      <pc:sldChg chg="del">
        <pc:chgData name="arturo schofield astorga" userId="2f896e1544c6061a" providerId="LiveId" clId="{1127859F-B4E5-4D72-B144-F1BB5CFA8F4E}" dt="2023-03-16T16:18:08.268" v="403" actId="47"/>
        <pc:sldMkLst>
          <pc:docMk/>
          <pc:sldMk cId="63643272" sldId="471"/>
        </pc:sldMkLst>
      </pc:sldChg>
      <pc:sldChg chg="del">
        <pc:chgData name="arturo schofield astorga" userId="2f896e1544c6061a" providerId="LiveId" clId="{1127859F-B4E5-4D72-B144-F1BB5CFA8F4E}" dt="2023-03-16T16:18:08.268" v="403" actId="47"/>
        <pc:sldMkLst>
          <pc:docMk/>
          <pc:sldMk cId="4174894974" sldId="472"/>
        </pc:sldMkLst>
      </pc:sldChg>
      <pc:sldChg chg="del">
        <pc:chgData name="arturo schofield astorga" userId="2f896e1544c6061a" providerId="LiveId" clId="{1127859F-B4E5-4D72-B144-F1BB5CFA8F4E}" dt="2023-03-16T16:18:08.268" v="403" actId="47"/>
        <pc:sldMkLst>
          <pc:docMk/>
          <pc:sldMk cId="552432610" sldId="473"/>
        </pc:sldMkLst>
      </pc:sldChg>
      <pc:sldChg chg="del">
        <pc:chgData name="arturo schofield astorga" userId="2f896e1544c6061a" providerId="LiveId" clId="{1127859F-B4E5-4D72-B144-F1BB5CFA8F4E}" dt="2023-03-16T16:18:08.268" v="403" actId="47"/>
        <pc:sldMkLst>
          <pc:docMk/>
          <pc:sldMk cId="1376803083" sldId="474"/>
        </pc:sldMkLst>
      </pc:sldChg>
      <pc:sldChg chg="del">
        <pc:chgData name="arturo schofield astorga" userId="2f896e1544c6061a" providerId="LiveId" clId="{1127859F-B4E5-4D72-B144-F1BB5CFA8F4E}" dt="2023-03-16T16:18:08.268" v="403" actId="47"/>
        <pc:sldMkLst>
          <pc:docMk/>
          <pc:sldMk cId="2804999769" sldId="475"/>
        </pc:sldMkLst>
      </pc:sldChg>
      <pc:sldChg chg="del">
        <pc:chgData name="arturo schofield astorga" userId="2f896e1544c6061a" providerId="LiveId" clId="{1127859F-B4E5-4D72-B144-F1BB5CFA8F4E}" dt="2023-03-16T16:18:08.268" v="403" actId="47"/>
        <pc:sldMkLst>
          <pc:docMk/>
          <pc:sldMk cId="26777329" sldId="476"/>
        </pc:sldMkLst>
      </pc:sldChg>
      <pc:sldChg chg="del">
        <pc:chgData name="arturo schofield astorga" userId="2f896e1544c6061a" providerId="LiveId" clId="{1127859F-B4E5-4D72-B144-F1BB5CFA8F4E}" dt="2023-03-16T16:18:08.268" v="403" actId="47"/>
        <pc:sldMkLst>
          <pc:docMk/>
          <pc:sldMk cId="2641548351" sldId="477"/>
        </pc:sldMkLst>
      </pc:sldChg>
      <pc:sldChg chg="del">
        <pc:chgData name="arturo schofield astorga" userId="2f896e1544c6061a" providerId="LiveId" clId="{1127859F-B4E5-4D72-B144-F1BB5CFA8F4E}" dt="2023-03-16T16:18:08.268" v="403" actId="47"/>
        <pc:sldMkLst>
          <pc:docMk/>
          <pc:sldMk cId="3009724828" sldId="478"/>
        </pc:sldMkLst>
      </pc:sldChg>
      <pc:sldChg chg="del">
        <pc:chgData name="arturo schofield astorga" userId="2f896e1544c6061a" providerId="LiveId" clId="{1127859F-B4E5-4D72-B144-F1BB5CFA8F4E}" dt="2023-03-16T16:18:08.268" v="403" actId="47"/>
        <pc:sldMkLst>
          <pc:docMk/>
          <pc:sldMk cId="538697886" sldId="479"/>
        </pc:sldMkLst>
      </pc:sldChg>
      <pc:sldChg chg="del">
        <pc:chgData name="arturo schofield astorga" userId="2f896e1544c6061a" providerId="LiveId" clId="{1127859F-B4E5-4D72-B144-F1BB5CFA8F4E}" dt="2023-03-16T16:18:08.268" v="403" actId="47"/>
        <pc:sldMkLst>
          <pc:docMk/>
          <pc:sldMk cId="704878875" sldId="480"/>
        </pc:sldMkLst>
      </pc:sldChg>
      <pc:sldChg chg="del">
        <pc:chgData name="arturo schofield astorga" userId="2f896e1544c6061a" providerId="LiveId" clId="{1127859F-B4E5-4D72-B144-F1BB5CFA8F4E}" dt="2023-03-16T16:18:08.268" v="403" actId="47"/>
        <pc:sldMkLst>
          <pc:docMk/>
          <pc:sldMk cId="3086626329" sldId="481"/>
        </pc:sldMkLst>
      </pc:sldChg>
      <pc:sldChg chg="del">
        <pc:chgData name="arturo schofield astorga" userId="2f896e1544c6061a" providerId="LiveId" clId="{1127859F-B4E5-4D72-B144-F1BB5CFA8F4E}" dt="2023-03-16T16:18:08.268" v="403" actId="47"/>
        <pc:sldMkLst>
          <pc:docMk/>
          <pc:sldMk cId="1349921979" sldId="482"/>
        </pc:sldMkLst>
      </pc:sldChg>
      <pc:sldChg chg="del">
        <pc:chgData name="arturo schofield astorga" userId="2f896e1544c6061a" providerId="LiveId" clId="{1127859F-B4E5-4D72-B144-F1BB5CFA8F4E}" dt="2023-03-16T16:18:08.268" v="403" actId="47"/>
        <pc:sldMkLst>
          <pc:docMk/>
          <pc:sldMk cId="1207580420" sldId="483"/>
        </pc:sldMkLst>
      </pc:sldChg>
      <pc:sldChg chg="del">
        <pc:chgData name="arturo schofield astorga" userId="2f896e1544c6061a" providerId="LiveId" clId="{1127859F-B4E5-4D72-B144-F1BB5CFA8F4E}" dt="2023-03-16T16:18:08.268" v="403" actId="47"/>
        <pc:sldMkLst>
          <pc:docMk/>
          <pc:sldMk cId="671003544" sldId="484"/>
        </pc:sldMkLst>
      </pc:sldChg>
      <pc:sldChg chg="del">
        <pc:chgData name="arturo schofield astorga" userId="2f896e1544c6061a" providerId="LiveId" clId="{1127859F-B4E5-4D72-B144-F1BB5CFA8F4E}" dt="2023-03-16T16:18:08.268" v="403" actId="47"/>
        <pc:sldMkLst>
          <pc:docMk/>
          <pc:sldMk cId="665024702" sldId="485"/>
        </pc:sldMkLst>
      </pc:sldChg>
      <pc:sldChg chg="modSp del">
        <pc:chgData name="arturo schofield astorga" userId="2f896e1544c6061a" providerId="LiveId" clId="{1127859F-B4E5-4D72-B144-F1BB5CFA8F4E}" dt="2023-03-16T16:18:08.268" v="403" actId="47"/>
        <pc:sldMkLst>
          <pc:docMk/>
          <pc:sldMk cId="2944250207" sldId="486"/>
        </pc:sldMkLst>
        <pc:spChg chg="mod">
          <ac:chgData name="arturo schofield astorga" userId="2f896e1544c6061a" providerId="LiveId" clId="{1127859F-B4E5-4D72-B144-F1BB5CFA8F4E}" dt="2023-03-16T16:15:07.136" v="349" actId="20577"/>
          <ac:spMkLst>
            <pc:docMk/>
            <pc:sldMk cId="2944250207" sldId="486"/>
            <ac:spMk id="4" creationId="{00000000-0000-0000-0000-000000000000}"/>
          </ac:spMkLst>
        </pc:spChg>
      </pc:sldChg>
      <pc:sldChg chg="del">
        <pc:chgData name="arturo schofield astorga" userId="2f896e1544c6061a" providerId="LiveId" clId="{1127859F-B4E5-4D72-B144-F1BB5CFA8F4E}" dt="2023-03-16T16:18:08.268" v="403" actId="47"/>
        <pc:sldMkLst>
          <pc:docMk/>
          <pc:sldMk cId="3117244038" sldId="487"/>
        </pc:sldMkLst>
      </pc:sldChg>
      <pc:sldChg chg="del">
        <pc:chgData name="arturo schofield astorga" userId="2f896e1544c6061a" providerId="LiveId" clId="{1127859F-B4E5-4D72-B144-F1BB5CFA8F4E}" dt="2023-03-16T16:18:08.268" v="403" actId="47"/>
        <pc:sldMkLst>
          <pc:docMk/>
          <pc:sldMk cId="1855701174" sldId="488"/>
        </pc:sldMkLst>
      </pc:sldChg>
      <pc:sldChg chg="del">
        <pc:chgData name="arturo schofield astorga" userId="2f896e1544c6061a" providerId="LiveId" clId="{1127859F-B4E5-4D72-B144-F1BB5CFA8F4E}" dt="2023-03-16T16:18:08.268" v="403" actId="47"/>
        <pc:sldMkLst>
          <pc:docMk/>
          <pc:sldMk cId="1885257511" sldId="489"/>
        </pc:sldMkLst>
      </pc:sldChg>
      <pc:sldChg chg="del">
        <pc:chgData name="arturo schofield astorga" userId="2f896e1544c6061a" providerId="LiveId" clId="{1127859F-B4E5-4D72-B144-F1BB5CFA8F4E}" dt="2023-03-16T16:18:08.268" v="403" actId="47"/>
        <pc:sldMkLst>
          <pc:docMk/>
          <pc:sldMk cId="4026162846" sldId="490"/>
        </pc:sldMkLst>
      </pc:sldChg>
      <pc:sldChg chg="del">
        <pc:chgData name="arturo schofield astorga" userId="2f896e1544c6061a" providerId="LiveId" clId="{1127859F-B4E5-4D72-B144-F1BB5CFA8F4E}" dt="2023-03-16T16:18:08.268" v="403" actId="47"/>
        <pc:sldMkLst>
          <pc:docMk/>
          <pc:sldMk cId="3317314436" sldId="491"/>
        </pc:sldMkLst>
      </pc:sldChg>
      <pc:sldChg chg="del">
        <pc:chgData name="arturo schofield astorga" userId="2f896e1544c6061a" providerId="LiveId" clId="{1127859F-B4E5-4D72-B144-F1BB5CFA8F4E}" dt="2023-03-16T16:18:08.268" v="403" actId="47"/>
        <pc:sldMkLst>
          <pc:docMk/>
          <pc:sldMk cId="2624006210" sldId="492"/>
        </pc:sldMkLst>
      </pc:sldChg>
      <pc:sldChg chg="del">
        <pc:chgData name="arturo schofield astorga" userId="2f896e1544c6061a" providerId="LiveId" clId="{1127859F-B4E5-4D72-B144-F1BB5CFA8F4E}" dt="2023-03-16T16:18:08.268" v="403" actId="47"/>
        <pc:sldMkLst>
          <pc:docMk/>
          <pc:sldMk cId="1400670437" sldId="493"/>
        </pc:sldMkLst>
      </pc:sldChg>
      <pc:sldChg chg="del">
        <pc:chgData name="arturo schofield astorga" userId="2f896e1544c6061a" providerId="LiveId" clId="{1127859F-B4E5-4D72-B144-F1BB5CFA8F4E}" dt="2023-03-16T16:18:08.268" v="403" actId="47"/>
        <pc:sldMkLst>
          <pc:docMk/>
          <pc:sldMk cId="1411971918" sldId="494"/>
        </pc:sldMkLst>
      </pc:sldChg>
      <pc:sldChg chg="del">
        <pc:chgData name="arturo schofield astorga" userId="2f896e1544c6061a" providerId="LiveId" clId="{1127859F-B4E5-4D72-B144-F1BB5CFA8F4E}" dt="2023-03-16T16:18:08.268" v="403" actId="47"/>
        <pc:sldMkLst>
          <pc:docMk/>
          <pc:sldMk cId="1638168785" sldId="495"/>
        </pc:sldMkLst>
      </pc:sldChg>
      <pc:sldChg chg="del">
        <pc:chgData name="arturo schofield astorga" userId="2f896e1544c6061a" providerId="LiveId" clId="{1127859F-B4E5-4D72-B144-F1BB5CFA8F4E}" dt="2023-03-16T16:18:08.268" v="403" actId="47"/>
        <pc:sldMkLst>
          <pc:docMk/>
          <pc:sldMk cId="2691714142" sldId="496"/>
        </pc:sldMkLst>
      </pc:sldChg>
      <pc:sldChg chg="del">
        <pc:chgData name="arturo schofield astorga" userId="2f896e1544c6061a" providerId="LiveId" clId="{1127859F-B4E5-4D72-B144-F1BB5CFA8F4E}" dt="2023-03-16T16:18:08.268" v="403" actId="47"/>
        <pc:sldMkLst>
          <pc:docMk/>
          <pc:sldMk cId="3943475167" sldId="497"/>
        </pc:sldMkLst>
      </pc:sldChg>
      <pc:sldChg chg="del">
        <pc:chgData name="arturo schofield astorga" userId="2f896e1544c6061a" providerId="LiveId" clId="{1127859F-B4E5-4D72-B144-F1BB5CFA8F4E}" dt="2023-03-16T16:18:08.268" v="403" actId="47"/>
        <pc:sldMkLst>
          <pc:docMk/>
          <pc:sldMk cId="2939419209" sldId="498"/>
        </pc:sldMkLst>
      </pc:sldChg>
      <pc:sldChg chg="del">
        <pc:chgData name="arturo schofield astorga" userId="2f896e1544c6061a" providerId="LiveId" clId="{1127859F-B4E5-4D72-B144-F1BB5CFA8F4E}" dt="2023-03-16T16:18:08.268" v="403" actId="47"/>
        <pc:sldMkLst>
          <pc:docMk/>
          <pc:sldMk cId="3121710767" sldId="499"/>
        </pc:sldMkLst>
      </pc:sldChg>
      <pc:sldChg chg="del">
        <pc:chgData name="arturo schofield astorga" userId="2f896e1544c6061a" providerId="LiveId" clId="{1127859F-B4E5-4D72-B144-F1BB5CFA8F4E}" dt="2023-03-16T16:18:08.268" v="403" actId="47"/>
        <pc:sldMkLst>
          <pc:docMk/>
          <pc:sldMk cId="3462599395" sldId="500"/>
        </pc:sldMkLst>
      </pc:sldChg>
      <pc:sldChg chg="del">
        <pc:chgData name="arturo schofield astorga" userId="2f896e1544c6061a" providerId="LiveId" clId="{1127859F-B4E5-4D72-B144-F1BB5CFA8F4E}" dt="2023-03-16T16:18:08.268" v="403" actId="47"/>
        <pc:sldMkLst>
          <pc:docMk/>
          <pc:sldMk cId="2617638286" sldId="501"/>
        </pc:sldMkLst>
      </pc:sldChg>
      <pc:sldChg chg="del">
        <pc:chgData name="arturo schofield astorga" userId="2f896e1544c6061a" providerId="LiveId" clId="{1127859F-B4E5-4D72-B144-F1BB5CFA8F4E}" dt="2023-03-16T16:18:08.268" v="403" actId="47"/>
        <pc:sldMkLst>
          <pc:docMk/>
          <pc:sldMk cId="3382621562" sldId="502"/>
        </pc:sldMkLst>
      </pc:sldChg>
      <pc:sldChg chg="del">
        <pc:chgData name="arturo schofield astorga" userId="2f896e1544c6061a" providerId="LiveId" clId="{1127859F-B4E5-4D72-B144-F1BB5CFA8F4E}" dt="2023-03-16T16:18:08.268" v="403" actId="47"/>
        <pc:sldMkLst>
          <pc:docMk/>
          <pc:sldMk cId="4207095738" sldId="503"/>
        </pc:sldMkLst>
      </pc:sldChg>
      <pc:sldChg chg="del">
        <pc:chgData name="arturo schofield astorga" userId="2f896e1544c6061a" providerId="LiveId" clId="{1127859F-B4E5-4D72-B144-F1BB5CFA8F4E}" dt="2023-03-16T16:18:08.268" v="403" actId="47"/>
        <pc:sldMkLst>
          <pc:docMk/>
          <pc:sldMk cId="1431703305" sldId="504"/>
        </pc:sldMkLst>
      </pc:sldChg>
      <pc:sldChg chg="del">
        <pc:chgData name="arturo schofield astorga" userId="2f896e1544c6061a" providerId="LiveId" clId="{1127859F-B4E5-4D72-B144-F1BB5CFA8F4E}" dt="2023-03-16T16:18:08.268" v="403" actId="47"/>
        <pc:sldMkLst>
          <pc:docMk/>
          <pc:sldMk cId="4288196910" sldId="505"/>
        </pc:sldMkLst>
      </pc:sldChg>
      <pc:sldChg chg="del">
        <pc:chgData name="arturo schofield astorga" userId="2f896e1544c6061a" providerId="LiveId" clId="{1127859F-B4E5-4D72-B144-F1BB5CFA8F4E}" dt="2023-03-16T16:18:08.268" v="403" actId="47"/>
        <pc:sldMkLst>
          <pc:docMk/>
          <pc:sldMk cId="2234242532" sldId="506"/>
        </pc:sldMkLst>
      </pc:sldChg>
      <pc:sldChg chg="del">
        <pc:chgData name="arturo schofield astorga" userId="2f896e1544c6061a" providerId="LiveId" clId="{1127859F-B4E5-4D72-B144-F1BB5CFA8F4E}" dt="2023-03-16T16:18:08.268" v="403" actId="47"/>
        <pc:sldMkLst>
          <pc:docMk/>
          <pc:sldMk cId="2829618317" sldId="507"/>
        </pc:sldMkLst>
      </pc:sldChg>
      <pc:sldChg chg="del">
        <pc:chgData name="arturo schofield astorga" userId="2f896e1544c6061a" providerId="LiveId" clId="{1127859F-B4E5-4D72-B144-F1BB5CFA8F4E}" dt="2023-03-16T16:18:08.268" v="403" actId="47"/>
        <pc:sldMkLst>
          <pc:docMk/>
          <pc:sldMk cId="4243200107" sldId="508"/>
        </pc:sldMkLst>
      </pc:sldChg>
      <pc:sldChg chg="del">
        <pc:chgData name="arturo schofield astorga" userId="2f896e1544c6061a" providerId="LiveId" clId="{1127859F-B4E5-4D72-B144-F1BB5CFA8F4E}" dt="2023-03-16T16:18:08.268" v="403" actId="47"/>
        <pc:sldMkLst>
          <pc:docMk/>
          <pc:sldMk cId="800952282" sldId="509"/>
        </pc:sldMkLst>
      </pc:sldChg>
      <pc:sldChg chg="del">
        <pc:chgData name="arturo schofield astorga" userId="2f896e1544c6061a" providerId="LiveId" clId="{1127859F-B4E5-4D72-B144-F1BB5CFA8F4E}" dt="2023-03-16T16:18:08.268" v="403" actId="47"/>
        <pc:sldMkLst>
          <pc:docMk/>
          <pc:sldMk cId="2034166513" sldId="510"/>
        </pc:sldMkLst>
      </pc:sldChg>
      <pc:sldChg chg="del">
        <pc:chgData name="arturo schofield astorga" userId="2f896e1544c6061a" providerId="LiveId" clId="{1127859F-B4E5-4D72-B144-F1BB5CFA8F4E}" dt="2023-03-16T16:18:08.268" v="403" actId="47"/>
        <pc:sldMkLst>
          <pc:docMk/>
          <pc:sldMk cId="3262132376" sldId="511"/>
        </pc:sldMkLst>
      </pc:sldChg>
      <pc:sldChg chg="modSp mod">
        <pc:chgData name="arturo schofield astorga" userId="2f896e1544c6061a" providerId="LiveId" clId="{1127859F-B4E5-4D72-B144-F1BB5CFA8F4E}" dt="2023-03-16T16:18:24.031" v="405" actId="20577"/>
        <pc:sldMkLst>
          <pc:docMk/>
          <pc:sldMk cId="2178302658" sldId="512"/>
        </pc:sldMkLst>
        <pc:spChg chg="mod">
          <ac:chgData name="arturo schofield astorga" userId="2f896e1544c6061a" providerId="LiveId" clId="{1127859F-B4E5-4D72-B144-F1BB5CFA8F4E}" dt="2023-03-16T16:18:24.031" v="405" actId="20577"/>
          <ac:spMkLst>
            <pc:docMk/>
            <pc:sldMk cId="2178302658" sldId="512"/>
            <ac:spMk id="13" creationId="{2B4A2D62-3355-5651-9EC7-495DE41CC5CE}"/>
          </ac:spMkLst>
        </pc:spChg>
      </pc:sldChg>
      <pc:sldChg chg="addSp modSp add mod">
        <pc:chgData name="arturo schofield astorga" userId="2f896e1544c6061a" providerId="LiveId" clId="{1127859F-B4E5-4D72-B144-F1BB5CFA8F4E}" dt="2023-03-16T16:01:06.359" v="160" actId="12788"/>
        <pc:sldMkLst>
          <pc:docMk/>
          <pc:sldMk cId="3151649459" sldId="513"/>
        </pc:sldMkLst>
        <pc:spChg chg="mod">
          <ac:chgData name="arturo schofield astorga" userId="2f896e1544c6061a" providerId="LiveId" clId="{1127859F-B4E5-4D72-B144-F1BB5CFA8F4E}" dt="2023-03-16T16:00:22.068" v="156" actId="14100"/>
          <ac:spMkLst>
            <pc:docMk/>
            <pc:sldMk cId="3151649459" sldId="513"/>
            <ac:spMk id="4" creationId="{00000000-0000-0000-0000-000000000000}"/>
          </ac:spMkLst>
        </pc:spChg>
        <pc:spChg chg="mod">
          <ac:chgData name="arturo schofield astorga" userId="2f896e1544c6061a" providerId="LiveId" clId="{1127859F-B4E5-4D72-B144-F1BB5CFA8F4E}" dt="2023-03-16T16:00:47.240" v="158" actId="12788"/>
          <ac:spMkLst>
            <pc:docMk/>
            <pc:sldMk cId="3151649459" sldId="513"/>
            <ac:spMk id="6" creationId="{C9109F74-8622-7404-487A-C9458E446D73}"/>
          </ac:spMkLst>
        </pc:spChg>
        <pc:picChg chg="add mod">
          <ac:chgData name="arturo schofield astorga" userId="2f896e1544c6061a" providerId="LiveId" clId="{1127859F-B4E5-4D72-B144-F1BB5CFA8F4E}" dt="2023-03-16T16:01:06.359" v="160" actId="12788"/>
          <ac:picMkLst>
            <pc:docMk/>
            <pc:sldMk cId="3151649459" sldId="513"/>
            <ac:picMk id="2" creationId="{59FB3073-EB2D-AD6C-9C25-9A013A76800B}"/>
          </ac:picMkLst>
        </pc:picChg>
      </pc:sldChg>
      <pc:sldChg chg="addSp delSp modSp add mod">
        <pc:chgData name="arturo schofield astorga" userId="2f896e1544c6061a" providerId="LiveId" clId="{1127859F-B4E5-4D72-B144-F1BB5CFA8F4E}" dt="2023-03-16T16:02:07.846" v="179"/>
        <pc:sldMkLst>
          <pc:docMk/>
          <pc:sldMk cId="579082859" sldId="514"/>
        </pc:sldMkLst>
        <pc:spChg chg="mod">
          <ac:chgData name="arturo schofield astorga" userId="2f896e1544c6061a" providerId="LiveId" clId="{1127859F-B4E5-4D72-B144-F1BB5CFA8F4E}" dt="2023-03-16T16:01:42.453" v="170" actId="208"/>
          <ac:spMkLst>
            <pc:docMk/>
            <pc:sldMk cId="579082859" sldId="514"/>
            <ac:spMk id="6" creationId="{C9109F74-8622-7404-487A-C9458E446D73}"/>
          </ac:spMkLst>
        </pc:spChg>
        <pc:spChg chg="del mod">
          <ac:chgData name="arturo schofield astorga" userId="2f896e1544c6061a" providerId="LiveId" clId="{1127859F-B4E5-4D72-B144-F1BB5CFA8F4E}" dt="2023-03-16T16:01:24.846" v="165" actId="478"/>
          <ac:spMkLst>
            <pc:docMk/>
            <pc:sldMk cId="579082859" sldId="514"/>
            <ac:spMk id="7" creationId="{AA202DAB-AA0B-839A-1352-E536D3C4C2ED}"/>
          </ac:spMkLst>
        </pc:spChg>
        <pc:picChg chg="del">
          <ac:chgData name="arturo schofield astorga" userId="2f896e1544c6061a" providerId="LiveId" clId="{1127859F-B4E5-4D72-B144-F1BB5CFA8F4E}" dt="2023-03-16T16:01:21.048" v="162" actId="478"/>
          <ac:picMkLst>
            <pc:docMk/>
            <pc:sldMk cId="579082859" sldId="514"/>
            <ac:picMk id="2" creationId="{59FB3073-EB2D-AD6C-9C25-9A013A76800B}"/>
          </ac:picMkLst>
        </pc:picChg>
        <pc:picChg chg="add mod">
          <ac:chgData name="arturo schofield astorga" userId="2f896e1544c6061a" providerId="LiveId" clId="{1127859F-B4E5-4D72-B144-F1BB5CFA8F4E}" dt="2023-03-16T16:02:01.291" v="177" actId="1076"/>
          <ac:picMkLst>
            <pc:docMk/>
            <pc:sldMk cId="579082859" sldId="514"/>
            <ac:picMk id="3" creationId="{D8347114-63C5-A21B-9314-8D8ABB8C5239}"/>
          </ac:picMkLst>
        </pc:picChg>
        <pc:picChg chg="add mod">
          <ac:chgData name="arturo schofield astorga" userId="2f896e1544c6061a" providerId="LiveId" clId="{1127859F-B4E5-4D72-B144-F1BB5CFA8F4E}" dt="2023-03-16T16:01:59.176" v="176" actId="14100"/>
          <ac:picMkLst>
            <pc:docMk/>
            <pc:sldMk cId="579082859" sldId="514"/>
            <ac:picMk id="8" creationId="{C144BD0F-D8EA-F90E-E221-4DD95C2DE8BD}"/>
          </ac:picMkLst>
        </pc:picChg>
        <pc:picChg chg="add del mod">
          <ac:chgData name="arturo schofield astorga" userId="2f896e1544c6061a" providerId="LiveId" clId="{1127859F-B4E5-4D72-B144-F1BB5CFA8F4E}" dt="2023-03-16T16:02:07.846" v="179"/>
          <ac:picMkLst>
            <pc:docMk/>
            <pc:sldMk cId="579082859" sldId="514"/>
            <ac:picMk id="9" creationId="{A346B0A7-8625-D08E-250F-9DEA8BD7D648}"/>
          </ac:picMkLst>
        </pc:picChg>
        <pc:picChg chg="add del mod">
          <ac:chgData name="arturo schofield astorga" userId="2f896e1544c6061a" providerId="LiveId" clId="{1127859F-B4E5-4D72-B144-F1BB5CFA8F4E}" dt="2023-03-16T16:02:07.846" v="179"/>
          <ac:picMkLst>
            <pc:docMk/>
            <pc:sldMk cId="579082859" sldId="514"/>
            <ac:picMk id="10" creationId="{0D680361-4FDD-EE75-F3A6-2BD3157712E6}"/>
          </ac:picMkLst>
        </pc:picChg>
      </pc:sldChg>
      <pc:sldChg chg="addSp delSp modSp add mod">
        <pc:chgData name="arturo schofield astorga" userId="2f896e1544c6061a" providerId="LiveId" clId="{1127859F-B4E5-4D72-B144-F1BB5CFA8F4E}" dt="2023-03-16T16:02:43.492" v="188" actId="1076"/>
        <pc:sldMkLst>
          <pc:docMk/>
          <pc:sldMk cId="392272961" sldId="515"/>
        </pc:sldMkLst>
        <pc:spChg chg="mod">
          <ac:chgData name="arturo schofield astorga" userId="2f896e1544c6061a" providerId="LiveId" clId="{1127859F-B4E5-4D72-B144-F1BB5CFA8F4E}" dt="2023-03-16T16:02:39.653" v="187" actId="208"/>
          <ac:spMkLst>
            <pc:docMk/>
            <pc:sldMk cId="392272961" sldId="515"/>
            <ac:spMk id="6" creationId="{C9109F74-8622-7404-487A-C9458E446D73}"/>
          </ac:spMkLst>
        </pc:spChg>
        <pc:picChg chg="add mod">
          <ac:chgData name="arturo schofield astorga" userId="2f896e1544c6061a" providerId="LiveId" clId="{1127859F-B4E5-4D72-B144-F1BB5CFA8F4E}" dt="2023-03-16T16:02:43.492" v="188" actId="1076"/>
          <ac:picMkLst>
            <pc:docMk/>
            <pc:sldMk cId="392272961" sldId="515"/>
            <ac:picMk id="2" creationId="{E5DAD95A-4DC5-D2CA-053E-B541FBF00C4B}"/>
          </ac:picMkLst>
        </pc:picChg>
        <pc:picChg chg="del">
          <ac:chgData name="arturo schofield astorga" userId="2f896e1544c6061a" providerId="LiveId" clId="{1127859F-B4E5-4D72-B144-F1BB5CFA8F4E}" dt="2023-03-16T16:02:15.976" v="181" actId="478"/>
          <ac:picMkLst>
            <pc:docMk/>
            <pc:sldMk cId="392272961" sldId="515"/>
            <ac:picMk id="3" creationId="{D8347114-63C5-A21B-9314-8D8ABB8C5239}"/>
          </ac:picMkLst>
        </pc:picChg>
        <pc:picChg chg="add mod">
          <ac:chgData name="arturo schofield astorga" userId="2f896e1544c6061a" providerId="LiveId" clId="{1127859F-B4E5-4D72-B144-F1BB5CFA8F4E}" dt="2023-03-16T16:02:20.399" v="184" actId="1076"/>
          <ac:picMkLst>
            <pc:docMk/>
            <pc:sldMk cId="392272961" sldId="515"/>
            <ac:picMk id="7" creationId="{93938A15-03A7-4A0D-FF95-9EA806730916}"/>
          </ac:picMkLst>
        </pc:picChg>
        <pc:picChg chg="del">
          <ac:chgData name="arturo schofield astorga" userId="2f896e1544c6061a" providerId="LiveId" clId="{1127859F-B4E5-4D72-B144-F1BB5CFA8F4E}" dt="2023-03-16T16:02:17.427" v="182" actId="478"/>
          <ac:picMkLst>
            <pc:docMk/>
            <pc:sldMk cId="392272961" sldId="515"/>
            <ac:picMk id="8" creationId="{C144BD0F-D8EA-F90E-E221-4DD95C2DE8BD}"/>
          </ac:picMkLst>
        </pc:picChg>
      </pc:sldChg>
      <pc:sldChg chg="addSp delSp modSp add mod">
        <pc:chgData name="arturo schofield astorga" userId="2f896e1544c6061a" providerId="LiveId" clId="{1127859F-B4E5-4D72-B144-F1BB5CFA8F4E}" dt="2023-03-16T16:04:14.531" v="201" actId="208"/>
        <pc:sldMkLst>
          <pc:docMk/>
          <pc:sldMk cId="1783473255" sldId="516"/>
        </pc:sldMkLst>
        <pc:spChg chg="add del mod">
          <ac:chgData name="arturo schofield astorga" userId="2f896e1544c6061a" providerId="LiveId" clId="{1127859F-B4E5-4D72-B144-F1BB5CFA8F4E}" dt="2023-03-16T16:04:14.531" v="201" actId="208"/>
          <ac:spMkLst>
            <pc:docMk/>
            <pc:sldMk cId="1783473255" sldId="516"/>
            <ac:spMk id="6" creationId="{C9109F74-8622-7404-487A-C9458E446D73}"/>
          </ac:spMkLst>
        </pc:spChg>
        <pc:picChg chg="del">
          <ac:chgData name="arturo schofield astorga" userId="2f896e1544c6061a" providerId="LiveId" clId="{1127859F-B4E5-4D72-B144-F1BB5CFA8F4E}" dt="2023-03-16T16:02:57.291" v="190" actId="478"/>
          <ac:picMkLst>
            <pc:docMk/>
            <pc:sldMk cId="1783473255" sldId="516"/>
            <ac:picMk id="2" creationId="{E5DAD95A-4DC5-D2CA-053E-B541FBF00C4B}"/>
          </ac:picMkLst>
        </pc:picChg>
        <pc:picChg chg="add mod">
          <ac:chgData name="arturo schofield astorga" userId="2f896e1544c6061a" providerId="LiveId" clId="{1127859F-B4E5-4D72-B144-F1BB5CFA8F4E}" dt="2023-03-16T16:03:01.446" v="193" actId="1076"/>
          <ac:picMkLst>
            <pc:docMk/>
            <pc:sldMk cId="1783473255" sldId="516"/>
            <ac:picMk id="3" creationId="{5A2CFF0E-EE0B-2136-D93E-83F3FC861D31}"/>
          </ac:picMkLst>
        </pc:picChg>
        <pc:picChg chg="add del">
          <ac:chgData name="arturo schofield astorga" userId="2f896e1544c6061a" providerId="LiveId" clId="{1127859F-B4E5-4D72-B144-F1BB5CFA8F4E}" dt="2023-03-16T16:03:51.457" v="200" actId="478"/>
          <ac:picMkLst>
            <pc:docMk/>
            <pc:sldMk cId="1783473255" sldId="516"/>
            <ac:picMk id="5" creationId="{7BAA4571-91A5-E801-19E4-B62ABF9F90F9}"/>
          </ac:picMkLst>
        </pc:picChg>
        <pc:picChg chg="del">
          <ac:chgData name="arturo schofield astorga" userId="2f896e1544c6061a" providerId="LiveId" clId="{1127859F-B4E5-4D72-B144-F1BB5CFA8F4E}" dt="2023-03-16T16:02:57.718" v="191" actId="478"/>
          <ac:picMkLst>
            <pc:docMk/>
            <pc:sldMk cId="1783473255" sldId="516"/>
            <ac:picMk id="7" creationId="{93938A15-03A7-4A0D-FF95-9EA806730916}"/>
          </ac:picMkLst>
        </pc:picChg>
        <pc:picChg chg="add mod">
          <ac:chgData name="arturo schofield astorga" userId="2f896e1544c6061a" providerId="LiveId" clId="{1127859F-B4E5-4D72-B144-F1BB5CFA8F4E}" dt="2023-03-16T16:03:03.524" v="194" actId="1076"/>
          <ac:picMkLst>
            <pc:docMk/>
            <pc:sldMk cId="1783473255" sldId="516"/>
            <ac:picMk id="8" creationId="{1799AB77-A31A-9001-DD1F-F12C178D541A}"/>
          </ac:picMkLst>
        </pc:picChg>
      </pc:sldChg>
      <pc:sldChg chg="addSp delSp modSp add mod">
        <pc:chgData name="arturo schofield astorga" userId="2f896e1544c6061a" providerId="LiveId" clId="{1127859F-B4E5-4D72-B144-F1BB5CFA8F4E}" dt="2023-03-16T16:05:28.034" v="232" actId="1076"/>
        <pc:sldMkLst>
          <pc:docMk/>
          <pc:sldMk cId="1785908137" sldId="517"/>
        </pc:sldMkLst>
        <pc:spChg chg="mod">
          <ac:chgData name="arturo schofield astorga" userId="2f896e1544c6061a" providerId="LiveId" clId="{1127859F-B4E5-4D72-B144-F1BB5CFA8F4E}" dt="2023-03-16T16:04:45.112" v="216"/>
          <ac:spMkLst>
            <pc:docMk/>
            <pc:sldMk cId="1785908137" sldId="517"/>
            <ac:spMk id="4" creationId="{00000000-0000-0000-0000-000000000000}"/>
          </ac:spMkLst>
        </pc:spChg>
        <pc:spChg chg="mod">
          <ac:chgData name="arturo schofield astorga" userId="2f896e1544c6061a" providerId="LiveId" clId="{1127859F-B4E5-4D72-B144-F1BB5CFA8F4E}" dt="2023-03-16T16:05:28.034" v="232" actId="1076"/>
          <ac:spMkLst>
            <pc:docMk/>
            <pc:sldMk cId="1785908137" sldId="517"/>
            <ac:spMk id="5" creationId="{00000000-0000-0000-0000-000000000000}"/>
          </ac:spMkLst>
        </pc:spChg>
        <pc:spChg chg="mod">
          <ac:chgData name="arturo schofield astorga" userId="2f896e1544c6061a" providerId="LiveId" clId="{1127859F-B4E5-4D72-B144-F1BB5CFA8F4E}" dt="2023-03-16T16:05:28.034" v="232" actId="1076"/>
          <ac:spMkLst>
            <pc:docMk/>
            <pc:sldMk cId="1785908137" sldId="517"/>
            <ac:spMk id="6" creationId="{00000000-0000-0000-0000-000000000000}"/>
          </ac:spMkLst>
        </pc:spChg>
        <pc:picChg chg="add mod">
          <ac:chgData name="arturo schofield astorga" userId="2f896e1544c6061a" providerId="LiveId" clId="{1127859F-B4E5-4D72-B144-F1BB5CFA8F4E}" dt="2023-03-16T16:05:07.562" v="228" actId="1076"/>
          <ac:picMkLst>
            <pc:docMk/>
            <pc:sldMk cId="1785908137" sldId="517"/>
            <ac:picMk id="2" creationId="{807DD7C2-466B-F281-4F1B-54CD0739720A}"/>
          </ac:picMkLst>
        </pc:picChg>
        <pc:picChg chg="del">
          <ac:chgData name="arturo schofield astorga" userId="2f896e1544c6061a" providerId="LiveId" clId="{1127859F-B4E5-4D72-B144-F1BB5CFA8F4E}" dt="2023-03-16T16:04:56.827" v="218" actId="478"/>
          <ac:picMkLst>
            <pc:docMk/>
            <pc:sldMk cId="1785908137" sldId="517"/>
            <ac:picMk id="3" creationId="{823CF9F3-2795-DA1B-FDE5-E537E1A37868}"/>
          </ac:picMkLst>
        </pc:picChg>
        <pc:picChg chg="mod">
          <ac:chgData name="arturo schofield astorga" userId="2f896e1544c6061a" providerId="LiveId" clId="{1127859F-B4E5-4D72-B144-F1BB5CFA8F4E}" dt="2023-03-16T16:05:28.034" v="232" actId="1076"/>
          <ac:picMkLst>
            <pc:docMk/>
            <pc:sldMk cId="1785908137" sldId="517"/>
            <ac:picMk id="9" creationId="{00000000-0000-0000-0000-000000000000}"/>
          </ac:picMkLst>
        </pc:picChg>
      </pc:sldChg>
      <pc:sldChg chg="addSp delSp modSp add mod delAnim">
        <pc:chgData name="arturo schofield astorga" userId="2f896e1544c6061a" providerId="LiveId" clId="{1127859F-B4E5-4D72-B144-F1BB5CFA8F4E}" dt="2023-03-16T16:06:16.131" v="245" actId="207"/>
        <pc:sldMkLst>
          <pc:docMk/>
          <pc:sldMk cId="950907616" sldId="518"/>
        </pc:sldMkLst>
        <pc:spChg chg="del">
          <ac:chgData name="arturo schofield astorga" userId="2f896e1544c6061a" providerId="LiveId" clId="{1127859F-B4E5-4D72-B144-F1BB5CFA8F4E}" dt="2023-03-16T16:05:45.651" v="238" actId="478"/>
          <ac:spMkLst>
            <pc:docMk/>
            <pc:sldMk cId="950907616" sldId="518"/>
            <ac:spMk id="4" creationId="{00000000-0000-0000-0000-000000000000}"/>
          </ac:spMkLst>
        </pc:spChg>
        <pc:spChg chg="mod">
          <ac:chgData name="arturo schofield astorga" userId="2f896e1544c6061a" providerId="LiveId" clId="{1127859F-B4E5-4D72-B144-F1BB5CFA8F4E}" dt="2023-03-16T16:06:16.131" v="245" actId="207"/>
          <ac:spMkLst>
            <pc:docMk/>
            <pc:sldMk cId="950907616" sldId="518"/>
            <ac:spMk id="6" creationId="{C9109F74-8622-7404-487A-C9458E446D73}"/>
          </ac:spMkLst>
        </pc:spChg>
        <pc:picChg chg="add mod">
          <ac:chgData name="arturo schofield astorga" userId="2f896e1544c6061a" providerId="LiveId" clId="{1127859F-B4E5-4D72-B144-F1BB5CFA8F4E}" dt="2023-03-16T16:06:06.054" v="244" actId="1076"/>
          <ac:picMkLst>
            <pc:docMk/>
            <pc:sldMk cId="950907616" sldId="518"/>
            <ac:picMk id="2" creationId="{5C74D285-F89F-CC91-A2ED-8117E8D4AB39}"/>
          </ac:picMkLst>
        </pc:picChg>
        <pc:picChg chg="del">
          <ac:chgData name="arturo schofield astorga" userId="2f896e1544c6061a" providerId="LiveId" clId="{1127859F-B4E5-4D72-B144-F1BB5CFA8F4E}" dt="2023-03-16T16:05:40.444" v="234" actId="478"/>
          <ac:picMkLst>
            <pc:docMk/>
            <pc:sldMk cId="950907616" sldId="518"/>
            <ac:picMk id="3" creationId="{D8347114-63C5-A21B-9314-8D8ABB8C5239}"/>
          </ac:picMkLst>
        </pc:picChg>
        <pc:picChg chg="del">
          <ac:chgData name="arturo schofield astorga" userId="2f896e1544c6061a" providerId="LiveId" clId="{1127859F-B4E5-4D72-B144-F1BB5CFA8F4E}" dt="2023-03-16T16:05:42.004" v="235" actId="478"/>
          <ac:picMkLst>
            <pc:docMk/>
            <pc:sldMk cId="950907616" sldId="518"/>
            <ac:picMk id="8" creationId="{C144BD0F-D8EA-F90E-E221-4DD95C2DE8BD}"/>
          </ac:picMkLst>
        </pc:picChg>
      </pc:sldChg>
      <pc:sldChg chg="addSp delSp modSp add mod">
        <pc:chgData name="arturo schofield astorga" userId="2f896e1544c6061a" providerId="LiveId" clId="{1127859F-B4E5-4D72-B144-F1BB5CFA8F4E}" dt="2023-03-16T16:07:28.651" v="261" actId="207"/>
        <pc:sldMkLst>
          <pc:docMk/>
          <pc:sldMk cId="3132151413" sldId="519"/>
        </pc:sldMkLst>
        <pc:spChg chg="mod">
          <ac:chgData name="arturo schofield astorga" userId="2f896e1544c6061a" providerId="LiveId" clId="{1127859F-B4E5-4D72-B144-F1BB5CFA8F4E}" dt="2023-03-16T16:06:53.070" v="257"/>
          <ac:spMkLst>
            <pc:docMk/>
            <pc:sldMk cId="3132151413" sldId="519"/>
            <ac:spMk id="4" creationId="{00000000-0000-0000-0000-000000000000}"/>
          </ac:spMkLst>
        </pc:spChg>
        <pc:spChg chg="mod">
          <ac:chgData name="arturo schofield astorga" userId="2f896e1544c6061a" providerId="LiveId" clId="{1127859F-B4E5-4D72-B144-F1BB5CFA8F4E}" dt="2023-03-16T16:07:28.651" v="261" actId="207"/>
          <ac:spMkLst>
            <pc:docMk/>
            <pc:sldMk cId="3132151413" sldId="519"/>
            <ac:spMk id="6" creationId="{C9109F74-8622-7404-487A-C9458E446D73}"/>
          </ac:spMkLst>
        </pc:spChg>
        <pc:picChg chg="del">
          <ac:chgData name="arturo schofield astorga" userId="2f896e1544c6061a" providerId="LiveId" clId="{1127859F-B4E5-4D72-B144-F1BB5CFA8F4E}" dt="2023-03-16T16:06:34.217" v="248" actId="478"/>
          <ac:picMkLst>
            <pc:docMk/>
            <pc:sldMk cId="3132151413" sldId="519"/>
            <ac:picMk id="2" creationId="{E5DAD95A-4DC5-D2CA-053E-B541FBF00C4B}"/>
          </ac:picMkLst>
        </pc:picChg>
        <pc:picChg chg="add mod">
          <ac:chgData name="arturo schofield astorga" userId="2f896e1544c6061a" providerId="LiveId" clId="{1127859F-B4E5-4D72-B144-F1BB5CFA8F4E}" dt="2023-03-16T16:06:40.117" v="252" actId="1076"/>
          <ac:picMkLst>
            <pc:docMk/>
            <pc:sldMk cId="3132151413" sldId="519"/>
            <ac:picMk id="3" creationId="{3D1773D0-DE1B-FA17-9C41-1EBC70569220}"/>
          </ac:picMkLst>
        </pc:picChg>
        <pc:picChg chg="del">
          <ac:chgData name="arturo schofield astorga" userId="2f896e1544c6061a" providerId="LiveId" clId="{1127859F-B4E5-4D72-B144-F1BB5CFA8F4E}" dt="2023-03-16T16:06:33.826" v="247" actId="478"/>
          <ac:picMkLst>
            <pc:docMk/>
            <pc:sldMk cId="3132151413" sldId="519"/>
            <ac:picMk id="7" creationId="{93938A15-03A7-4A0D-FF95-9EA806730916}"/>
          </ac:picMkLst>
        </pc:picChg>
      </pc:sldChg>
      <pc:sldChg chg="addSp delSp modSp add mod modAnim">
        <pc:chgData name="arturo schofield astorga" userId="2f896e1544c6061a" providerId="LiveId" clId="{1127859F-B4E5-4D72-B144-F1BB5CFA8F4E}" dt="2023-03-16T16:08:25.428" v="276" actId="208"/>
        <pc:sldMkLst>
          <pc:docMk/>
          <pc:sldMk cId="270999453" sldId="520"/>
        </pc:sldMkLst>
        <pc:spChg chg="mod">
          <ac:chgData name="arturo schofield astorga" userId="2f896e1544c6061a" providerId="LiveId" clId="{1127859F-B4E5-4D72-B144-F1BB5CFA8F4E}" dt="2023-03-16T16:07:59.330" v="273"/>
          <ac:spMkLst>
            <pc:docMk/>
            <pc:sldMk cId="270999453" sldId="520"/>
            <ac:spMk id="4" creationId="{00000000-0000-0000-0000-000000000000}"/>
          </ac:spMkLst>
        </pc:spChg>
        <pc:spChg chg="mod">
          <ac:chgData name="arturo schofield astorga" userId="2f896e1544c6061a" providerId="LiveId" clId="{1127859F-B4E5-4D72-B144-F1BB5CFA8F4E}" dt="2023-03-16T16:08:25.428" v="276" actId="208"/>
          <ac:spMkLst>
            <pc:docMk/>
            <pc:sldMk cId="270999453" sldId="520"/>
            <ac:spMk id="6" creationId="{C9109F74-8622-7404-487A-C9458E446D73}"/>
          </ac:spMkLst>
        </pc:spChg>
        <pc:spChg chg="del">
          <ac:chgData name="arturo schofield astorga" userId="2f896e1544c6061a" providerId="LiveId" clId="{1127859F-B4E5-4D72-B144-F1BB5CFA8F4E}" dt="2023-03-16T16:07:42.457" v="264" actId="478"/>
          <ac:spMkLst>
            <pc:docMk/>
            <pc:sldMk cId="270999453" sldId="520"/>
            <ac:spMk id="7" creationId="{AA202DAB-AA0B-839A-1352-E536D3C4C2ED}"/>
          </ac:spMkLst>
        </pc:spChg>
        <pc:picChg chg="del">
          <ac:chgData name="arturo schofield astorga" userId="2f896e1544c6061a" providerId="LiveId" clId="{1127859F-B4E5-4D72-B144-F1BB5CFA8F4E}" dt="2023-03-16T16:07:40.804" v="263" actId="478"/>
          <ac:picMkLst>
            <pc:docMk/>
            <pc:sldMk cId="270999453" sldId="520"/>
            <ac:picMk id="2" creationId="{59FB3073-EB2D-AD6C-9C25-9A013A76800B}"/>
          </ac:picMkLst>
        </pc:picChg>
        <pc:picChg chg="add mod">
          <ac:chgData name="arturo schofield astorga" userId="2f896e1544c6061a" providerId="LiveId" clId="{1127859F-B4E5-4D72-B144-F1BB5CFA8F4E}" dt="2023-03-16T16:08:11.158" v="275" actId="1076"/>
          <ac:picMkLst>
            <pc:docMk/>
            <pc:sldMk cId="270999453" sldId="520"/>
            <ac:picMk id="3" creationId="{4595CD09-072F-6B38-8A96-0D0FD8C71148}"/>
          </ac:picMkLst>
        </pc:picChg>
      </pc:sldChg>
      <pc:sldChg chg="addSp delSp modSp add mod modAnim">
        <pc:chgData name="arturo schofield astorga" userId="2f896e1544c6061a" providerId="LiveId" clId="{1127859F-B4E5-4D72-B144-F1BB5CFA8F4E}" dt="2023-03-16T16:10:04.825" v="297" actId="208"/>
        <pc:sldMkLst>
          <pc:docMk/>
          <pc:sldMk cId="2997778266" sldId="521"/>
        </pc:sldMkLst>
        <pc:spChg chg="mod">
          <ac:chgData name="arturo schofield astorga" userId="2f896e1544c6061a" providerId="LiveId" clId="{1127859F-B4E5-4D72-B144-F1BB5CFA8F4E}" dt="2023-03-16T16:09:40.633" v="290" actId="33524"/>
          <ac:spMkLst>
            <pc:docMk/>
            <pc:sldMk cId="2997778266" sldId="521"/>
            <ac:spMk id="4" creationId="{00000000-0000-0000-0000-000000000000}"/>
          </ac:spMkLst>
        </pc:spChg>
        <pc:spChg chg="mod">
          <ac:chgData name="arturo schofield astorga" userId="2f896e1544c6061a" providerId="LiveId" clId="{1127859F-B4E5-4D72-B144-F1BB5CFA8F4E}" dt="2023-03-16T16:10:04.825" v="297" actId="208"/>
          <ac:spMkLst>
            <pc:docMk/>
            <pc:sldMk cId="2997778266" sldId="521"/>
            <ac:spMk id="6" creationId="{C9109F74-8622-7404-487A-C9458E446D73}"/>
          </ac:spMkLst>
        </pc:spChg>
        <pc:picChg chg="add mod">
          <ac:chgData name="arturo schofield astorga" userId="2f896e1544c6061a" providerId="LiveId" clId="{1127859F-B4E5-4D72-B144-F1BB5CFA8F4E}" dt="2023-03-16T16:09:33.874" v="289" actId="1076"/>
          <ac:picMkLst>
            <pc:docMk/>
            <pc:sldMk cId="2997778266" sldId="521"/>
            <ac:picMk id="2" creationId="{645BA322-02B9-DD90-DC74-B62A74C7C830}"/>
          </ac:picMkLst>
        </pc:picChg>
        <pc:picChg chg="del">
          <ac:chgData name="arturo schofield astorga" userId="2f896e1544c6061a" providerId="LiveId" clId="{1127859F-B4E5-4D72-B144-F1BB5CFA8F4E}" dt="2023-03-16T16:09:16.551" v="281" actId="478"/>
          <ac:picMkLst>
            <pc:docMk/>
            <pc:sldMk cId="2997778266" sldId="521"/>
            <ac:picMk id="3" creationId="{4595CD09-072F-6B38-8A96-0D0FD8C71148}"/>
          </ac:picMkLst>
        </pc:picChg>
        <pc:picChg chg="add mod">
          <ac:chgData name="arturo schofield astorga" userId="2f896e1544c6061a" providerId="LiveId" clId="{1127859F-B4E5-4D72-B144-F1BB5CFA8F4E}" dt="2023-03-16T16:09:33.874" v="289" actId="1076"/>
          <ac:picMkLst>
            <pc:docMk/>
            <pc:sldMk cId="2997778266" sldId="521"/>
            <ac:picMk id="7" creationId="{9347F9BE-C961-C0AD-9E68-AC0C67AD881B}"/>
          </ac:picMkLst>
        </pc:picChg>
        <pc:picChg chg="add del mod">
          <ac:chgData name="arturo schofield astorga" userId="2f896e1544c6061a" providerId="LiveId" clId="{1127859F-B4E5-4D72-B144-F1BB5CFA8F4E}" dt="2023-03-16T16:09:50.291" v="292"/>
          <ac:picMkLst>
            <pc:docMk/>
            <pc:sldMk cId="2997778266" sldId="521"/>
            <ac:picMk id="8" creationId="{8218AAF2-AD2A-AB8A-EF77-D7E7E4729784}"/>
          </ac:picMkLst>
        </pc:picChg>
        <pc:picChg chg="add del mod">
          <ac:chgData name="arturo schofield astorga" userId="2f896e1544c6061a" providerId="LiveId" clId="{1127859F-B4E5-4D72-B144-F1BB5CFA8F4E}" dt="2023-03-16T16:09:50.291" v="292"/>
          <ac:picMkLst>
            <pc:docMk/>
            <pc:sldMk cId="2997778266" sldId="521"/>
            <ac:picMk id="9" creationId="{ACB02803-1A18-FC17-B822-DD1834165975}"/>
          </ac:picMkLst>
        </pc:picChg>
      </pc:sldChg>
      <pc:sldChg chg="addSp delSp modSp add mod modAnim">
        <pc:chgData name="arturo schofield astorga" userId="2f896e1544c6061a" providerId="LiveId" clId="{1127859F-B4E5-4D72-B144-F1BB5CFA8F4E}" dt="2023-03-16T16:10:43.185" v="310" actId="255"/>
        <pc:sldMkLst>
          <pc:docMk/>
          <pc:sldMk cId="52698121" sldId="522"/>
        </pc:sldMkLst>
        <pc:spChg chg="mod">
          <ac:chgData name="arturo schofield astorga" userId="2f896e1544c6061a" providerId="LiveId" clId="{1127859F-B4E5-4D72-B144-F1BB5CFA8F4E}" dt="2023-03-16T16:10:43.185" v="310" actId="255"/>
          <ac:spMkLst>
            <pc:docMk/>
            <pc:sldMk cId="52698121" sldId="522"/>
            <ac:spMk id="4" creationId="{00000000-0000-0000-0000-000000000000}"/>
          </ac:spMkLst>
        </pc:spChg>
        <pc:spChg chg="mod">
          <ac:chgData name="arturo schofield astorga" userId="2f896e1544c6061a" providerId="LiveId" clId="{1127859F-B4E5-4D72-B144-F1BB5CFA8F4E}" dt="2023-03-16T16:10:29.321" v="306" actId="1076"/>
          <ac:spMkLst>
            <pc:docMk/>
            <pc:sldMk cId="52698121" sldId="522"/>
            <ac:spMk id="6" creationId="{C9109F74-8622-7404-487A-C9458E446D73}"/>
          </ac:spMkLst>
        </pc:spChg>
        <pc:picChg chg="del">
          <ac:chgData name="arturo schofield astorga" userId="2f896e1544c6061a" providerId="LiveId" clId="{1127859F-B4E5-4D72-B144-F1BB5CFA8F4E}" dt="2023-03-16T16:09:56.667" v="295" actId="478"/>
          <ac:picMkLst>
            <pc:docMk/>
            <pc:sldMk cId="52698121" sldId="522"/>
            <ac:picMk id="2" creationId="{645BA322-02B9-DD90-DC74-B62A74C7C830}"/>
          </ac:picMkLst>
        </pc:picChg>
        <pc:picChg chg="add mod">
          <ac:chgData name="arturo schofield astorga" userId="2f896e1544c6061a" providerId="LiveId" clId="{1127859F-B4E5-4D72-B144-F1BB5CFA8F4E}" dt="2023-03-16T16:10:18.709" v="301" actId="1076"/>
          <ac:picMkLst>
            <pc:docMk/>
            <pc:sldMk cId="52698121" sldId="522"/>
            <ac:picMk id="3" creationId="{A959E075-A65C-F416-9B06-BE5DAE2A7D15}"/>
          </ac:picMkLst>
        </pc:picChg>
        <pc:picChg chg="del">
          <ac:chgData name="arturo schofield astorga" userId="2f896e1544c6061a" providerId="LiveId" clId="{1127859F-B4E5-4D72-B144-F1BB5CFA8F4E}" dt="2023-03-16T16:09:56.292" v="294" actId="478"/>
          <ac:picMkLst>
            <pc:docMk/>
            <pc:sldMk cId="52698121" sldId="522"/>
            <ac:picMk id="7" creationId="{9347F9BE-C961-C0AD-9E68-AC0C67AD881B}"/>
          </ac:picMkLst>
        </pc:picChg>
      </pc:sldChg>
      <pc:sldChg chg="addSp delSp modSp add mod modAnim">
        <pc:chgData name="arturo schofield astorga" userId="2f896e1544c6061a" providerId="LiveId" clId="{1127859F-B4E5-4D72-B144-F1BB5CFA8F4E}" dt="2023-03-16T16:11:58.874" v="323"/>
        <pc:sldMkLst>
          <pc:docMk/>
          <pc:sldMk cId="2102016793" sldId="523"/>
        </pc:sldMkLst>
        <pc:spChg chg="mod">
          <ac:chgData name="arturo schofield astorga" userId="2f896e1544c6061a" providerId="LiveId" clId="{1127859F-B4E5-4D72-B144-F1BB5CFA8F4E}" dt="2023-03-16T16:11:27.969" v="314"/>
          <ac:spMkLst>
            <pc:docMk/>
            <pc:sldMk cId="2102016793" sldId="523"/>
            <ac:spMk id="4" creationId="{00000000-0000-0000-0000-000000000000}"/>
          </ac:spMkLst>
        </pc:spChg>
        <pc:spChg chg="mod">
          <ac:chgData name="arturo schofield astorga" userId="2f896e1544c6061a" providerId="LiveId" clId="{1127859F-B4E5-4D72-B144-F1BB5CFA8F4E}" dt="2023-03-16T16:11:52.048" v="321" actId="208"/>
          <ac:spMkLst>
            <pc:docMk/>
            <pc:sldMk cId="2102016793" sldId="523"/>
            <ac:spMk id="6" creationId="{C9109F74-8622-7404-487A-C9458E446D73}"/>
          </ac:spMkLst>
        </pc:spChg>
        <pc:picChg chg="add mod">
          <ac:chgData name="arturo schofield astorga" userId="2f896e1544c6061a" providerId="LiveId" clId="{1127859F-B4E5-4D72-B144-F1BB5CFA8F4E}" dt="2023-03-16T16:11:46.091" v="320" actId="1076"/>
          <ac:picMkLst>
            <pc:docMk/>
            <pc:sldMk cId="2102016793" sldId="523"/>
            <ac:picMk id="2" creationId="{B1491116-CA30-3D30-AC7B-48B8D4367DF7}"/>
          </ac:picMkLst>
        </pc:picChg>
        <pc:picChg chg="del">
          <ac:chgData name="arturo schofield astorga" userId="2f896e1544c6061a" providerId="LiveId" clId="{1127859F-B4E5-4D72-B144-F1BB5CFA8F4E}" dt="2023-03-16T16:11:32.375" v="315" actId="478"/>
          <ac:picMkLst>
            <pc:docMk/>
            <pc:sldMk cId="2102016793" sldId="523"/>
            <ac:picMk id="3" creationId="{A959E075-A65C-F416-9B06-BE5DAE2A7D15}"/>
          </ac:picMkLst>
        </pc:picChg>
        <pc:picChg chg="add mod">
          <ac:chgData name="arturo schofield astorga" userId="2f896e1544c6061a" providerId="LiveId" clId="{1127859F-B4E5-4D72-B144-F1BB5CFA8F4E}" dt="2023-03-16T16:11:46.091" v="320" actId="1076"/>
          <ac:picMkLst>
            <pc:docMk/>
            <pc:sldMk cId="2102016793" sldId="523"/>
            <ac:picMk id="7" creationId="{F30AC75F-0E62-490B-05D1-867D9DB1F001}"/>
          </ac:picMkLst>
        </pc:picChg>
        <pc:picChg chg="add del mod">
          <ac:chgData name="arturo schofield astorga" userId="2f896e1544c6061a" providerId="LiveId" clId="{1127859F-B4E5-4D72-B144-F1BB5CFA8F4E}" dt="2023-03-16T16:11:58.874" v="323"/>
          <ac:picMkLst>
            <pc:docMk/>
            <pc:sldMk cId="2102016793" sldId="523"/>
            <ac:picMk id="8" creationId="{F207692B-BCD3-6569-B4F6-1CBEB95F4F72}"/>
          </ac:picMkLst>
        </pc:picChg>
        <pc:picChg chg="add del mod">
          <ac:chgData name="arturo schofield astorga" userId="2f896e1544c6061a" providerId="LiveId" clId="{1127859F-B4E5-4D72-B144-F1BB5CFA8F4E}" dt="2023-03-16T16:11:58.874" v="323"/>
          <ac:picMkLst>
            <pc:docMk/>
            <pc:sldMk cId="2102016793" sldId="523"/>
            <ac:picMk id="9" creationId="{AA16C362-D868-4770-9C48-F72773025E3A}"/>
          </ac:picMkLst>
        </pc:picChg>
      </pc:sldChg>
      <pc:sldChg chg="addSp delSp modSp add mod modAnim">
        <pc:chgData name="arturo schofield astorga" userId="2f896e1544c6061a" providerId="LiveId" clId="{1127859F-B4E5-4D72-B144-F1BB5CFA8F4E}" dt="2023-03-16T16:12:23.320" v="331" actId="255"/>
        <pc:sldMkLst>
          <pc:docMk/>
          <pc:sldMk cId="3701984478" sldId="524"/>
        </pc:sldMkLst>
        <pc:spChg chg="mod">
          <ac:chgData name="arturo schofield astorga" userId="2f896e1544c6061a" providerId="LiveId" clId="{1127859F-B4E5-4D72-B144-F1BB5CFA8F4E}" dt="2023-03-16T16:12:23.320" v="331" actId="255"/>
          <ac:spMkLst>
            <pc:docMk/>
            <pc:sldMk cId="3701984478" sldId="524"/>
            <ac:spMk id="4" creationId="{00000000-0000-0000-0000-000000000000}"/>
          </ac:spMkLst>
        </pc:spChg>
        <pc:picChg chg="add mod">
          <ac:chgData name="arturo schofield astorga" userId="2f896e1544c6061a" providerId="LiveId" clId="{1127859F-B4E5-4D72-B144-F1BB5CFA8F4E}" dt="2023-03-16T16:12:09.541" v="327" actId="1076"/>
          <ac:picMkLst>
            <pc:docMk/>
            <pc:sldMk cId="3701984478" sldId="524"/>
            <ac:picMk id="2" creationId="{8DC670A6-64FF-1228-B6E3-0AC264F1BDBD}"/>
          </ac:picMkLst>
        </pc:picChg>
        <pc:picChg chg="del">
          <ac:chgData name="arturo schofield astorga" userId="2f896e1544c6061a" providerId="LiveId" clId="{1127859F-B4E5-4D72-B144-F1BB5CFA8F4E}" dt="2023-03-16T16:12:07.679" v="325" actId="478"/>
          <ac:picMkLst>
            <pc:docMk/>
            <pc:sldMk cId="3701984478" sldId="524"/>
            <ac:picMk id="3" creationId="{4595CD09-072F-6B38-8A96-0D0FD8C71148}"/>
          </ac:picMkLst>
        </pc:picChg>
      </pc:sldChg>
      <pc:sldChg chg="modSp add mod">
        <pc:chgData name="arturo schofield astorga" userId="2f896e1544c6061a" providerId="LiveId" clId="{1127859F-B4E5-4D72-B144-F1BB5CFA8F4E}" dt="2023-03-16T16:17:12.933" v="391" actId="1076"/>
        <pc:sldMkLst>
          <pc:docMk/>
          <pc:sldMk cId="2994946196" sldId="525"/>
        </pc:sldMkLst>
        <pc:spChg chg="mod">
          <ac:chgData name="arturo schofield astorga" userId="2f896e1544c6061a" providerId="LiveId" clId="{1127859F-B4E5-4D72-B144-F1BB5CFA8F4E}" dt="2023-03-16T16:14:35.044" v="340" actId="1076"/>
          <ac:spMkLst>
            <pc:docMk/>
            <pc:sldMk cId="2994946196" sldId="525"/>
            <ac:spMk id="5" creationId="{921040E1-E621-BCAE-4EF2-01F7AA10F7B1}"/>
          </ac:spMkLst>
        </pc:spChg>
        <pc:spChg chg="mod">
          <ac:chgData name="arturo schofield astorga" userId="2f896e1544c6061a" providerId="LiveId" clId="{1127859F-B4E5-4D72-B144-F1BB5CFA8F4E}" dt="2023-03-16T16:14:35.044" v="340" actId="1076"/>
          <ac:spMkLst>
            <pc:docMk/>
            <pc:sldMk cId="2994946196" sldId="525"/>
            <ac:spMk id="83" creationId="{D2B89D41-7131-3FA5-7270-97D89D2F75BA}"/>
          </ac:spMkLst>
        </pc:spChg>
        <pc:picChg chg="mod">
          <ac:chgData name="arturo schofield astorga" userId="2f896e1544c6061a" providerId="LiveId" clId="{1127859F-B4E5-4D72-B144-F1BB5CFA8F4E}" dt="2023-03-16T16:17:12.933" v="391" actId="1076"/>
          <ac:picMkLst>
            <pc:docMk/>
            <pc:sldMk cId="2994946196" sldId="525"/>
            <ac:picMk id="6" creationId="{F0C4504C-9258-A40A-EDA4-DC0723878826}"/>
          </ac:picMkLst>
        </pc:picChg>
      </pc:sldChg>
      <pc:sldChg chg="delSp modSp add mod">
        <pc:chgData name="arturo schofield astorga" userId="2f896e1544c6061a" providerId="LiveId" clId="{1127859F-B4E5-4D72-B144-F1BB5CFA8F4E}" dt="2023-03-16T16:16:42.973" v="381" actId="1076"/>
        <pc:sldMkLst>
          <pc:docMk/>
          <pc:sldMk cId="838984678" sldId="526"/>
        </pc:sldMkLst>
        <pc:spChg chg="mod">
          <ac:chgData name="arturo schofield astorga" userId="2f896e1544c6061a" providerId="LiveId" clId="{1127859F-B4E5-4D72-B144-F1BB5CFA8F4E}" dt="2023-03-16T16:16:42.973" v="381" actId="1076"/>
          <ac:spMkLst>
            <pc:docMk/>
            <pc:sldMk cId="838984678" sldId="526"/>
            <ac:spMk id="4" creationId="{00000000-0000-0000-0000-000000000000}"/>
          </ac:spMkLst>
        </pc:spChg>
        <pc:spChg chg="mod">
          <ac:chgData name="arturo schofield astorga" userId="2f896e1544c6061a" providerId="LiveId" clId="{1127859F-B4E5-4D72-B144-F1BB5CFA8F4E}" dt="2023-03-16T16:16:38.607" v="380" actId="1076"/>
          <ac:spMkLst>
            <pc:docMk/>
            <pc:sldMk cId="838984678" sldId="526"/>
            <ac:spMk id="5" creationId="{00000000-0000-0000-0000-000000000000}"/>
          </ac:spMkLst>
        </pc:spChg>
        <pc:spChg chg="mod">
          <ac:chgData name="arturo schofield astorga" userId="2f896e1544c6061a" providerId="LiveId" clId="{1127859F-B4E5-4D72-B144-F1BB5CFA8F4E}" dt="2023-03-16T16:16:38.607" v="380" actId="1076"/>
          <ac:spMkLst>
            <pc:docMk/>
            <pc:sldMk cId="838984678" sldId="526"/>
            <ac:spMk id="6" creationId="{00000000-0000-0000-0000-000000000000}"/>
          </ac:spMkLst>
        </pc:spChg>
        <pc:picChg chg="del">
          <ac:chgData name="arturo schofield astorga" userId="2f896e1544c6061a" providerId="LiveId" clId="{1127859F-B4E5-4D72-B144-F1BB5CFA8F4E}" dt="2023-03-16T16:16:27.768" v="377" actId="478"/>
          <ac:picMkLst>
            <pc:docMk/>
            <pc:sldMk cId="838984678" sldId="526"/>
            <ac:picMk id="2" creationId="{CDF26B72-E181-2BF3-A7F3-02A9B8FBDD69}"/>
          </ac:picMkLst>
        </pc:picChg>
        <pc:picChg chg="del">
          <ac:chgData name="arturo schofield astorga" userId="2f896e1544c6061a" providerId="LiveId" clId="{1127859F-B4E5-4D72-B144-F1BB5CFA8F4E}" dt="2023-03-16T16:16:26.218" v="375" actId="478"/>
          <ac:picMkLst>
            <pc:docMk/>
            <pc:sldMk cId="838984678" sldId="526"/>
            <ac:picMk id="3" creationId="{8385EE86-B7D9-26DE-21E7-F92275A1DCFD}"/>
          </ac:picMkLst>
        </pc:picChg>
        <pc:picChg chg="del">
          <ac:chgData name="arturo schofield astorga" userId="2f896e1544c6061a" providerId="LiveId" clId="{1127859F-B4E5-4D72-B144-F1BB5CFA8F4E}" dt="2023-03-16T16:16:25.321" v="373" actId="478"/>
          <ac:picMkLst>
            <pc:docMk/>
            <pc:sldMk cId="838984678" sldId="526"/>
            <ac:picMk id="7" creationId="{A75A5AD4-11F9-5EFB-8FDA-EFFEA1DA41DA}"/>
          </ac:picMkLst>
        </pc:picChg>
        <pc:picChg chg="del">
          <ac:chgData name="arturo schofield astorga" userId="2f896e1544c6061a" providerId="LiveId" clId="{1127859F-B4E5-4D72-B144-F1BB5CFA8F4E}" dt="2023-03-16T16:16:24.747" v="372" actId="478"/>
          <ac:picMkLst>
            <pc:docMk/>
            <pc:sldMk cId="838984678" sldId="526"/>
            <ac:picMk id="8" creationId="{7AE19B80-5BF7-9A9D-B451-ED9E080BFFC9}"/>
          </ac:picMkLst>
        </pc:picChg>
        <pc:picChg chg="del">
          <ac:chgData name="arturo schofield astorga" userId="2f896e1544c6061a" providerId="LiveId" clId="{1127859F-B4E5-4D72-B144-F1BB5CFA8F4E}" dt="2023-03-16T16:16:26.691" v="376" actId="478"/>
          <ac:picMkLst>
            <pc:docMk/>
            <pc:sldMk cId="838984678" sldId="526"/>
            <ac:picMk id="9" creationId="{00000000-0000-0000-0000-000000000000}"/>
          </ac:picMkLst>
        </pc:picChg>
        <pc:picChg chg="del">
          <ac:chgData name="arturo schofield astorga" userId="2f896e1544c6061a" providerId="LiveId" clId="{1127859F-B4E5-4D72-B144-F1BB5CFA8F4E}" dt="2023-03-16T16:16:25.782" v="374" actId="478"/>
          <ac:picMkLst>
            <pc:docMk/>
            <pc:sldMk cId="838984678" sldId="526"/>
            <ac:picMk id="10" creationId="{44D5F412-F08D-9B54-0E5F-81661E3F67E9}"/>
          </ac:picMkLst>
        </pc:picChg>
      </pc:sldChg>
      <pc:sldChg chg="modSp add mod">
        <pc:chgData name="arturo schofield astorga" userId="2f896e1544c6061a" providerId="LiveId" clId="{1127859F-B4E5-4D72-B144-F1BB5CFA8F4E}" dt="2023-03-16T16:17:30.018" v="393" actId="208"/>
        <pc:sldMkLst>
          <pc:docMk/>
          <pc:sldMk cId="376908158" sldId="527"/>
        </pc:sldMkLst>
        <pc:spChg chg="mod">
          <ac:chgData name="arturo schofield astorga" userId="2f896e1544c6061a" providerId="LiveId" clId="{1127859F-B4E5-4D72-B144-F1BB5CFA8F4E}" dt="2023-03-16T16:17:08.945" v="390" actId="20577"/>
          <ac:spMkLst>
            <pc:docMk/>
            <pc:sldMk cId="376908158" sldId="527"/>
            <ac:spMk id="5" creationId="{921040E1-E621-BCAE-4EF2-01F7AA10F7B1}"/>
          </ac:spMkLst>
        </pc:spChg>
        <pc:spChg chg="mod">
          <ac:chgData name="arturo schofield astorga" userId="2f896e1544c6061a" providerId="LiveId" clId="{1127859F-B4E5-4D72-B144-F1BB5CFA8F4E}" dt="2023-03-16T16:17:23.358" v="392" actId="207"/>
          <ac:spMkLst>
            <pc:docMk/>
            <pc:sldMk cId="376908158" sldId="527"/>
            <ac:spMk id="13" creationId="{2B4A2D62-3355-5651-9EC7-495DE41CC5CE}"/>
          </ac:spMkLst>
        </pc:spChg>
        <pc:spChg chg="mod">
          <ac:chgData name="arturo schofield astorga" userId="2f896e1544c6061a" providerId="LiveId" clId="{1127859F-B4E5-4D72-B144-F1BB5CFA8F4E}" dt="2023-03-16T16:17:23.358" v="392" actId="207"/>
          <ac:spMkLst>
            <pc:docMk/>
            <pc:sldMk cId="376908158" sldId="527"/>
            <ac:spMk id="83" creationId="{D2B89D41-7131-3FA5-7270-97D89D2F75BA}"/>
          </ac:spMkLst>
        </pc:spChg>
        <pc:picChg chg="mod">
          <ac:chgData name="arturo schofield astorga" userId="2f896e1544c6061a" providerId="LiveId" clId="{1127859F-B4E5-4D72-B144-F1BB5CFA8F4E}" dt="2023-03-16T16:16:57.642" v="383" actId="1076"/>
          <ac:picMkLst>
            <pc:docMk/>
            <pc:sldMk cId="376908158" sldId="527"/>
            <ac:picMk id="6" creationId="{F0C4504C-9258-A40A-EDA4-DC0723878826}"/>
          </ac:picMkLst>
        </pc:picChg>
        <pc:picChg chg="mod">
          <ac:chgData name="arturo schofield astorga" userId="2f896e1544c6061a" providerId="LiveId" clId="{1127859F-B4E5-4D72-B144-F1BB5CFA8F4E}" dt="2023-03-16T16:17:30.018" v="393" actId="208"/>
          <ac:picMkLst>
            <pc:docMk/>
            <pc:sldMk cId="376908158" sldId="527"/>
            <ac:picMk id="10" creationId="{B6AEA6E1-28A8-8B8C-7087-A0CBA96CE363}"/>
          </ac:picMkLst>
        </pc:picChg>
      </pc:sldChg>
      <pc:sldChg chg="modSp add mod">
        <pc:chgData name="arturo schofield astorga" userId="2f896e1544c6061a" providerId="LiveId" clId="{1127859F-B4E5-4D72-B144-F1BB5CFA8F4E}" dt="2023-03-16T16:18:01.289" v="402" actId="1076"/>
        <pc:sldMkLst>
          <pc:docMk/>
          <pc:sldMk cId="1049538047" sldId="528"/>
        </pc:sldMkLst>
        <pc:spChg chg="mod">
          <ac:chgData name="arturo schofield astorga" userId="2f896e1544c6061a" providerId="LiveId" clId="{1127859F-B4E5-4D72-B144-F1BB5CFA8F4E}" dt="2023-03-16T16:18:01.289" v="402" actId="1076"/>
          <ac:spMkLst>
            <pc:docMk/>
            <pc:sldMk cId="1049538047" sldId="528"/>
            <ac:spMk id="4" creationId="{00000000-0000-0000-0000-000000000000}"/>
          </ac:spMkLst>
        </pc:spChg>
        <pc:spChg chg="mod">
          <ac:chgData name="arturo schofield astorga" userId="2f896e1544c6061a" providerId="LiveId" clId="{1127859F-B4E5-4D72-B144-F1BB5CFA8F4E}" dt="2023-03-16T16:17:57.874" v="401" actId="1076"/>
          <ac:spMkLst>
            <pc:docMk/>
            <pc:sldMk cId="1049538047" sldId="528"/>
            <ac:spMk id="5" creationId="{00000000-0000-0000-0000-000000000000}"/>
          </ac:spMkLst>
        </pc:spChg>
        <pc:spChg chg="mod">
          <ac:chgData name="arturo schofield astorga" userId="2f896e1544c6061a" providerId="LiveId" clId="{1127859F-B4E5-4D72-B144-F1BB5CFA8F4E}" dt="2023-03-16T16:17:57.874" v="401" actId="1076"/>
          <ac:spMkLst>
            <pc:docMk/>
            <pc:sldMk cId="1049538047" sldId="528"/>
            <ac:spMk id="6" creationId="{00000000-0000-0000-0000-000000000000}"/>
          </ac:spMkLst>
        </pc:spChg>
      </pc:sldChg>
      <pc:sldMasterChg chg="setBg modSldLayout">
        <pc:chgData name="arturo schofield astorga" userId="2f896e1544c6061a" providerId="LiveId" clId="{1127859F-B4E5-4D72-B144-F1BB5CFA8F4E}" dt="2023-03-16T15:52:17.334" v="66"/>
        <pc:sldMasterMkLst>
          <pc:docMk/>
          <pc:sldMasterMk cId="0" sldId="2147483648"/>
        </pc:sldMasterMkLst>
        <pc:sldLayoutChg chg="setBg">
          <pc:chgData name="arturo schofield astorga" userId="2f896e1544c6061a" providerId="LiveId" clId="{1127859F-B4E5-4D72-B144-F1BB5CFA8F4E}" dt="2023-03-16T15:52:17.334" v="66"/>
          <pc:sldLayoutMkLst>
            <pc:docMk/>
            <pc:sldMasterMk cId="0" sldId="2147483648"/>
            <pc:sldLayoutMk cId="269372342" sldId="2147483701"/>
          </pc:sldLayoutMkLst>
        </pc:sldLayoutChg>
        <pc:sldLayoutChg chg="setBg">
          <pc:chgData name="arturo schofield astorga" userId="2f896e1544c6061a" providerId="LiveId" clId="{1127859F-B4E5-4D72-B144-F1BB5CFA8F4E}" dt="2023-03-16T15:52:17.334" v="66"/>
          <pc:sldLayoutMkLst>
            <pc:docMk/>
            <pc:sldMasterMk cId="0" sldId="2147483648"/>
            <pc:sldLayoutMk cId="254672014" sldId="2147483702"/>
          </pc:sldLayoutMkLst>
        </pc:sldLayoutChg>
        <pc:sldLayoutChg chg="setBg">
          <pc:chgData name="arturo schofield astorga" userId="2f896e1544c6061a" providerId="LiveId" clId="{1127859F-B4E5-4D72-B144-F1BB5CFA8F4E}" dt="2023-03-16T15:52:17.334" v="66"/>
          <pc:sldLayoutMkLst>
            <pc:docMk/>
            <pc:sldMasterMk cId="0" sldId="2147483648"/>
            <pc:sldLayoutMk cId="4244721630" sldId="2147483703"/>
          </pc:sldLayoutMkLst>
        </pc:sldLayoutChg>
        <pc:sldLayoutChg chg="setBg">
          <pc:chgData name="arturo schofield astorga" userId="2f896e1544c6061a" providerId="LiveId" clId="{1127859F-B4E5-4D72-B144-F1BB5CFA8F4E}" dt="2023-03-16T15:52:17.334" v="66"/>
          <pc:sldLayoutMkLst>
            <pc:docMk/>
            <pc:sldMasterMk cId="0" sldId="2147483648"/>
            <pc:sldLayoutMk cId="939723003" sldId="2147483704"/>
          </pc:sldLayoutMkLst>
        </pc:sldLayoutChg>
        <pc:sldLayoutChg chg="setBg">
          <pc:chgData name="arturo schofield astorga" userId="2f896e1544c6061a" providerId="LiveId" clId="{1127859F-B4E5-4D72-B144-F1BB5CFA8F4E}" dt="2023-03-16T15:52:17.334" v="66"/>
          <pc:sldLayoutMkLst>
            <pc:docMk/>
            <pc:sldMasterMk cId="0" sldId="2147483648"/>
            <pc:sldLayoutMk cId="3192155769" sldId="2147483705"/>
          </pc:sldLayoutMkLst>
        </pc:sldLayoutChg>
        <pc:sldLayoutChg chg="setBg">
          <pc:chgData name="arturo schofield astorga" userId="2f896e1544c6061a" providerId="LiveId" clId="{1127859F-B4E5-4D72-B144-F1BB5CFA8F4E}" dt="2023-03-16T15:52:17.334" v="66"/>
          <pc:sldLayoutMkLst>
            <pc:docMk/>
            <pc:sldMasterMk cId="0" sldId="2147483648"/>
            <pc:sldLayoutMk cId="1155446441" sldId="2147483706"/>
          </pc:sldLayoutMkLst>
        </pc:sldLayoutChg>
        <pc:sldLayoutChg chg="setBg">
          <pc:chgData name="arturo schofield astorga" userId="2f896e1544c6061a" providerId="LiveId" clId="{1127859F-B4E5-4D72-B144-F1BB5CFA8F4E}" dt="2023-03-16T15:52:17.334" v="66"/>
          <pc:sldLayoutMkLst>
            <pc:docMk/>
            <pc:sldMasterMk cId="0" sldId="2147483648"/>
            <pc:sldLayoutMk cId="2921665717" sldId="2147483707"/>
          </pc:sldLayoutMkLst>
        </pc:sldLayoutChg>
        <pc:sldLayoutChg chg="setBg">
          <pc:chgData name="arturo schofield astorga" userId="2f896e1544c6061a" providerId="LiveId" clId="{1127859F-B4E5-4D72-B144-F1BB5CFA8F4E}" dt="2023-03-16T15:52:17.334" v="66"/>
          <pc:sldLayoutMkLst>
            <pc:docMk/>
            <pc:sldMasterMk cId="0" sldId="2147483648"/>
            <pc:sldLayoutMk cId="1524700596" sldId="2147483708"/>
          </pc:sldLayoutMkLst>
        </pc:sldLayoutChg>
        <pc:sldLayoutChg chg="setBg">
          <pc:chgData name="arturo schofield astorga" userId="2f896e1544c6061a" providerId="LiveId" clId="{1127859F-B4E5-4D72-B144-F1BB5CFA8F4E}" dt="2023-03-16T15:52:17.334" v="66"/>
          <pc:sldLayoutMkLst>
            <pc:docMk/>
            <pc:sldMasterMk cId="0" sldId="2147483648"/>
            <pc:sldLayoutMk cId="1631019220" sldId="2147483709"/>
          </pc:sldLayoutMkLst>
        </pc:sldLayoutChg>
        <pc:sldLayoutChg chg="setBg">
          <pc:chgData name="arturo schofield astorga" userId="2f896e1544c6061a" providerId="LiveId" clId="{1127859F-B4E5-4D72-B144-F1BB5CFA8F4E}" dt="2023-03-16T15:52:17.334" v="66"/>
          <pc:sldLayoutMkLst>
            <pc:docMk/>
            <pc:sldMasterMk cId="0" sldId="2147483648"/>
            <pc:sldLayoutMk cId="1856682665" sldId="2147483710"/>
          </pc:sldLayoutMkLst>
        </pc:sldLayoutChg>
        <pc:sldLayoutChg chg="setBg">
          <pc:chgData name="arturo schofield astorga" userId="2f896e1544c6061a" providerId="LiveId" clId="{1127859F-B4E5-4D72-B144-F1BB5CFA8F4E}" dt="2023-03-16T15:52:17.334" v="66"/>
          <pc:sldLayoutMkLst>
            <pc:docMk/>
            <pc:sldMasterMk cId="0" sldId="2147483648"/>
            <pc:sldLayoutMk cId="3455749834" sldId="2147483711"/>
          </pc:sldLayoutMkLst>
        </pc:sldLayoutChg>
      </pc:sldMasterChg>
    </pc:docChg>
  </pc:docChgLst>
  <pc:docChgLst>
    <pc:chgData name="arturo schofield astorga" userId="2f896e1544c6061a" providerId="LiveId" clId="{F45E4AE1-C6A5-4451-9AF6-8268B61EEB11}"/>
    <pc:docChg chg="delSld modSld modMainMaster">
      <pc:chgData name="arturo schofield astorga" userId="2f896e1544c6061a" providerId="LiveId" clId="{F45E4AE1-C6A5-4451-9AF6-8268B61EEB11}" dt="2023-03-28T15:56:05.720" v="4"/>
      <pc:docMkLst>
        <pc:docMk/>
      </pc:docMkLst>
      <pc:sldChg chg="del">
        <pc:chgData name="arturo schofield astorga" userId="2f896e1544c6061a" providerId="LiveId" clId="{F45E4AE1-C6A5-4451-9AF6-8268B61EEB11}" dt="2023-03-28T15:55:25.521" v="0" actId="47"/>
        <pc:sldMkLst>
          <pc:docMk/>
          <pc:sldMk cId="0" sldId="256"/>
        </pc:sldMkLst>
      </pc:sldChg>
      <pc:sldChg chg="del">
        <pc:chgData name="arturo schofield astorga" userId="2f896e1544c6061a" providerId="LiveId" clId="{F45E4AE1-C6A5-4451-9AF6-8268B61EEB11}" dt="2023-03-28T15:55:25.521" v="0" actId="47"/>
        <pc:sldMkLst>
          <pc:docMk/>
          <pc:sldMk cId="3430025100" sldId="269"/>
        </pc:sldMkLst>
      </pc:sldChg>
      <pc:sldChg chg="del">
        <pc:chgData name="arturo schofield astorga" userId="2f896e1544c6061a" providerId="LiveId" clId="{F45E4AE1-C6A5-4451-9AF6-8268B61EEB11}" dt="2023-03-28T15:55:25.521" v="0" actId="47"/>
        <pc:sldMkLst>
          <pc:docMk/>
          <pc:sldMk cId="556158592" sldId="271"/>
        </pc:sldMkLst>
      </pc:sldChg>
      <pc:sldChg chg="del">
        <pc:chgData name="arturo schofield astorga" userId="2f896e1544c6061a" providerId="LiveId" clId="{F45E4AE1-C6A5-4451-9AF6-8268B61EEB11}" dt="2023-03-28T15:55:25.521" v="0" actId="47"/>
        <pc:sldMkLst>
          <pc:docMk/>
          <pc:sldMk cId="3048056481" sldId="273"/>
        </pc:sldMkLst>
      </pc:sldChg>
      <pc:sldChg chg="del">
        <pc:chgData name="arturo schofield astorga" userId="2f896e1544c6061a" providerId="LiveId" clId="{F45E4AE1-C6A5-4451-9AF6-8268B61EEB11}" dt="2023-03-28T15:55:25.521" v="0" actId="47"/>
        <pc:sldMkLst>
          <pc:docMk/>
          <pc:sldMk cId="2363313771" sldId="459"/>
        </pc:sldMkLst>
      </pc:sldChg>
      <pc:sldChg chg="del">
        <pc:chgData name="arturo schofield astorga" userId="2f896e1544c6061a" providerId="LiveId" clId="{F45E4AE1-C6A5-4451-9AF6-8268B61EEB11}" dt="2023-03-28T15:55:25.521" v="0" actId="47"/>
        <pc:sldMkLst>
          <pc:docMk/>
          <pc:sldMk cId="4171495606" sldId="460"/>
        </pc:sldMkLst>
      </pc:sldChg>
      <pc:sldChg chg="del">
        <pc:chgData name="arturo schofield astorga" userId="2f896e1544c6061a" providerId="LiveId" clId="{F45E4AE1-C6A5-4451-9AF6-8268B61EEB11}" dt="2023-03-28T15:55:25.521" v="0" actId="47"/>
        <pc:sldMkLst>
          <pc:docMk/>
          <pc:sldMk cId="3139941696" sldId="461"/>
        </pc:sldMkLst>
      </pc:sldChg>
      <pc:sldChg chg="del">
        <pc:chgData name="arturo schofield astorga" userId="2f896e1544c6061a" providerId="LiveId" clId="{F45E4AE1-C6A5-4451-9AF6-8268B61EEB11}" dt="2023-03-28T15:55:33.776" v="1" actId="47"/>
        <pc:sldMkLst>
          <pc:docMk/>
          <pc:sldMk cId="2178302658" sldId="512"/>
        </pc:sldMkLst>
      </pc:sldChg>
      <pc:sldChg chg="del">
        <pc:chgData name="arturo schofield astorga" userId="2f896e1544c6061a" providerId="LiveId" clId="{F45E4AE1-C6A5-4451-9AF6-8268B61EEB11}" dt="2023-03-28T15:55:25.521" v="0" actId="47"/>
        <pc:sldMkLst>
          <pc:docMk/>
          <pc:sldMk cId="3995112537" sldId="529"/>
        </pc:sldMkLst>
      </pc:sldChg>
      <pc:sldChg chg="del">
        <pc:chgData name="arturo schofield astorga" userId="2f896e1544c6061a" providerId="LiveId" clId="{F45E4AE1-C6A5-4451-9AF6-8268B61EEB11}" dt="2023-03-28T15:55:25.521" v="0" actId="47"/>
        <pc:sldMkLst>
          <pc:docMk/>
          <pc:sldMk cId="3708773525" sldId="530"/>
        </pc:sldMkLst>
      </pc:sldChg>
      <pc:sldChg chg="del">
        <pc:chgData name="arturo schofield astorga" userId="2f896e1544c6061a" providerId="LiveId" clId="{F45E4AE1-C6A5-4451-9AF6-8268B61EEB11}" dt="2023-03-28T15:55:25.521" v="0" actId="47"/>
        <pc:sldMkLst>
          <pc:docMk/>
          <pc:sldMk cId="278440339" sldId="531"/>
        </pc:sldMkLst>
      </pc:sldChg>
      <pc:sldChg chg="del">
        <pc:chgData name="arturo schofield astorga" userId="2f896e1544c6061a" providerId="LiveId" clId="{F45E4AE1-C6A5-4451-9AF6-8268B61EEB11}" dt="2023-03-28T15:55:25.521" v="0" actId="47"/>
        <pc:sldMkLst>
          <pc:docMk/>
          <pc:sldMk cId="3085011092" sldId="532"/>
        </pc:sldMkLst>
      </pc:sldChg>
      <pc:sldChg chg="del">
        <pc:chgData name="arturo schofield astorga" userId="2f896e1544c6061a" providerId="LiveId" clId="{F45E4AE1-C6A5-4451-9AF6-8268B61EEB11}" dt="2023-03-28T15:55:33.776" v="1" actId="47"/>
        <pc:sldMkLst>
          <pc:docMk/>
          <pc:sldMk cId="4021047132" sldId="536"/>
        </pc:sldMkLst>
      </pc:sldChg>
      <pc:sldChg chg="del">
        <pc:chgData name="arturo schofield astorga" userId="2f896e1544c6061a" providerId="LiveId" clId="{F45E4AE1-C6A5-4451-9AF6-8268B61EEB11}" dt="2023-03-28T15:55:33.776" v="1" actId="47"/>
        <pc:sldMkLst>
          <pc:docMk/>
          <pc:sldMk cId="1882180750" sldId="537"/>
        </pc:sldMkLst>
      </pc:sldChg>
      <pc:sldChg chg="del">
        <pc:chgData name="arturo schofield astorga" userId="2f896e1544c6061a" providerId="LiveId" clId="{F45E4AE1-C6A5-4451-9AF6-8268B61EEB11}" dt="2023-03-28T15:55:33.776" v="1" actId="47"/>
        <pc:sldMkLst>
          <pc:docMk/>
          <pc:sldMk cId="1477219991" sldId="538"/>
        </pc:sldMkLst>
      </pc:sldChg>
      <pc:sldChg chg="del">
        <pc:chgData name="arturo schofield astorga" userId="2f896e1544c6061a" providerId="LiveId" clId="{F45E4AE1-C6A5-4451-9AF6-8268B61EEB11}" dt="2023-03-28T15:55:33.776" v="1" actId="47"/>
        <pc:sldMkLst>
          <pc:docMk/>
          <pc:sldMk cId="784937015" sldId="539"/>
        </pc:sldMkLst>
      </pc:sldChg>
      <pc:sldChg chg="del">
        <pc:chgData name="arturo schofield astorga" userId="2f896e1544c6061a" providerId="LiveId" clId="{F45E4AE1-C6A5-4451-9AF6-8268B61EEB11}" dt="2023-03-28T15:55:33.776" v="1" actId="47"/>
        <pc:sldMkLst>
          <pc:docMk/>
          <pc:sldMk cId="2458813186" sldId="540"/>
        </pc:sldMkLst>
      </pc:sldChg>
      <pc:sldChg chg="del">
        <pc:chgData name="arturo schofield astorga" userId="2f896e1544c6061a" providerId="LiveId" clId="{F45E4AE1-C6A5-4451-9AF6-8268B61EEB11}" dt="2023-03-28T15:55:33.776" v="1" actId="47"/>
        <pc:sldMkLst>
          <pc:docMk/>
          <pc:sldMk cId="1641866679" sldId="541"/>
        </pc:sldMkLst>
      </pc:sldChg>
      <pc:sldChg chg="del">
        <pc:chgData name="arturo schofield astorga" userId="2f896e1544c6061a" providerId="LiveId" clId="{F45E4AE1-C6A5-4451-9AF6-8268B61EEB11}" dt="2023-03-28T15:55:33.776" v="1" actId="47"/>
        <pc:sldMkLst>
          <pc:docMk/>
          <pc:sldMk cId="2283291958" sldId="542"/>
        </pc:sldMkLst>
      </pc:sldChg>
      <pc:sldChg chg="del">
        <pc:chgData name="arturo schofield astorga" userId="2f896e1544c6061a" providerId="LiveId" clId="{F45E4AE1-C6A5-4451-9AF6-8268B61EEB11}" dt="2023-03-28T15:55:33.776" v="1" actId="47"/>
        <pc:sldMkLst>
          <pc:docMk/>
          <pc:sldMk cId="3559800709" sldId="543"/>
        </pc:sldMkLst>
      </pc:sldChg>
      <pc:sldChg chg="del">
        <pc:chgData name="arturo schofield astorga" userId="2f896e1544c6061a" providerId="LiveId" clId="{F45E4AE1-C6A5-4451-9AF6-8268B61EEB11}" dt="2023-03-28T15:55:33.776" v="1" actId="47"/>
        <pc:sldMkLst>
          <pc:docMk/>
          <pc:sldMk cId="701352453" sldId="544"/>
        </pc:sldMkLst>
      </pc:sldChg>
      <pc:sldChg chg="del">
        <pc:chgData name="arturo schofield astorga" userId="2f896e1544c6061a" providerId="LiveId" clId="{F45E4AE1-C6A5-4451-9AF6-8268B61EEB11}" dt="2023-03-28T15:55:33.776" v="1" actId="47"/>
        <pc:sldMkLst>
          <pc:docMk/>
          <pc:sldMk cId="1867130130" sldId="545"/>
        </pc:sldMkLst>
      </pc:sldChg>
      <pc:sldChg chg="del">
        <pc:chgData name="arturo schofield astorga" userId="2f896e1544c6061a" providerId="LiveId" clId="{F45E4AE1-C6A5-4451-9AF6-8268B61EEB11}" dt="2023-03-28T15:55:33.776" v="1" actId="47"/>
        <pc:sldMkLst>
          <pc:docMk/>
          <pc:sldMk cId="180790512" sldId="546"/>
        </pc:sldMkLst>
      </pc:sldChg>
      <pc:sldChg chg="del">
        <pc:chgData name="arturo schofield astorga" userId="2f896e1544c6061a" providerId="LiveId" clId="{F45E4AE1-C6A5-4451-9AF6-8268B61EEB11}" dt="2023-03-28T15:55:33.776" v="1" actId="47"/>
        <pc:sldMkLst>
          <pc:docMk/>
          <pc:sldMk cId="3606533049" sldId="547"/>
        </pc:sldMkLst>
      </pc:sldChg>
      <pc:sldChg chg="del">
        <pc:chgData name="arturo schofield astorga" userId="2f896e1544c6061a" providerId="LiveId" clId="{F45E4AE1-C6A5-4451-9AF6-8268B61EEB11}" dt="2023-03-28T15:55:25.521" v="0" actId="47"/>
        <pc:sldMkLst>
          <pc:docMk/>
          <pc:sldMk cId="3753532749" sldId="548"/>
        </pc:sldMkLst>
      </pc:sldChg>
      <pc:sldChg chg="del">
        <pc:chgData name="arturo schofield astorga" userId="2f896e1544c6061a" providerId="LiveId" clId="{F45E4AE1-C6A5-4451-9AF6-8268B61EEB11}" dt="2023-03-28T15:55:25.521" v="0" actId="47"/>
        <pc:sldMkLst>
          <pc:docMk/>
          <pc:sldMk cId="560517881" sldId="549"/>
        </pc:sldMkLst>
      </pc:sldChg>
      <pc:sldChg chg="del">
        <pc:chgData name="arturo schofield astorga" userId="2f896e1544c6061a" providerId="LiveId" clId="{F45E4AE1-C6A5-4451-9AF6-8268B61EEB11}" dt="2023-03-28T15:55:25.521" v="0" actId="47"/>
        <pc:sldMkLst>
          <pc:docMk/>
          <pc:sldMk cId="510235231" sldId="550"/>
        </pc:sldMkLst>
      </pc:sldChg>
      <pc:sldChg chg="del">
        <pc:chgData name="arturo schofield astorga" userId="2f896e1544c6061a" providerId="LiveId" clId="{F45E4AE1-C6A5-4451-9AF6-8268B61EEB11}" dt="2023-03-28T15:55:25.521" v="0" actId="47"/>
        <pc:sldMkLst>
          <pc:docMk/>
          <pc:sldMk cId="4033092729" sldId="551"/>
        </pc:sldMkLst>
      </pc:sldChg>
      <pc:sldChg chg="del">
        <pc:chgData name="arturo schofield astorga" userId="2f896e1544c6061a" providerId="LiveId" clId="{F45E4AE1-C6A5-4451-9AF6-8268B61EEB11}" dt="2023-03-28T15:55:25.521" v="0" actId="47"/>
        <pc:sldMkLst>
          <pc:docMk/>
          <pc:sldMk cId="3792170163" sldId="552"/>
        </pc:sldMkLst>
      </pc:sldChg>
      <pc:sldChg chg="del">
        <pc:chgData name="arturo schofield astorga" userId="2f896e1544c6061a" providerId="LiveId" clId="{F45E4AE1-C6A5-4451-9AF6-8268B61EEB11}" dt="2023-03-28T15:55:25.521" v="0" actId="47"/>
        <pc:sldMkLst>
          <pc:docMk/>
          <pc:sldMk cId="3352957605" sldId="553"/>
        </pc:sldMkLst>
      </pc:sldChg>
      <pc:sldChg chg="del">
        <pc:chgData name="arturo schofield astorga" userId="2f896e1544c6061a" providerId="LiveId" clId="{F45E4AE1-C6A5-4451-9AF6-8268B61EEB11}" dt="2023-03-28T15:55:25.521" v="0" actId="47"/>
        <pc:sldMkLst>
          <pc:docMk/>
          <pc:sldMk cId="487032748" sldId="554"/>
        </pc:sldMkLst>
      </pc:sldChg>
      <pc:sldChg chg="del">
        <pc:chgData name="arturo schofield astorga" userId="2f896e1544c6061a" providerId="LiveId" clId="{F45E4AE1-C6A5-4451-9AF6-8268B61EEB11}" dt="2023-03-28T15:55:25.521" v="0" actId="47"/>
        <pc:sldMkLst>
          <pc:docMk/>
          <pc:sldMk cId="14621070" sldId="555"/>
        </pc:sldMkLst>
      </pc:sldChg>
      <pc:sldChg chg="del">
        <pc:chgData name="arturo schofield astorga" userId="2f896e1544c6061a" providerId="LiveId" clId="{F45E4AE1-C6A5-4451-9AF6-8268B61EEB11}" dt="2023-03-28T15:55:25.521" v="0" actId="47"/>
        <pc:sldMkLst>
          <pc:docMk/>
          <pc:sldMk cId="1415648336" sldId="556"/>
        </pc:sldMkLst>
      </pc:sldChg>
      <pc:sldChg chg="del">
        <pc:chgData name="arturo schofield astorga" userId="2f896e1544c6061a" providerId="LiveId" clId="{F45E4AE1-C6A5-4451-9AF6-8268B61EEB11}" dt="2023-03-28T15:55:25.521" v="0" actId="47"/>
        <pc:sldMkLst>
          <pc:docMk/>
          <pc:sldMk cId="878369355" sldId="557"/>
        </pc:sldMkLst>
      </pc:sldChg>
      <pc:sldChg chg="del">
        <pc:chgData name="arturo schofield astorga" userId="2f896e1544c6061a" providerId="LiveId" clId="{F45E4AE1-C6A5-4451-9AF6-8268B61EEB11}" dt="2023-03-28T15:55:25.521" v="0" actId="47"/>
        <pc:sldMkLst>
          <pc:docMk/>
          <pc:sldMk cId="1474401926" sldId="558"/>
        </pc:sldMkLst>
      </pc:sldChg>
      <pc:sldChg chg="del">
        <pc:chgData name="arturo schofield astorga" userId="2f896e1544c6061a" providerId="LiveId" clId="{F45E4AE1-C6A5-4451-9AF6-8268B61EEB11}" dt="2023-03-28T15:55:25.521" v="0" actId="47"/>
        <pc:sldMkLst>
          <pc:docMk/>
          <pc:sldMk cId="677564949" sldId="559"/>
        </pc:sldMkLst>
      </pc:sldChg>
      <pc:sldChg chg="del">
        <pc:chgData name="arturo schofield astorga" userId="2f896e1544c6061a" providerId="LiveId" clId="{F45E4AE1-C6A5-4451-9AF6-8268B61EEB11}" dt="2023-03-28T15:55:25.521" v="0" actId="47"/>
        <pc:sldMkLst>
          <pc:docMk/>
          <pc:sldMk cId="1079166849" sldId="560"/>
        </pc:sldMkLst>
      </pc:sldChg>
      <pc:sldChg chg="del">
        <pc:chgData name="arturo schofield astorga" userId="2f896e1544c6061a" providerId="LiveId" clId="{F45E4AE1-C6A5-4451-9AF6-8268B61EEB11}" dt="2023-03-28T15:55:25.521" v="0" actId="47"/>
        <pc:sldMkLst>
          <pc:docMk/>
          <pc:sldMk cId="2823435013" sldId="561"/>
        </pc:sldMkLst>
      </pc:sldChg>
      <pc:sldChg chg="setBg">
        <pc:chgData name="arturo schofield astorga" userId="2f896e1544c6061a" providerId="LiveId" clId="{F45E4AE1-C6A5-4451-9AF6-8268B61EEB11}" dt="2023-03-28T15:56:05.720" v="4"/>
        <pc:sldMkLst>
          <pc:docMk/>
          <pc:sldMk cId="2660240149" sldId="563"/>
        </pc:sldMkLst>
      </pc:sldChg>
      <pc:sldChg chg="del">
        <pc:chgData name="arturo schofield astorga" userId="2f896e1544c6061a" providerId="LiveId" clId="{F45E4AE1-C6A5-4451-9AF6-8268B61EEB11}" dt="2023-03-28T15:55:33.776" v="1" actId="47"/>
        <pc:sldMkLst>
          <pc:docMk/>
          <pc:sldMk cId="1756872711" sldId="587"/>
        </pc:sldMkLst>
      </pc:sldChg>
      <pc:sldChg chg="del">
        <pc:chgData name="arturo schofield astorga" userId="2f896e1544c6061a" providerId="LiveId" clId="{F45E4AE1-C6A5-4451-9AF6-8268B61EEB11}" dt="2023-03-28T15:55:33.776" v="1" actId="47"/>
        <pc:sldMkLst>
          <pc:docMk/>
          <pc:sldMk cId="1649273504" sldId="588"/>
        </pc:sldMkLst>
      </pc:sldChg>
      <pc:sldChg chg="del">
        <pc:chgData name="arturo schofield astorga" userId="2f896e1544c6061a" providerId="LiveId" clId="{F45E4AE1-C6A5-4451-9AF6-8268B61EEB11}" dt="2023-03-28T15:55:33.776" v="1" actId="47"/>
        <pc:sldMkLst>
          <pc:docMk/>
          <pc:sldMk cId="2494969269" sldId="589"/>
        </pc:sldMkLst>
      </pc:sldChg>
      <pc:sldChg chg="del">
        <pc:chgData name="arturo schofield astorga" userId="2f896e1544c6061a" providerId="LiveId" clId="{F45E4AE1-C6A5-4451-9AF6-8268B61EEB11}" dt="2023-03-28T15:55:33.776" v="1" actId="47"/>
        <pc:sldMkLst>
          <pc:docMk/>
          <pc:sldMk cId="2916914934" sldId="590"/>
        </pc:sldMkLst>
      </pc:sldChg>
      <pc:sldChg chg="del">
        <pc:chgData name="arturo schofield astorga" userId="2f896e1544c6061a" providerId="LiveId" clId="{F45E4AE1-C6A5-4451-9AF6-8268B61EEB11}" dt="2023-03-28T15:55:33.776" v="1" actId="47"/>
        <pc:sldMkLst>
          <pc:docMk/>
          <pc:sldMk cId="712944490" sldId="591"/>
        </pc:sldMkLst>
      </pc:sldChg>
      <pc:sldChg chg="del">
        <pc:chgData name="arturo schofield astorga" userId="2f896e1544c6061a" providerId="LiveId" clId="{F45E4AE1-C6A5-4451-9AF6-8268B61EEB11}" dt="2023-03-28T15:55:33.776" v="1" actId="47"/>
        <pc:sldMkLst>
          <pc:docMk/>
          <pc:sldMk cId="943472565" sldId="592"/>
        </pc:sldMkLst>
      </pc:sldChg>
      <pc:sldChg chg="del">
        <pc:chgData name="arturo schofield astorga" userId="2f896e1544c6061a" providerId="LiveId" clId="{F45E4AE1-C6A5-4451-9AF6-8268B61EEB11}" dt="2023-03-28T15:55:33.776" v="1" actId="47"/>
        <pc:sldMkLst>
          <pc:docMk/>
          <pc:sldMk cId="3452141076" sldId="593"/>
        </pc:sldMkLst>
      </pc:sldChg>
      <pc:sldChg chg="del">
        <pc:chgData name="arturo schofield astorga" userId="2f896e1544c6061a" providerId="LiveId" clId="{F45E4AE1-C6A5-4451-9AF6-8268B61EEB11}" dt="2023-03-28T15:55:33.776" v="1" actId="47"/>
        <pc:sldMkLst>
          <pc:docMk/>
          <pc:sldMk cId="728872331" sldId="594"/>
        </pc:sldMkLst>
      </pc:sldChg>
      <pc:sldChg chg="del">
        <pc:chgData name="arturo schofield astorga" userId="2f896e1544c6061a" providerId="LiveId" clId="{F45E4AE1-C6A5-4451-9AF6-8268B61EEB11}" dt="2023-03-28T15:55:33.776" v="1" actId="47"/>
        <pc:sldMkLst>
          <pc:docMk/>
          <pc:sldMk cId="2989184827" sldId="595"/>
        </pc:sldMkLst>
      </pc:sldChg>
      <pc:sldChg chg="del">
        <pc:chgData name="arturo schofield astorga" userId="2f896e1544c6061a" providerId="LiveId" clId="{F45E4AE1-C6A5-4451-9AF6-8268B61EEB11}" dt="2023-03-28T15:55:33.776" v="1" actId="47"/>
        <pc:sldMkLst>
          <pc:docMk/>
          <pc:sldMk cId="2418971346" sldId="596"/>
        </pc:sldMkLst>
      </pc:sldChg>
      <pc:sldChg chg="del">
        <pc:chgData name="arturo schofield astorga" userId="2f896e1544c6061a" providerId="LiveId" clId="{F45E4AE1-C6A5-4451-9AF6-8268B61EEB11}" dt="2023-03-28T15:55:33.776" v="1" actId="47"/>
        <pc:sldMkLst>
          <pc:docMk/>
          <pc:sldMk cId="2090137168" sldId="597"/>
        </pc:sldMkLst>
      </pc:sldChg>
      <pc:sldChg chg="del">
        <pc:chgData name="arturo schofield astorga" userId="2f896e1544c6061a" providerId="LiveId" clId="{F45E4AE1-C6A5-4451-9AF6-8268B61EEB11}" dt="2023-03-28T15:55:33.776" v="1" actId="47"/>
        <pc:sldMkLst>
          <pc:docMk/>
          <pc:sldMk cId="3175717391" sldId="598"/>
        </pc:sldMkLst>
      </pc:sldChg>
      <pc:sldChg chg="del">
        <pc:chgData name="arturo schofield astorga" userId="2f896e1544c6061a" providerId="LiveId" clId="{F45E4AE1-C6A5-4451-9AF6-8268B61EEB11}" dt="2023-03-28T15:55:33.776" v="1" actId="47"/>
        <pc:sldMkLst>
          <pc:docMk/>
          <pc:sldMk cId="2862084205" sldId="599"/>
        </pc:sldMkLst>
      </pc:sldChg>
      <pc:sldChg chg="del">
        <pc:chgData name="arturo schofield astorga" userId="2f896e1544c6061a" providerId="LiveId" clId="{F45E4AE1-C6A5-4451-9AF6-8268B61EEB11}" dt="2023-03-28T15:55:33.776" v="1" actId="47"/>
        <pc:sldMkLst>
          <pc:docMk/>
          <pc:sldMk cId="1732969018" sldId="600"/>
        </pc:sldMkLst>
      </pc:sldChg>
      <pc:sldChg chg="del">
        <pc:chgData name="arturo schofield astorga" userId="2f896e1544c6061a" providerId="LiveId" clId="{F45E4AE1-C6A5-4451-9AF6-8268B61EEB11}" dt="2023-03-28T15:55:33.776" v="1" actId="47"/>
        <pc:sldMkLst>
          <pc:docMk/>
          <pc:sldMk cId="3209317389" sldId="601"/>
        </pc:sldMkLst>
      </pc:sldChg>
      <pc:sldChg chg="del">
        <pc:chgData name="arturo schofield astorga" userId="2f896e1544c6061a" providerId="LiveId" clId="{F45E4AE1-C6A5-4451-9AF6-8268B61EEB11}" dt="2023-03-28T15:55:33.776" v="1" actId="47"/>
        <pc:sldMkLst>
          <pc:docMk/>
          <pc:sldMk cId="3476212501" sldId="602"/>
        </pc:sldMkLst>
      </pc:sldChg>
      <pc:sldMasterChg chg="setBg modSldLayout">
        <pc:chgData name="arturo schofield astorga" userId="2f896e1544c6061a" providerId="LiveId" clId="{F45E4AE1-C6A5-4451-9AF6-8268B61EEB11}" dt="2023-03-28T15:56:05.720" v="4"/>
        <pc:sldMasterMkLst>
          <pc:docMk/>
          <pc:sldMasterMk cId="0" sldId="2147483648"/>
        </pc:sldMasterMkLst>
        <pc:sldLayoutChg chg="setBg">
          <pc:chgData name="arturo schofield astorga" userId="2f896e1544c6061a" providerId="LiveId" clId="{F45E4AE1-C6A5-4451-9AF6-8268B61EEB11}" dt="2023-03-28T15:56:05.720" v="4"/>
          <pc:sldLayoutMkLst>
            <pc:docMk/>
            <pc:sldMasterMk cId="0" sldId="2147483648"/>
            <pc:sldLayoutMk cId="269372342" sldId="2147483701"/>
          </pc:sldLayoutMkLst>
        </pc:sldLayoutChg>
        <pc:sldLayoutChg chg="setBg">
          <pc:chgData name="arturo schofield astorga" userId="2f896e1544c6061a" providerId="LiveId" clId="{F45E4AE1-C6A5-4451-9AF6-8268B61EEB11}" dt="2023-03-28T15:56:05.720" v="4"/>
          <pc:sldLayoutMkLst>
            <pc:docMk/>
            <pc:sldMasterMk cId="0" sldId="2147483648"/>
            <pc:sldLayoutMk cId="254672014" sldId="2147483702"/>
          </pc:sldLayoutMkLst>
        </pc:sldLayoutChg>
        <pc:sldLayoutChg chg="setBg">
          <pc:chgData name="arturo schofield astorga" userId="2f896e1544c6061a" providerId="LiveId" clId="{F45E4AE1-C6A5-4451-9AF6-8268B61EEB11}" dt="2023-03-28T15:56:05.720" v="4"/>
          <pc:sldLayoutMkLst>
            <pc:docMk/>
            <pc:sldMasterMk cId="0" sldId="2147483648"/>
            <pc:sldLayoutMk cId="4244721630" sldId="2147483703"/>
          </pc:sldLayoutMkLst>
        </pc:sldLayoutChg>
        <pc:sldLayoutChg chg="setBg">
          <pc:chgData name="arturo schofield astorga" userId="2f896e1544c6061a" providerId="LiveId" clId="{F45E4AE1-C6A5-4451-9AF6-8268B61EEB11}" dt="2023-03-28T15:56:05.720" v="4"/>
          <pc:sldLayoutMkLst>
            <pc:docMk/>
            <pc:sldMasterMk cId="0" sldId="2147483648"/>
            <pc:sldLayoutMk cId="939723003" sldId="2147483704"/>
          </pc:sldLayoutMkLst>
        </pc:sldLayoutChg>
        <pc:sldLayoutChg chg="setBg">
          <pc:chgData name="arturo schofield astorga" userId="2f896e1544c6061a" providerId="LiveId" clId="{F45E4AE1-C6A5-4451-9AF6-8268B61EEB11}" dt="2023-03-28T15:56:05.720" v="4"/>
          <pc:sldLayoutMkLst>
            <pc:docMk/>
            <pc:sldMasterMk cId="0" sldId="2147483648"/>
            <pc:sldLayoutMk cId="3192155769" sldId="2147483705"/>
          </pc:sldLayoutMkLst>
        </pc:sldLayoutChg>
        <pc:sldLayoutChg chg="setBg">
          <pc:chgData name="arturo schofield astorga" userId="2f896e1544c6061a" providerId="LiveId" clId="{F45E4AE1-C6A5-4451-9AF6-8268B61EEB11}" dt="2023-03-28T15:56:05.720" v="4"/>
          <pc:sldLayoutMkLst>
            <pc:docMk/>
            <pc:sldMasterMk cId="0" sldId="2147483648"/>
            <pc:sldLayoutMk cId="1155446441" sldId="2147483706"/>
          </pc:sldLayoutMkLst>
        </pc:sldLayoutChg>
        <pc:sldLayoutChg chg="setBg">
          <pc:chgData name="arturo schofield astorga" userId="2f896e1544c6061a" providerId="LiveId" clId="{F45E4AE1-C6A5-4451-9AF6-8268B61EEB11}" dt="2023-03-28T15:56:05.720" v="4"/>
          <pc:sldLayoutMkLst>
            <pc:docMk/>
            <pc:sldMasterMk cId="0" sldId="2147483648"/>
            <pc:sldLayoutMk cId="2921665717" sldId="2147483707"/>
          </pc:sldLayoutMkLst>
        </pc:sldLayoutChg>
        <pc:sldLayoutChg chg="setBg">
          <pc:chgData name="arturo schofield astorga" userId="2f896e1544c6061a" providerId="LiveId" clId="{F45E4AE1-C6A5-4451-9AF6-8268B61EEB11}" dt="2023-03-28T15:56:05.720" v="4"/>
          <pc:sldLayoutMkLst>
            <pc:docMk/>
            <pc:sldMasterMk cId="0" sldId="2147483648"/>
            <pc:sldLayoutMk cId="1524700596" sldId="2147483708"/>
          </pc:sldLayoutMkLst>
        </pc:sldLayoutChg>
        <pc:sldLayoutChg chg="setBg">
          <pc:chgData name="arturo schofield astorga" userId="2f896e1544c6061a" providerId="LiveId" clId="{F45E4AE1-C6A5-4451-9AF6-8268B61EEB11}" dt="2023-03-28T15:56:05.720" v="4"/>
          <pc:sldLayoutMkLst>
            <pc:docMk/>
            <pc:sldMasterMk cId="0" sldId="2147483648"/>
            <pc:sldLayoutMk cId="1631019220" sldId="2147483709"/>
          </pc:sldLayoutMkLst>
        </pc:sldLayoutChg>
        <pc:sldLayoutChg chg="setBg">
          <pc:chgData name="arturo schofield astorga" userId="2f896e1544c6061a" providerId="LiveId" clId="{F45E4AE1-C6A5-4451-9AF6-8268B61EEB11}" dt="2023-03-28T15:56:05.720" v="4"/>
          <pc:sldLayoutMkLst>
            <pc:docMk/>
            <pc:sldMasterMk cId="0" sldId="2147483648"/>
            <pc:sldLayoutMk cId="1856682665" sldId="2147483710"/>
          </pc:sldLayoutMkLst>
        </pc:sldLayoutChg>
        <pc:sldLayoutChg chg="setBg">
          <pc:chgData name="arturo schofield astorga" userId="2f896e1544c6061a" providerId="LiveId" clId="{F45E4AE1-C6A5-4451-9AF6-8268B61EEB11}" dt="2023-03-28T15:56:05.720" v="4"/>
          <pc:sldLayoutMkLst>
            <pc:docMk/>
            <pc:sldMasterMk cId="0" sldId="2147483648"/>
            <pc:sldLayoutMk cId="3455749834" sldId="2147483711"/>
          </pc:sldLayoutMkLst>
        </pc:sldLayoutChg>
      </pc:sldMasterChg>
    </pc:docChg>
  </pc:docChgLst>
  <pc:docChgLst>
    <pc:chgData name="arturo schofield astorga" userId="2f896e1544c6061a" providerId="LiveId" clId="{BDB41B6D-AD2D-49A1-A0FB-DDEF5872BCB5}"/>
    <pc:docChg chg="undo custSel addSld modSld sldOrd modMainMaster">
      <pc:chgData name="arturo schofield astorga" userId="2f896e1544c6061a" providerId="LiveId" clId="{BDB41B6D-AD2D-49A1-A0FB-DDEF5872BCB5}" dt="2023-03-28T15:52:02.193" v="1452" actId="1076"/>
      <pc:docMkLst>
        <pc:docMk/>
      </pc:docMkLst>
      <pc:sldChg chg="addSp delSp modSp mod">
        <pc:chgData name="arturo schofield astorga" userId="2f896e1544c6061a" providerId="LiveId" clId="{BDB41B6D-AD2D-49A1-A0FB-DDEF5872BCB5}" dt="2023-03-28T12:59:22.630" v="547" actId="20577"/>
        <pc:sldMkLst>
          <pc:docMk/>
          <pc:sldMk cId="0" sldId="256"/>
        </pc:sldMkLst>
        <pc:spChg chg="mod">
          <ac:chgData name="arturo schofield astorga" userId="2f896e1544c6061a" providerId="LiveId" clId="{BDB41B6D-AD2D-49A1-A0FB-DDEF5872BCB5}" dt="2023-03-28T12:59:22.630" v="547" actId="20577"/>
          <ac:spMkLst>
            <pc:docMk/>
            <pc:sldMk cId="0" sldId="256"/>
            <ac:spMk id="2" creationId="{00000000-0000-0000-0000-000000000000}"/>
          </ac:spMkLst>
        </pc:spChg>
        <pc:picChg chg="del">
          <ac:chgData name="arturo schofield astorga" userId="2f896e1544c6061a" providerId="LiveId" clId="{BDB41B6D-AD2D-49A1-A0FB-DDEF5872BCB5}" dt="2023-03-27T20:08:36.684" v="0" actId="478"/>
          <ac:picMkLst>
            <pc:docMk/>
            <pc:sldMk cId="0" sldId="256"/>
            <ac:picMk id="4" creationId="{69426939-E9DD-018E-147A-709ED53D36C9}"/>
          </ac:picMkLst>
        </pc:picChg>
        <pc:picChg chg="add mod ord">
          <ac:chgData name="arturo schofield astorga" userId="2f896e1544c6061a" providerId="LiveId" clId="{BDB41B6D-AD2D-49A1-A0FB-DDEF5872BCB5}" dt="2023-03-27T20:08:53.417" v="6" actId="14100"/>
          <ac:picMkLst>
            <pc:docMk/>
            <pc:sldMk cId="0" sldId="256"/>
            <ac:picMk id="5" creationId="{88C22224-A2D4-3018-9BFD-1E1F34E2E9A6}"/>
          </ac:picMkLst>
        </pc:picChg>
      </pc:sldChg>
      <pc:sldChg chg="delSp modSp add mod setBg">
        <pc:chgData name="arturo schofield astorga" userId="2f896e1544c6061a" providerId="LiveId" clId="{BDB41B6D-AD2D-49A1-A0FB-DDEF5872BCB5}" dt="2023-03-27T20:20:12.316" v="60"/>
        <pc:sldMkLst>
          <pc:docMk/>
          <pc:sldMk cId="3430025100" sldId="269"/>
        </pc:sldMkLst>
        <pc:spChg chg="mod">
          <ac:chgData name="arturo schofield astorga" userId="2f896e1544c6061a" providerId="LiveId" clId="{BDB41B6D-AD2D-49A1-A0FB-DDEF5872BCB5}" dt="2023-03-27T20:10:18.690" v="20" actId="1076"/>
          <ac:spMkLst>
            <pc:docMk/>
            <pc:sldMk cId="3430025100" sldId="269"/>
            <ac:spMk id="6" creationId="{00000000-0000-0000-0000-000000000000}"/>
          </ac:spMkLst>
        </pc:spChg>
        <pc:spChg chg="mod">
          <ac:chgData name="arturo schofield astorga" userId="2f896e1544c6061a" providerId="LiveId" clId="{BDB41B6D-AD2D-49A1-A0FB-DDEF5872BCB5}" dt="2023-03-27T20:10:20.981" v="21" actId="14100"/>
          <ac:spMkLst>
            <pc:docMk/>
            <pc:sldMk cId="3430025100" sldId="269"/>
            <ac:spMk id="16" creationId="{00000000-0000-0000-0000-000000000000}"/>
          </ac:spMkLst>
        </pc:spChg>
        <pc:picChg chg="del">
          <ac:chgData name="arturo schofield astorga" userId="2f896e1544c6061a" providerId="LiveId" clId="{BDB41B6D-AD2D-49A1-A0FB-DDEF5872BCB5}" dt="2023-03-27T20:11:12.116" v="23" actId="478"/>
          <ac:picMkLst>
            <pc:docMk/>
            <pc:sldMk cId="3430025100" sldId="269"/>
            <ac:picMk id="9" creationId="{00000000-0000-0000-0000-000000000000}"/>
          </ac:picMkLst>
        </pc:picChg>
        <pc:picChg chg="del">
          <ac:chgData name="arturo schofield astorga" userId="2f896e1544c6061a" providerId="LiveId" clId="{BDB41B6D-AD2D-49A1-A0FB-DDEF5872BCB5}" dt="2023-03-27T20:11:12.847" v="24" actId="478"/>
          <ac:picMkLst>
            <pc:docMk/>
            <pc:sldMk cId="3430025100" sldId="269"/>
            <ac:picMk id="10" creationId="{00000000-0000-0000-0000-000000000000}"/>
          </ac:picMkLst>
        </pc:picChg>
        <pc:picChg chg="mod">
          <ac:chgData name="arturo schofield astorga" userId="2f896e1544c6061a" providerId="LiveId" clId="{BDB41B6D-AD2D-49A1-A0FB-DDEF5872BCB5}" dt="2023-03-27T20:11:19.106" v="26" actId="1076"/>
          <ac:picMkLst>
            <pc:docMk/>
            <pc:sldMk cId="3430025100" sldId="269"/>
            <ac:picMk id="11" creationId="{00000000-0000-0000-0000-000000000000}"/>
          </ac:picMkLst>
        </pc:picChg>
        <pc:picChg chg="mod">
          <ac:chgData name="arturo schofield astorga" userId="2f896e1544c6061a" providerId="LiveId" clId="{BDB41B6D-AD2D-49A1-A0FB-DDEF5872BCB5}" dt="2023-03-27T20:11:17.057" v="25" actId="1076"/>
          <ac:picMkLst>
            <pc:docMk/>
            <pc:sldMk cId="3430025100" sldId="269"/>
            <ac:picMk id="12" creationId="{00000000-0000-0000-0000-000000000000}"/>
          </ac:picMkLst>
        </pc:picChg>
        <pc:picChg chg="del">
          <ac:chgData name="arturo schofield astorga" userId="2f896e1544c6061a" providerId="LiveId" clId="{BDB41B6D-AD2D-49A1-A0FB-DDEF5872BCB5}" dt="2023-03-27T20:10:22.707" v="22" actId="478"/>
          <ac:picMkLst>
            <pc:docMk/>
            <pc:sldMk cId="3430025100" sldId="269"/>
            <ac:picMk id="13" creationId="{00000000-0000-0000-0000-000000000000}"/>
          </ac:picMkLst>
        </pc:picChg>
      </pc:sldChg>
      <pc:sldChg chg="addSp modSp add mod">
        <pc:chgData name="arturo schofield astorga" userId="2f896e1544c6061a" providerId="LiveId" clId="{BDB41B6D-AD2D-49A1-A0FB-DDEF5872BCB5}" dt="2023-03-27T20:12:19.561" v="38" actId="113"/>
        <pc:sldMkLst>
          <pc:docMk/>
          <pc:sldMk cId="556158592" sldId="271"/>
        </pc:sldMkLst>
        <pc:spChg chg="mod">
          <ac:chgData name="arturo schofield astorga" userId="2f896e1544c6061a" providerId="LiveId" clId="{BDB41B6D-AD2D-49A1-A0FB-DDEF5872BCB5}" dt="2023-03-27T20:12:19.561" v="38" actId="113"/>
          <ac:spMkLst>
            <pc:docMk/>
            <pc:sldMk cId="556158592" sldId="271"/>
            <ac:spMk id="6" creationId="{00000000-0000-0000-0000-000000000000}"/>
          </ac:spMkLst>
        </pc:spChg>
        <pc:spChg chg="mod">
          <ac:chgData name="arturo schofield astorga" userId="2f896e1544c6061a" providerId="LiveId" clId="{BDB41B6D-AD2D-49A1-A0FB-DDEF5872BCB5}" dt="2023-03-27T20:12:01.706" v="33" actId="14100"/>
          <ac:spMkLst>
            <pc:docMk/>
            <pc:sldMk cId="556158592" sldId="271"/>
            <ac:spMk id="15" creationId="{00000000-0000-0000-0000-000000000000}"/>
          </ac:spMkLst>
        </pc:spChg>
        <pc:picChg chg="add mod">
          <ac:chgData name="arturo schofield astorga" userId="2f896e1544c6061a" providerId="LiveId" clId="{BDB41B6D-AD2D-49A1-A0FB-DDEF5872BCB5}" dt="2023-03-27T20:12:10.429" v="36" actId="571"/>
          <ac:picMkLst>
            <pc:docMk/>
            <pc:sldMk cId="556158592" sldId="271"/>
            <ac:picMk id="3" creationId="{06D0BE5E-D0DB-61C0-BA8F-1A94766F2155}"/>
          </ac:picMkLst>
        </pc:picChg>
        <pc:picChg chg="mod">
          <ac:chgData name="arturo schofield astorga" userId="2f896e1544c6061a" providerId="LiveId" clId="{BDB41B6D-AD2D-49A1-A0FB-DDEF5872BCB5}" dt="2023-03-27T20:12:07.161" v="35" actId="1076"/>
          <ac:picMkLst>
            <pc:docMk/>
            <pc:sldMk cId="556158592" sldId="271"/>
            <ac:picMk id="7" creationId="{00000000-0000-0000-0000-000000000000}"/>
          </ac:picMkLst>
        </pc:picChg>
      </pc:sldChg>
      <pc:sldChg chg="addSp delSp modSp mod modAnim">
        <pc:chgData name="arturo schofield astorga" userId="2f896e1544c6061a" providerId="LiveId" clId="{BDB41B6D-AD2D-49A1-A0FB-DDEF5872BCB5}" dt="2023-03-27T20:20:20.872" v="61" actId="207"/>
        <pc:sldMkLst>
          <pc:docMk/>
          <pc:sldMk cId="3048056481" sldId="273"/>
        </pc:sldMkLst>
        <pc:spChg chg="mod">
          <ac:chgData name="arturo schofield astorga" userId="2f896e1544c6061a" providerId="LiveId" clId="{BDB41B6D-AD2D-49A1-A0FB-DDEF5872BCB5}" dt="2023-03-27T20:19:34.590" v="55" actId="1076"/>
          <ac:spMkLst>
            <pc:docMk/>
            <pc:sldMk cId="3048056481" sldId="273"/>
            <ac:spMk id="4" creationId="{00000000-0000-0000-0000-000000000000}"/>
          </ac:spMkLst>
        </pc:spChg>
        <pc:spChg chg="del">
          <ac:chgData name="arturo schofield astorga" userId="2f896e1544c6061a" providerId="LiveId" clId="{BDB41B6D-AD2D-49A1-A0FB-DDEF5872BCB5}" dt="2023-03-27T20:19:10.746" v="44" actId="478"/>
          <ac:spMkLst>
            <pc:docMk/>
            <pc:sldMk cId="3048056481" sldId="273"/>
            <ac:spMk id="5" creationId="{00000000-0000-0000-0000-000000000000}"/>
          </ac:spMkLst>
        </pc:spChg>
        <pc:spChg chg="del mod">
          <ac:chgData name="arturo schofield astorga" userId="2f896e1544c6061a" providerId="LiveId" clId="{BDB41B6D-AD2D-49A1-A0FB-DDEF5872BCB5}" dt="2023-03-27T20:19:12.121" v="45" actId="478"/>
          <ac:spMkLst>
            <pc:docMk/>
            <pc:sldMk cId="3048056481" sldId="273"/>
            <ac:spMk id="6" creationId="{00000000-0000-0000-0000-000000000000}"/>
          </ac:spMkLst>
        </pc:spChg>
        <pc:spChg chg="mod">
          <ac:chgData name="arturo schofield astorga" userId="2f896e1544c6061a" providerId="LiveId" clId="{BDB41B6D-AD2D-49A1-A0FB-DDEF5872BCB5}" dt="2023-03-27T20:20:20.872" v="61" actId="207"/>
          <ac:spMkLst>
            <pc:docMk/>
            <pc:sldMk cId="3048056481" sldId="273"/>
            <ac:spMk id="7" creationId="{0AC9BD02-551E-7965-E23F-010B33812EBE}"/>
          </ac:spMkLst>
        </pc:spChg>
        <pc:picChg chg="del">
          <ac:chgData name="arturo schofield astorga" userId="2f896e1544c6061a" providerId="LiveId" clId="{BDB41B6D-AD2D-49A1-A0FB-DDEF5872BCB5}" dt="2023-03-27T20:19:09.599" v="42" actId="478"/>
          <ac:picMkLst>
            <pc:docMk/>
            <pc:sldMk cId="3048056481" sldId="273"/>
            <ac:picMk id="2" creationId="{E7B03FB8-4F8D-E6F4-477E-39502CF8BEC5}"/>
          </ac:picMkLst>
        </pc:picChg>
        <pc:picChg chg="add del mod">
          <ac:chgData name="arturo schofield astorga" userId="2f896e1544c6061a" providerId="LiveId" clId="{BDB41B6D-AD2D-49A1-A0FB-DDEF5872BCB5}" dt="2023-03-27T20:19:25.197" v="50" actId="478"/>
          <ac:picMkLst>
            <pc:docMk/>
            <pc:sldMk cId="3048056481" sldId="273"/>
            <ac:picMk id="3" creationId="{83671968-DD96-FB9C-44D0-E2FBFBADEAA5}"/>
          </ac:picMkLst>
        </pc:picChg>
        <pc:picChg chg="add mod">
          <ac:chgData name="arturo schofield astorga" userId="2f896e1544c6061a" providerId="LiveId" clId="{BDB41B6D-AD2D-49A1-A0FB-DDEF5872BCB5}" dt="2023-03-27T20:19:26.994" v="51" actId="1076"/>
          <ac:picMkLst>
            <pc:docMk/>
            <pc:sldMk cId="3048056481" sldId="273"/>
            <ac:picMk id="8" creationId="{60849A01-53A7-6881-E3F4-B38D0DED0730}"/>
          </ac:picMkLst>
        </pc:picChg>
        <pc:picChg chg="del">
          <ac:chgData name="arturo schofield astorga" userId="2f896e1544c6061a" providerId="LiveId" clId="{BDB41B6D-AD2D-49A1-A0FB-DDEF5872BCB5}" dt="2023-03-27T20:19:54.291" v="57" actId="478"/>
          <ac:picMkLst>
            <pc:docMk/>
            <pc:sldMk cId="3048056481" sldId="273"/>
            <ac:picMk id="9" creationId="{00000000-0000-0000-0000-000000000000}"/>
          </ac:picMkLst>
        </pc:picChg>
      </pc:sldChg>
      <pc:sldChg chg="addSp delSp modSp mod modAnim">
        <pc:chgData name="arturo schofield astorga" userId="2f896e1544c6061a" providerId="LiveId" clId="{BDB41B6D-AD2D-49A1-A0FB-DDEF5872BCB5}" dt="2023-03-27T20:24:00.996" v="91" actId="1076"/>
        <pc:sldMkLst>
          <pc:docMk/>
          <pc:sldMk cId="2363313771" sldId="459"/>
        </pc:sldMkLst>
        <pc:spChg chg="mod">
          <ac:chgData name="arturo schofield astorga" userId="2f896e1544c6061a" providerId="LiveId" clId="{BDB41B6D-AD2D-49A1-A0FB-DDEF5872BCB5}" dt="2023-03-27T20:22:21.492" v="71"/>
          <ac:spMkLst>
            <pc:docMk/>
            <pc:sldMk cId="2363313771" sldId="459"/>
            <ac:spMk id="4" creationId="{00000000-0000-0000-0000-000000000000}"/>
          </ac:spMkLst>
        </pc:spChg>
        <pc:spChg chg="mod">
          <ac:chgData name="arturo schofield astorga" userId="2f896e1544c6061a" providerId="LiveId" clId="{BDB41B6D-AD2D-49A1-A0FB-DDEF5872BCB5}" dt="2023-03-27T20:22:41.644" v="80" actId="1076"/>
          <ac:spMkLst>
            <pc:docMk/>
            <pc:sldMk cId="2363313771" sldId="459"/>
            <ac:spMk id="5" creationId="{00000000-0000-0000-0000-000000000000}"/>
          </ac:spMkLst>
        </pc:spChg>
        <pc:spChg chg="mod">
          <ac:chgData name="arturo schofield astorga" userId="2f896e1544c6061a" providerId="LiveId" clId="{BDB41B6D-AD2D-49A1-A0FB-DDEF5872BCB5}" dt="2023-03-27T20:22:37.033" v="78" actId="1076"/>
          <ac:spMkLst>
            <pc:docMk/>
            <pc:sldMk cId="2363313771" sldId="459"/>
            <ac:spMk id="6" creationId="{00000000-0000-0000-0000-000000000000}"/>
          </ac:spMkLst>
        </pc:spChg>
        <pc:spChg chg="mod">
          <ac:chgData name="arturo schofield astorga" userId="2f896e1544c6061a" providerId="LiveId" clId="{BDB41B6D-AD2D-49A1-A0FB-DDEF5872BCB5}" dt="2023-03-27T20:23:58.286" v="90" actId="14100"/>
          <ac:spMkLst>
            <pc:docMk/>
            <pc:sldMk cId="2363313771" sldId="459"/>
            <ac:spMk id="7" creationId="{DFE2F56B-6315-32C1-692B-BEE5050B125D}"/>
          </ac:spMkLst>
        </pc:spChg>
        <pc:picChg chg="mod">
          <ac:chgData name="arturo schofield astorga" userId="2f896e1544c6061a" providerId="LiveId" clId="{BDB41B6D-AD2D-49A1-A0FB-DDEF5872BCB5}" dt="2023-03-27T20:22:39.453" v="79" actId="1076"/>
          <ac:picMkLst>
            <pc:docMk/>
            <pc:sldMk cId="2363313771" sldId="459"/>
            <ac:picMk id="2" creationId="{3852C8B1-D107-5AA9-FDA1-551B4DFFC110}"/>
          </ac:picMkLst>
        </pc:picChg>
        <pc:picChg chg="del">
          <ac:chgData name="arturo schofield astorga" userId="2f896e1544c6061a" providerId="LiveId" clId="{BDB41B6D-AD2D-49A1-A0FB-DDEF5872BCB5}" dt="2023-03-27T20:22:00.958" v="62" actId="478"/>
          <ac:picMkLst>
            <pc:docMk/>
            <pc:sldMk cId="2363313771" sldId="459"/>
            <ac:picMk id="3" creationId="{861DEAE2-9EC4-C4E1-E3F7-9BBA5AAD2F52}"/>
          </ac:picMkLst>
        </pc:picChg>
        <pc:picChg chg="add mod">
          <ac:chgData name="arturo schofield astorga" userId="2f896e1544c6061a" providerId="LiveId" clId="{BDB41B6D-AD2D-49A1-A0FB-DDEF5872BCB5}" dt="2023-03-27T20:24:00.996" v="91" actId="1076"/>
          <ac:picMkLst>
            <pc:docMk/>
            <pc:sldMk cId="2363313771" sldId="459"/>
            <ac:picMk id="8" creationId="{5B8D15A2-B4D1-0282-3A97-431F3A06B8A2}"/>
          </ac:picMkLst>
        </pc:picChg>
        <pc:picChg chg="add mod">
          <ac:chgData name="arturo schofield astorga" userId="2f896e1544c6061a" providerId="LiveId" clId="{BDB41B6D-AD2D-49A1-A0FB-DDEF5872BCB5}" dt="2023-03-27T20:23:49.590" v="89" actId="1076"/>
          <ac:picMkLst>
            <pc:docMk/>
            <pc:sldMk cId="2363313771" sldId="459"/>
            <ac:picMk id="10" creationId="{627FB30E-7C8D-DA74-FFBE-E66F3366B4B9}"/>
          </ac:picMkLst>
        </pc:picChg>
      </pc:sldChg>
      <pc:sldChg chg="addSp delSp modSp mod modAnim">
        <pc:chgData name="arturo schofield astorga" userId="2f896e1544c6061a" providerId="LiveId" clId="{BDB41B6D-AD2D-49A1-A0FB-DDEF5872BCB5}" dt="2023-03-28T12:28:37.750" v="206" actId="1076"/>
        <pc:sldMkLst>
          <pc:docMk/>
          <pc:sldMk cId="4171495606" sldId="460"/>
        </pc:sldMkLst>
        <pc:spChg chg="mod">
          <ac:chgData name="arturo schofield astorga" userId="2f896e1544c6061a" providerId="LiveId" clId="{BDB41B6D-AD2D-49A1-A0FB-DDEF5872BCB5}" dt="2023-03-27T20:44:43.058" v="180"/>
          <ac:spMkLst>
            <pc:docMk/>
            <pc:sldMk cId="4171495606" sldId="460"/>
            <ac:spMk id="4" creationId="{00000000-0000-0000-0000-000000000000}"/>
          </ac:spMkLst>
        </pc:spChg>
        <pc:spChg chg="del">
          <ac:chgData name="arturo schofield astorga" userId="2f896e1544c6061a" providerId="LiveId" clId="{BDB41B6D-AD2D-49A1-A0FB-DDEF5872BCB5}" dt="2023-03-27T20:44:33.622" v="173" actId="478"/>
          <ac:spMkLst>
            <pc:docMk/>
            <pc:sldMk cId="4171495606" sldId="460"/>
            <ac:spMk id="5" creationId="{00000000-0000-0000-0000-000000000000}"/>
          </ac:spMkLst>
        </pc:spChg>
        <pc:spChg chg="mod">
          <ac:chgData name="arturo schofield astorga" userId="2f896e1544c6061a" providerId="LiveId" clId="{BDB41B6D-AD2D-49A1-A0FB-DDEF5872BCB5}" dt="2023-03-27T20:47:43.585" v="204" actId="1076"/>
          <ac:spMkLst>
            <pc:docMk/>
            <pc:sldMk cId="4171495606" sldId="460"/>
            <ac:spMk id="7" creationId="{322FF619-8FCC-94A8-57BD-D275F16AD6E7}"/>
          </ac:spMkLst>
        </pc:spChg>
        <pc:spChg chg="del">
          <ac:chgData name="arturo schofield astorga" userId="2f896e1544c6061a" providerId="LiveId" clId="{BDB41B6D-AD2D-49A1-A0FB-DDEF5872BCB5}" dt="2023-03-27T20:44:33.052" v="172" actId="478"/>
          <ac:spMkLst>
            <pc:docMk/>
            <pc:sldMk cId="4171495606" sldId="460"/>
            <ac:spMk id="10" creationId="{5EF49ACF-1DA0-F04F-5385-F932351021F8}"/>
          </ac:spMkLst>
        </pc:spChg>
        <pc:graphicFrameChg chg="add mod">
          <ac:chgData name="arturo schofield astorga" userId="2f896e1544c6061a" providerId="LiveId" clId="{BDB41B6D-AD2D-49A1-A0FB-DDEF5872BCB5}" dt="2023-03-27T20:47:43.585" v="204" actId="1076"/>
          <ac:graphicFrameMkLst>
            <pc:docMk/>
            <pc:sldMk cId="4171495606" sldId="460"/>
            <ac:graphicFrameMk id="6" creationId="{8BD4C5A1-BA65-1445-EEA4-1541EF07027A}"/>
          </ac:graphicFrameMkLst>
        </pc:graphicFrameChg>
        <pc:graphicFrameChg chg="add mod">
          <ac:chgData name="arturo schofield astorga" userId="2f896e1544c6061a" providerId="LiveId" clId="{BDB41B6D-AD2D-49A1-A0FB-DDEF5872BCB5}" dt="2023-03-28T12:28:37.750" v="206" actId="1076"/>
          <ac:graphicFrameMkLst>
            <pc:docMk/>
            <pc:sldMk cId="4171495606" sldId="460"/>
            <ac:graphicFrameMk id="8" creationId="{BB2A049C-EAF8-82C1-C97C-C5F422A238ED}"/>
          </ac:graphicFrameMkLst>
        </pc:graphicFrameChg>
        <pc:picChg chg="del">
          <ac:chgData name="arturo schofield astorga" userId="2f896e1544c6061a" providerId="LiveId" clId="{BDB41B6D-AD2D-49A1-A0FB-DDEF5872BCB5}" dt="2023-03-27T20:44:34.264" v="174" actId="478"/>
          <ac:picMkLst>
            <pc:docMk/>
            <pc:sldMk cId="4171495606" sldId="460"/>
            <ac:picMk id="2" creationId="{58F2111F-C0EF-1008-1A70-A00472035B65}"/>
          </ac:picMkLst>
        </pc:picChg>
        <pc:picChg chg="del">
          <ac:chgData name="arturo schofield astorga" userId="2f896e1544c6061a" providerId="LiveId" clId="{BDB41B6D-AD2D-49A1-A0FB-DDEF5872BCB5}" dt="2023-03-27T20:44:30.600" v="171" actId="478"/>
          <ac:picMkLst>
            <pc:docMk/>
            <pc:sldMk cId="4171495606" sldId="460"/>
            <ac:picMk id="3" creationId="{98C03FAF-4AB8-A527-5BD0-22FD63E587EB}"/>
          </ac:picMkLst>
        </pc:picChg>
        <pc:picChg chg="add mod">
          <ac:chgData name="arturo schofield astorga" userId="2f896e1544c6061a" providerId="LiveId" clId="{BDB41B6D-AD2D-49A1-A0FB-DDEF5872BCB5}" dt="2023-03-27T20:47:43.585" v="204" actId="1076"/>
          <ac:picMkLst>
            <pc:docMk/>
            <pc:sldMk cId="4171495606" sldId="460"/>
            <ac:picMk id="11" creationId="{856F7752-CFCB-C1B5-5000-3B48DD395A35}"/>
          </ac:picMkLst>
        </pc:picChg>
        <pc:picChg chg="add mod ord">
          <ac:chgData name="arturo schofield astorga" userId="2f896e1544c6061a" providerId="LiveId" clId="{BDB41B6D-AD2D-49A1-A0FB-DDEF5872BCB5}" dt="2023-03-27T20:47:35.948" v="203" actId="167"/>
          <ac:picMkLst>
            <pc:docMk/>
            <pc:sldMk cId="4171495606" sldId="460"/>
            <ac:picMk id="12" creationId="{E8A0EC4E-8164-797C-8D5C-5C684884F627}"/>
          </ac:picMkLst>
        </pc:picChg>
      </pc:sldChg>
      <pc:sldChg chg="addSp delSp modSp mod ord modAnim">
        <pc:chgData name="arturo schofield astorga" userId="2f896e1544c6061a" providerId="LiveId" clId="{BDB41B6D-AD2D-49A1-A0FB-DDEF5872BCB5}" dt="2023-03-28T12:42:10.152" v="422" actId="22"/>
        <pc:sldMkLst>
          <pc:docMk/>
          <pc:sldMk cId="3139941696" sldId="461"/>
        </pc:sldMkLst>
        <pc:spChg chg="mod">
          <ac:chgData name="arturo schofield astorga" userId="2f896e1544c6061a" providerId="LiveId" clId="{BDB41B6D-AD2D-49A1-A0FB-DDEF5872BCB5}" dt="2023-03-28T12:40:49.492" v="399" actId="14100"/>
          <ac:spMkLst>
            <pc:docMk/>
            <pc:sldMk cId="3139941696" sldId="461"/>
            <ac:spMk id="3" creationId="{969F2588-9FE0-6F3F-FCB1-A1251C7484B5}"/>
          </ac:spMkLst>
        </pc:spChg>
        <pc:spChg chg="mod">
          <ac:chgData name="arturo schofield astorga" userId="2f896e1544c6061a" providerId="LiveId" clId="{BDB41B6D-AD2D-49A1-A0FB-DDEF5872BCB5}" dt="2023-03-28T12:41:26.901" v="418" actId="1076"/>
          <ac:spMkLst>
            <pc:docMk/>
            <pc:sldMk cId="3139941696" sldId="461"/>
            <ac:spMk id="4" creationId="{00000000-0000-0000-0000-000000000000}"/>
          </ac:spMkLst>
        </pc:spChg>
        <pc:spChg chg="mod">
          <ac:chgData name="arturo schofield astorga" userId="2f896e1544c6061a" providerId="LiveId" clId="{BDB41B6D-AD2D-49A1-A0FB-DDEF5872BCB5}" dt="2023-03-28T12:41:57.367" v="420" actId="1076"/>
          <ac:spMkLst>
            <pc:docMk/>
            <pc:sldMk cId="3139941696" sldId="461"/>
            <ac:spMk id="5" creationId="{00000000-0000-0000-0000-000000000000}"/>
          </ac:spMkLst>
        </pc:spChg>
        <pc:spChg chg="mod">
          <ac:chgData name="arturo schofield astorga" userId="2f896e1544c6061a" providerId="LiveId" clId="{BDB41B6D-AD2D-49A1-A0FB-DDEF5872BCB5}" dt="2023-03-28T12:41:57.367" v="420" actId="1076"/>
          <ac:spMkLst>
            <pc:docMk/>
            <pc:sldMk cId="3139941696" sldId="461"/>
            <ac:spMk id="6" creationId="{00000000-0000-0000-0000-000000000000}"/>
          </ac:spMkLst>
        </pc:spChg>
        <pc:spChg chg="add del">
          <ac:chgData name="arturo schofield astorga" userId="2f896e1544c6061a" providerId="LiveId" clId="{BDB41B6D-AD2D-49A1-A0FB-DDEF5872BCB5}" dt="2023-03-28T12:42:10.152" v="422" actId="22"/>
          <ac:spMkLst>
            <pc:docMk/>
            <pc:sldMk cId="3139941696" sldId="461"/>
            <ac:spMk id="11" creationId="{21D33472-31C3-F9AE-FBB7-522C93422D65}"/>
          </ac:spMkLst>
        </pc:spChg>
        <pc:picChg chg="del">
          <ac:chgData name="arturo schofield astorga" userId="2f896e1544c6061a" providerId="LiveId" clId="{BDB41B6D-AD2D-49A1-A0FB-DDEF5872BCB5}" dt="2023-03-28T12:40:36.610" v="393" actId="478"/>
          <ac:picMkLst>
            <pc:docMk/>
            <pc:sldMk cId="3139941696" sldId="461"/>
            <ac:picMk id="2" creationId="{270832B5-C594-443E-1DF7-C1A7DCBDB4BA}"/>
          </ac:picMkLst>
        </pc:picChg>
        <pc:picChg chg="add mod">
          <ac:chgData name="arturo schofield astorga" userId="2f896e1544c6061a" providerId="LiveId" clId="{BDB41B6D-AD2D-49A1-A0FB-DDEF5872BCB5}" dt="2023-03-28T12:40:40.907" v="395" actId="1076"/>
          <ac:picMkLst>
            <pc:docMk/>
            <pc:sldMk cId="3139941696" sldId="461"/>
            <ac:picMk id="7" creationId="{2C1BC1B4-13B9-08CE-824A-BB501EB200FF}"/>
          </ac:picMkLst>
        </pc:picChg>
        <pc:picChg chg="add mod">
          <ac:chgData name="arturo schofield astorga" userId="2f896e1544c6061a" providerId="LiveId" clId="{BDB41B6D-AD2D-49A1-A0FB-DDEF5872BCB5}" dt="2023-03-28T12:41:57.367" v="420" actId="1076"/>
          <ac:picMkLst>
            <pc:docMk/>
            <pc:sldMk cId="3139941696" sldId="461"/>
            <ac:picMk id="8" creationId="{90D9799E-C713-09DC-711B-D376759D8A3F}"/>
          </ac:picMkLst>
        </pc:picChg>
        <pc:picChg chg="mod">
          <ac:chgData name="arturo schofield astorga" userId="2f896e1544c6061a" providerId="LiveId" clId="{BDB41B6D-AD2D-49A1-A0FB-DDEF5872BCB5}" dt="2023-03-28T12:41:57.367" v="420" actId="1076"/>
          <ac:picMkLst>
            <pc:docMk/>
            <pc:sldMk cId="3139941696" sldId="461"/>
            <ac:picMk id="9" creationId="{00000000-0000-0000-0000-000000000000}"/>
          </ac:picMkLst>
        </pc:picChg>
      </pc:sldChg>
      <pc:sldChg chg="addSp delSp modSp mod ord modAnim">
        <pc:chgData name="arturo schofield astorga" userId="2f896e1544c6061a" providerId="LiveId" clId="{BDB41B6D-AD2D-49A1-A0FB-DDEF5872BCB5}" dt="2023-03-27T20:26:28.142" v="113" actId="113"/>
        <pc:sldMkLst>
          <pc:docMk/>
          <pc:sldMk cId="3995112537" sldId="529"/>
        </pc:sldMkLst>
        <pc:spChg chg="mod">
          <ac:chgData name="arturo schofield astorga" userId="2f896e1544c6061a" providerId="LiveId" clId="{BDB41B6D-AD2D-49A1-A0FB-DDEF5872BCB5}" dt="2023-03-27T20:26:28.142" v="113" actId="113"/>
          <ac:spMkLst>
            <pc:docMk/>
            <pc:sldMk cId="3995112537" sldId="529"/>
            <ac:spMk id="4" creationId="{00000000-0000-0000-0000-000000000000}"/>
          </ac:spMkLst>
        </pc:spChg>
        <pc:spChg chg="del">
          <ac:chgData name="arturo schofield astorga" userId="2f896e1544c6061a" providerId="LiveId" clId="{BDB41B6D-AD2D-49A1-A0FB-DDEF5872BCB5}" dt="2023-03-27T20:25:25.702" v="95" actId="478"/>
          <ac:spMkLst>
            <pc:docMk/>
            <pc:sldMk cId="3995112537" sldId="529"/>
            <ac:spMk id="6" creationId="{C9109F74-8622-7404-487A-C9458E446D73}"/>
          </ac:spMkLst>
        </pc:spChg>
        <pc:spChg chg="add mod ord">
          <ac:chgData name="arturo schofield astorga" userId="2f896e1544c6061a" providerId="LiveId" clId="{BDB41B6D-AD2D-49A1-A0FB-DDEF5872BCB5}" dt="2023-03-27T20:26:20.195" v="112" actId="207"/>
          <ac:spMkLst>
            <pc:docMk/>
            <pc:sldMk cId="3995112537" sldId="529"/>
            <ac:spMk id="8" creationId="{E5E3D6D4-691E-7881-D225-525B21B602A8}"/>
          </ac:spMkLst>
        </pc:spChg>
        <pc:picChg chg="add mod">
          <ac:chgData name="arturo schofield astorga" userId="2f896e1544c6061a" providerId="LiveId" clId="{BDB41B6D-AD2D-49A1-A0FB-DDEF5872BCB5}" dt="2023-03-27T20:26:13.079" v="111" actId="1076"/>
          <ac:picMkLst>
            <pc:docMk/>
            <pc:sldMk cId="3995112537" sldId="529"/>
            <ac:picMk id="2" creationId="{884E29F5-A76B-0122-0583-617937AB85D9}"/>
          </ac:picMkLst>
        </pc:picChg>
        <pc:picChg chg="del">
          <ac:chgData name="arturo schofield astorga" userId="2f896e1544c6061a" providerId="LiveId" clId="{BDB41B6D-AD2D-49A1-A0FB-DDEF5872BCB5}" dt="2023-03-27T20:25:25.261" v="94" actId="478"/>
          <ac:picMkLst>
            <pc:docMk/>
            <pc:sldMk cId="3995112537" sldId="529"/>
            <ac:picMk id="3" creationId="{FA2084C9-4ED1-BA70-5063-05CA04A9398A}"/>
          </ac:picMkLst>
        </pc:picChg>
        <pc:picChg chg="ord">
          <ac:chgData name="arturo schofield astorga" userId="2f896e1544c6061a" providerId="LiveId" clId="{BDB41B6D-AD2D-49A1-A0FB-DDEF5872BCB5}" dt="2023-03-27T20:25:55.669" v="107" actId="167"/>
          <ac:picMkLst>
            <pc:docMk/>
            <pc:sldMk cId="3995112537" sldId="529"/>
            <ac:picMk id="5" creationId="{7BAA4571-91A5-E801-19E4-B62ABF9F90F9}"/>
          </ac:picMkLst>
        </pc:picChg>
        <pc:picChg chg="add del mod">
          <ac:chgData name="arturo schofield astorga" userId="2f896e1544c6061a" providerId="LiveId" clId="{BDB41B6D-AD2D-49A1-A0FB-DDEF5872BCB5}" dt="2023-03-27T20:25:41.794" v="101" actId="478"/>
          <ac:picMkLst>
            <pc:docMk/>
            <pc:sldMk cId="3995112537" sldId="529"/>
            <ac:picMk id="7" creationId="{75AE7D08-36DF-CEC9-5B9A-C63BAA7AA2B6}"/>
          </ac:picMkLst>
        </pc:picChg>
      </pc:sldChg>
      <pc:sldChg chg="addSp delSp modSp mod modAnim">
        <pc:chgData name="arturo schofield astorga" userId="2f896e1544c6061a" providerId="LiveId" clId="{BDB41B6D-AD2D-49A1-A0FB-DDEF5872BCB5}" dt="2023-03-28T12:30:02.679" v="235" actId="1076"/>
        <pc:sldMkLst>
          <pc:docMk/>
          <pc:sldMk cId="3708773525" sldId="530"/>
        </pc:sldMkLst>
        <pc:spChg chg="mod">
          <ac:chgData name="arturo schofield astorga" userId="2f896e1544c6061a" providerId="LiveId" clId="{BDB41B6D-AD2D-49A1-A0FB-DDEF5872BCB5}" dt="2023-03-28T12:30:02.679" v="235" actId="1076"/>
          <ac:spMkLst>
            <pc:docMk/>
            <pc:sldMk cId="3708773525" sldId="530"/>
            <ac:spMk id="4" creationId="{00000000-0000-0000-0000-000000000000}"/>
          </ac:spMkLst>
        </pc:spChg>
        <pc:spChg chg="mod">
          <ac:chgData name="arturo schofield astorga" userId="2f896e1544c6061a" providerId="LiveId" clId="{BDB41B6D-AD2D-49A1-A0FB-DDEF5872BCB5}" dt="2023-03-28T12:29:47.590" v="229" actId="1076"/>
          <ac:spMkLst>
            <pc:docMk/>
            <pc:sldMk cId="3708773525" sldId="530"/>
            <ac:spMk id="5" creationId="{00000000-0000-0000-0000-000000000000}"/>
          </ac:spMkLst>
        </pc:spChg>
        <pc:spChg chg="mod">
          <ac:chgData name="arturo schofield astorga" userId="2f896e1544c6061a" providerId="LiveId" clId="{BDB41B6D-AD2D-49A1-A0FB-DDEF5872BCB5}" dt="2023-03-28T12:29:36.160" v="223" actId="20577"/>
          <ac:spMkLst>
            <pc:docMk/>
            <pc:sldMk cId="3708773525" sldId="530"/>
            <ac:spMk id="6" creationId="{00000000-0000-0000-0000-000000000000}"/>
          </ac:spMkLst>
        </pc:spChg>
        <pc:spChg chg="del">
          <ac:chgData name="arturo schofield astorga" userId="2f896e1544c6061a" providerId="LiveId" clId="{BDB41B6D-AD2D-49A1-A0FB-DDEF5872BCB5}" dt="2023-03-28T12:29:39.165" v="225" actId="478"/>
          <ac:spMkLst>
            <pc:docMk/>
            <pc:sldMk cId="3708773525" sldId="530"/>
            <ac:spMk id="7" creationId="{0AC9BD02-551E-7965-E23F-010B33812EBE}"/>
          </ac:spMkLst>
        </pc:spChg>
        <pc:picChg chg="add mod">
          <ac:chgData name="arturo schofield astorga" userId="2f896e1544c6061a" providerId="LiveId" clId="{BDB41B6D-AD2D-49A1-A0FB-DDEF5872BCB5}" dt="2023-03-28T12:29:51.121" v="231" actId="571"/>
          <ac:picMkLst>
            <pc:docMk/>
            <pc:sldMk cId="3708773525" sldId="530"/>
            <ac:picMk id="2" creationId="{B60AA8F1-D3D6-972F-80AE-BEEF6B37AC7D}"/>
          </ac:picMkLst>
        </pc:picChg>
        <pc:picChg chg="del">
          <ac:chgData name="arturo schofield astorga" userId="2f896e1544c6061a" providerId="LiveId" clId="{BDB41B6D-AD2D-49A1-A0FB-DDEF5872BCB5}" dt="2023-03-28T12:29:38.636" v="224" actId="478"/>
          <ac:picMkLst>
            <pc:docMk/>
            <pc:sldMk cId="3708773525" sldId="530"/>
            <ac:picMk id="3" creationId="{EEE11283-3A6B-CE7B-4175-B3174D9E69FE}"/>
          </ac:picMkLst>
        </pc:picChg>
        <pc:picChg chg="mod">
          <ac:chgData name="arturo schofield astorga" userId="2f896e1544c6061a" providerId="LiveId" clId="{BDB41B6D-AD2D-49A1-A0FB-DDEF5872BCB5}" dt="2023-03-28T12:29:49.434" v="230" actId="1076"/>
          <ac:picMkLst>
            <pc:docMk/>
            <pc:sldMk cId="3708773525" sldId="530"/>
            <ac:picMk id="9" creationId="{00000000-0000-0000-0000-000000000000}"/>
          </ac:picMkLst>
        </pc:picChg>
      </pc:sldChg>
      <pc:sldChg chg="addSp delSp modSp mod modAnim">
        <pc:chgData name="arturo schofield astorga" userId="2f896e1544c6061a" providerId="LiveId" clId="{BDB41B6D-AD2D-49A1-A0FB-DDEF5872BCB5}" dt="2023-03-28T12:40:21.850" v="390" actId="12788"/>
        <pc:sldMkLst>
          <pc:docMk/>
          <pc:sldMk cId="278440339" sldId="531"/>
        </pc:sldMkLst>
        <pc:spChg chg="mod">
          <ac:chgData name="arturo schofield astorga" userId="2f896e1544c6061a" providerId="LiveId" clId="{BDB41B6D-AD2D-49A1-A0FB-DDEF5872BCB5}" dt="2023-03-28T12:39:34.516" v="381" actId="20577"/>
          <ac:spMkLst>
            <pc:docMk/>
            <pc:sldMk cId="278440339" sldId="531"/>
            <ac:spMk id="4" creationId="{00000000-0000-0000-0000-000000000000}"/>
          </ac:spMkLst>
        </pc:spChg>
        <pc:spChg chg="mod">
          <ac:chgData name="arturo schofield astorga" userId="2f896e1544c6061a" providerId="LiveId" clId="{BDB41B6D-AD2D-49A1-A0FB-DDEF5872BCB5}" dt="2023-03-28T12:40:05.657" v="388" actId="14100"/>
          <ac:spMkLst>
            <pc:docMk/>
            <pc:sldMk cId="278440339" sldId="531"/>
            <ac:spMk id="6" creationId="{C9109F74-8622-7404-487A-C9458E446D73}"/>
          </ac:spMkLst>
        </pc:spChg>
        <pc:spChg chg="mod">
          <ac:chgData name="arturo schofield astorga" userId="2f896e1544c6061a" providerId="LiveId" clId="{BDB41B6D-AD2D-49A1-A0FB-DDEF5872BCB5}" dt="2023-03-28T12:39:15.599" v="371" actId="14100"/>
          <ac:spMkLst>
            <pc:docMk/>
            <pc:sldMk cId="278440339" sldId="531"/>
            <ac:spMk id="9" creationId="{8BD3B307-FD98-6DC4-88EF-8ECE1A3A3FD6}"/>
          </ac:spMkLst>
        </pc:spChg>
        <pc:spChg chg="mod">
          <ac:chgData name="arturo schofield astorga" userId="2f896e1544c6061a" providerId="LiveId" clId="{BDB41B6D-AD2D-49A1-A0FB-DDEF5872BCB5}" dt="2023-03-28T12:39:17.766" v="372" actId="1076"/>
          <ac:spMkLst>
            <pc:docMk/>
            <pc:sldMk cId="278440339" sldId="531"/>
            <ac:spMk id="10" creationId="{A982796F-7CB6-F71B-654D-ACE764123238}"/>
          </ac:spMkLst>
        </pc:spChg>
        <pc:spChg chg="add mod">
          <ac:chgData name="arturo schofield astorga" userId="2f896e1544c6061a" providerId="LiveId" clId="{BDB41B6D-AD2D-49A1-A0FB-DDEF5872BCB5}" dt="2023-03-28T12:40:21.850" v="390" actId="12788"/>
          <ac:spMkLst>
            <pc:docMk/>
            <pc:sldMk cId="278440339" sldId="531"/>
            <ac:spMk id="11" creationId="{86D6EF4D-C5C9-11A2-2F6D-A910C5F17F6E}"/>
          </ac:spMkLst>
        </pc:spChg>
        <pc:picChg chg="del">
          <ac:chgData name="arturo schofield astorga" userId="2f896e1544c6061a" providerId="LiveId" clId="{BDB41B6D-AD2D-49A1-A0FB-DDEF5872BCB5}" dt="2023-03-28T12:39:11.804" v="369" actId="478"/>
          <ac:picMkLst>
            <pc:docMk/>
            <pc:sldMk cId="278440339" sldId="531"/>
            <ac:picMk id="2" creationId="{45A5A088-1218-7AD2-D245-D31D4FDC21C7}"/>
          </ac:picMkLst>
        </pc:picChg>
        <pc:picChg chg="add mod">
          <ac:chgData name="arturo schofield astorga" userId="2f896e1544c6061a" providerId="LiveId" clId="{BDB41B6D-AD2D-49A1-A0FB-DDEF5872BCB5}" dt="2023-03-28T12:40:21.850" v="390" actId="12788"/>
          <ac:picMkLst>
            <pc:docMk/>
            <pc:sldMk cId="278440339" sldId="531"/>
            <ac:picMk id="3" creationId="{24EF7824-E75F-7636-6BAE-09C3B00308CD}"/>
          </ac:picMkLst>
        </pc:picChg>
        <pc:picChg chg="del">
          <ac:chgData name="arturo schofield astorga" userId="2f896e1544c6061a" providerId="LiveId" clId="{BDB41B6D-AD2D-49A1-A0FB-DDEF5872BCB5}" dt="2023-03-28T12:39:11.336" v="368" actId="478"/>
          <ac:picMkLst>
            <pc:docMk/>
            <pc:sldMk cId="278440339" sldId="531"/>
            <ac:picMk id="7" creationId="{A2AEFEBF-22AB-E7D5-6B4C-99E22E762C73}"/>
          </ac:picMkLst>
        </pc:picChg>
        <pc:picChg chg="add mod">
          <ac:chgData name="arturo schofield astorga" userId="2f896e1544c6061a" providerId="LiveId" clId="{BDB41B6D-AD2D-49A1-A0FB-DDEF5872BCB5}" dt="2023-03-28T12:40:21.850" v="390" actId="12788"/>
          <ac:picMkLst>
            <pc:docMk/>
            <pc:sldMk cId="278440339" sldId="531"/>
            <ac:picMk id="8" creationId="{6C2A1CFB-BC84-7739-1707-B44AD76D15AC}"/>
          </ac:picMkLst>
        </pc:picChg>
      </pc:sldChg>
      <pc:sldChg chg="addSp delSp modSp mod modAnim">
        <pc:chgData name="arturo schofield astorga" userId="2f896e1544c6061a" providerId="LiveId" clId="{BDB41B6D-AD2D-49A1-A0FB-DDEF5872BCB5}" dt="2023-03-28T12:45:55.980" v="471"/>
        <pc:sldMkLst>
          <pc:docMk/>
          <pc:sldMk cId="3085011092" sldId="532"/>
        </pc:sldMkLst>
        <pc:spChg chg="mod">
          <ac:chgData name="arturo schofield astorga" userId="2f896e1544c6061a" providerId="LiveId" clId="{BDB41B6D-AD2D-49A1-A0FB-DDEF5872BCB5}" dt="2023-03-28T12:44:15.245" v="452" actId="113"/>
          <ac:spMkLst>
            <pc:docMk/>
            <pc:sldMk cId="3085011092" sldId="532"/>
            <ac:spMk id="4" creationId="{00000000-0000-0000-0000-000000000000}"/>
          </ac:spMkLst>
        </pc:spChg>
        <pc:spChg chg="del">
          <ac:chgData name="arturo schofield astorga" userId="2f896e1544c6061a" providerId="LiveId" clId="{BDB41B6D-AD2D-49A1-A0FB-DDEF5872BCB5}" dt="2023-03-28T12:43:10.765" v="431" actId="478"/>
          <ac:spMkLst>
            <pc:docMk/>
            <pc:sldMk cId="3085011092" sldId="532"/>
            <ac:spMk id="5" creationId="{00000000-0000-0000-0000-000000000000}"/>
          </ac:spMkLst>
        </pc:spChg>
        <pc:spChg chg="add del mod">
          <ac:chgData name="arturo schofield astorga" userId="2f896e1544c6061a" providerId="LiveId" clId="{BDB41B6D-AD2D-49A1-A0FB-DDEF5872BCB5}" dt="2023-03-28T12:45:47.863" v="469" actId="1076"/>
          <ac:spMkLst>
            <pc:docMk/>
            <pc:sldMk cId="3085011092" sldId="532"/>
            <ac:spMk id="7" creationId="{322FF619-8FCC-94A8-57BD-D275F16AD6E7}"/>
          </ac:spMkLst>
        </pc:spChg>
        <pc:spChg chg="del">
          <ac:chgData name="arturo schofield astorga" userId="2f896e1544c6061a" providerId="LiveId" clId="{BDB41B6D-AD2D-49A1-A0FB-DDEF5872BCB5}" dt="2023-03-28T12:43:10.044" v="430" actId="478"/>
          <ac:spMkLst>
            <pc:docMk/>
            <pc:sldMk cId="3085011092" sldId="532"/>
            <ac:spMk id="10" creationId="{5EF49ACF-1DA0-F04F-5385-F932351021F8}"/>
          </ac:spMkLst>
        </pc:spChg>
        <pc:graphicFrameChg chg="add mod">
          <ac:chgData name="arturo schofield astorga" userId="2f896e1544c6061a" providerId="LiveId" clId="{BDB41B6D-AD2D-49A1-A0FB-DDEF5872BCB5}" dt="2023-03-28T12:45:39.353" v="468" actId="1076"/>
          <ac:graphicFrameMkLst>
            <pc:docMk/>
            <pc:sldMk cId="3085011092" sldId="532"/>
            <ac:graphicFrameMk id="3" creationId="{B242702C-3571-9040-C7AE-49FABA2F6571}"/>
          </ac:graphicFrameMkLst>
        </pc:graphicFrameChg>
        <pc:graphicFrameChg chg="add mod">
          <ac:chgData name="arturo schofield astorga" userId="2f896e1544c6061a" providerId="LiveId" clId="{BDB41B6D-AD2D-49A1-A0FB-DDEF5872BCB5}" dt="2023-03-28T12:45:47.863" v="469" actId="1076"/>
          <ac:graphicFrameMkLst>
            <pc:docMk/>
            <pc:sldMk cId="3085011092" sldId="532"/>
            <ac:graphicFrameMk id="8" creationId="{8289731D-8CE4-4DCC-4D4E-7A468F9E3961}"/>
          </ac:graphicFrameMkLst>
        </pc:graphicFrameChg>
        <pc:picChg chg="del">
          <ac:chgData name="arturo schofield astorga" userId="2f896e1544c6061a" providerId="LiveId" clId="{BDB41B6D-AD2D-49A1-A0FB-DDEF5872BCB5}" dt="2023-03-28T12:43:11.864" v="432" actId="478"/>
          <ac:picMkLst>
            <pc:docMk/>
            <pc:sldMk cId="3085011092" sldId="532"/>
            <ac:picMk id="2" creationId="{58F2111F-C0EF-1008-1A70-A00472035B65}"/>
          </ac:picMkLst>
        </pc:picChg>
        <pc:picChg chg="del mod">
          <ac:chgData name="arturo schofield astorga" userId="2f896e1544c6061a" providerId="LiveId" clId="{BDB41B6D-AD2D-49A1-A0FB-DDEF5872BCB5}" dt="2023-03-28T12:43:13.518" v="434" actId="478"/>
          <ac:picMkLst>
            <pc:docMk/>
            <pc:sldMk cId="3085011092" sldId="532"/>
            <ac:picMk id="6" creationId="{D3025BA0-D09A-D260-A293-DAED257EFB37}"/>
          </ac:picMkLst>
        </pc:picChg>
        <pc:picChg chg="add mod ord">
          <ac:chgData name="arturo schofield astorga" userId="2f896e1544c6061a" providerId="LiveId" clId="{BDB41B6D-AD2D-49A1-A0FB-DDEF5872BCB5}" dt="2023-03-28T12:45:29.399" v="466" actId="167"/>
          <ac:picMkLst>
            <pc:docMk/>
            <pc:sldMk cId="3085011092" sldId="532"/>
            <ac:picMk id="9" creationId="{CB23D3FE-30D6-66C3-BFA5-884A834C8C3A}"/>
          </ac:picMkLst>
        </pc:picChg>
        <pc:picChg chg="add del mod">
          <ac:chgData name="arturo schofield astorga" userId="2f896e1544c6061a" providerId="LiveId" clId="{BDB41B6D-AD2D-49A1-A0FB-DDEF5872BCB5}" dt="2023-03-28T12:45:55.980" v="471"/>
          <ac:picMkLst>
            <pc:docMk/>
            <pc:sldMk cId="3085011092" sldId="532"/>
            <ac:picMk id="11" creationId="{1B5023DE-9F00-B64D-C60D-616409C52B31}"/>
          </ac:picMkLst>
        </pc:picChg>
      </pc:sldChg>
      <pc:sldChg chg="addSp delSp modSp mod setBg modAnim">
        <pc:chgData name="arturo schofield astorga" userId="2f896e1544c6061a" providerId="LiveId" clId="{BDB41B6D-AD2D-49A1-A0FB-DDEF5872BCB5}" dt="2023-03-28T13:11:34.176" v="608" actId="1076"/>
        <pc:sldMkLst>
          <pc:docMk/>
          <pc:sldMk cId="2294142447" sldId="533"/>
        </pc:sldMkLst>
        <pc:spChg chg="mod">
          <ac:chgData name="arturo schofield astorga" userId="2f896e1544c6061a" providerId="LiveId" clId="{BDB41B6D-AD2D-49A1-A0FB-DDEF5872BCB5}" dt="2023-03-28T13:11:34.176" v="608" actId="1076"/>
          <ac:spMkLst>
            <pc:docMk/>
            <pc:sldMk cId="2294142447" sldId="533"/>
            <ac:spMk id="4" creationId="{00000000-0000-0000-0000-000000000000}"/>
          </ac:spMkLst>
        </pc:spChg>
        <pc:spChg chg="mod">
          <ac:chgData name="arturo schofield astorga" userId="2f896e1544c6061a" providerId="LiveId" clId="{BDB41B6D-AD2D-49A1-A0FB-DDEF5872BCB5}" dt="2023-03-28T13:09:04.943" v="600" actId="1076"/>
          <ac:spMkLst>
            <pc:docMk/>
            <pc:sldMk cId="2294142447" sldId="533"/>
            <ac:spMk id="5" creationId="{00000000-0000-0000-0000-000000000000}"/>
          </ac:spMkLst>
        </pc:spChg>
        <pc:spChg chg="mod">
          <ac:chgData name="arturo schofield astorga" userId="2f896e1544c6061a" providerId="LiveId" clId="{BDB41B6D-AD2D-49A1-A0FB-DDEF5872BCB5}" dt="2023-03-28T13:09:04.943" v="600" actId="1076"/>
          <ac:spMkLst>
            <pc:docMk/>
            <pc:sldMk cId="2294142447" sldId="533"/>
            <ac:spMk id="6" creationId="{00000000-0000-0000-0000-000000000000}"/>
          </ac:spMkLst>
        </pc:spChg>
        <pc:picChg chg="add mod">
          <ac:chgData name="arturo schofield astorga" userId="2f896e1544c6061a" providerId="LiveId" clId="{BDB41B6D-AD2D-49A1-A0FB-DDEF5872BCB5}" dt="2023-03-28T13:09:04.943" v="600" actId="1076"/>
          <ac:picMkLst>
            <pc:docMk/>
            <pc:sldMk cId="2294142447" sldId="533"/>
            <ac:picMk id="2" creationId="{3BDE487F-E08F-017E-5B97-A2493520FFD5}"/>
          </ac:picMkLst>
        </pc:picChg>
        <pc:picChg chg="add mod">
          <ac:chgData name="arturo schofield astorga" userId="2f896e1544c6061a" providerId="LiveId" clId="{BDB41B6D-AD2D-49A1-A0FB-DDEF5872BCB5}" dt="2023-03-28T13:11:30.731" v="607" actId="1076"/>
          <ac:picMkLst>
            <pc:docMk/>
            <pc:sldMk cId="2294142447" sldId="533"/>
            <ac:picMk id="7" creationId="{EA8527CB-8EB1-C012-FDAB-450291F67B4E}"/>
          </ac:picMkLst>
        </pc:picChg>
        <pc:picChg chg="mod">
          <ac:chgData name="arturo schofield astorga" userId="2f896e1544c6061a" providerId="LiveId" clId="{BDB41B6D-AD2D-49A1-A0FB-DDEF5872BCB5}" dt="2023-03-28T13:09:04.943" v="600" actId="1076"/>
          <ac:picMkLst>
            <pc:docMk/>
            <pc:sldMk cId="2294142447" sldId="533"/>
            <ac:picMk id="9" creationId="{00000000-0000-0000-0000-000000000000}"/>
          </ac:picMkLst>
        </pc:picChg>
        <pc:picChg chg="del mod">
          <ac:chgData name="arturo schofield astorga" userId="2f896e1544c6061a" providerId="LiveId" clId="{BDB41B6D-AD2D-49A1-A0FB-DDEF5872BCB5}" dt="2023-03-28T13:11:23.137" v="604" actId="478"/>
          <ac:picMkLst>
            <pc:docMk/>
            <pc:sldMk cId="2294142447" sldId="533"/>
            <ac:picMk id="10" creationId="{95F87DB6-399A-0864-8FFD-70DA3C477B23}"/>
          </ac:picMkLst>
        </pc:picChg>
      </pc:sldChg>
      <pc:sldChg chg="addSp delSp modSp mod modAnim">
        <pc:chgData name="arturo schofield astorga" userId="2f896e1544c6061a" providerId="LiveId" clId="{BDB41B6D-AD2D-49A1-A0FB-DDEF5872BCB5}" dt="2023-03-28T13:13:33.276" v="643" actId="1076"/>
        <pc:sldMkLst>
          <pc:docMk/>
          <pc:sldMk cId="255289266" sldId="534"/>
        </pc:sldMkLst>
        <pc:spChg chg="mod">
          <ac:chgData name="arturo schofield astorga" userId="2f896e1544c6061a" providerId="LiveId" clId="{BDB41B6D-AD2D-49A1-A0FB-DDEF5872BCB5}" dt="2023-03-28T13:12:45.198" v="629" actId="113"/>
          <ac:spMkLst>
            <pc:docMk/>
            <pc:sldMk cId="255289266" sldId="534"/>
            <ac:spMk id="4" creationId="{00000000-0000-0000-0000-000000000000}"/>
          </ac:spMkLst>
        </pc:spChg>
        <pc:spChg chg="mod">
          <ac:chgData name="arturo schofield astorga" userId="2f896e1544c6061a" providerId="LiveId" clId="{BDB41B6D-AD2D-49A1-A0FB-DDEF5872BCB5}" dt="2023-03-28T13:12:23.175" v="618" actId="14100"/>
          <ac:spMkLst>
            <pc:docMk/>
            <pc:sldMk cId="255289266" sldId="534"/>
            <ac:spMk id="5" creationId="{00000000-0000-0000-0000-000000000000}"/>
          </ac:spMkLst>
        </pc:spChg>
        <pc:spChg chg="mod">
          <ac:chgData name="arturo schofield astorga" userId="2f896e1544c6061a" providerId="LiveId" clId="{BDB41B6D-AD2D-49A1-A0FB-DDEF5872BCB5}" dt="2023-03-28T13:12:17.687" v="616" actId="14100"/>
          <ac:spMkLst>
            <pc:docMk/>
            <pc:sldMk cId="255289266" sldId="534"/>
            <ac:spMk id="6" creationId="{00000000-0000-0000-0000-000000000000}"/>
          </ac:spMkLst>
        </pc:spChg>
        <pc:spChg chg="mod">
          <ac:chgData name="arturo schofield astorga" userId="2f896e1544c6061a" providerId="LiveId" clId="{BDB41B6D-AD2D-49A1-A0FB-DDEF5872BCB5}" dt="2023-03-28T13:13:24.615" v="642" actId="1076"/>
          <ac:spMkLst>
            <pc:docMk/>
            <pc:sldMk cId="255289266" sldId="534"/>
            <ac:spMk id="7" creationId="{DFE2F56B-6315-32C1-692B-BEE5050B125D}"/>
          </ac:spMkLst>
        </pc:spChg>
        <pc:spChg chg="del">
          <ac:chgData name="arturo schofield astorga" userId="2f896e1544c6061a" providerId="LiveId" clId="{BDB41B6D-AD2D-49A1-A0FB-DDEF5872BCB5}" dt="2023-03-28T13:11:59.066" v="611" actId="478"/>
          <ac:spMkLst>
            <pc:docMk/>
            <pc:sldMk cId="255289266" sldId="534"/>
            <ac:spMk id="10" creationId="{F6000515-00DB-D8D0-BF7E-1CC06E018CCF}"/>
          </ac:spMkLst>
        </pc:spChg>
        <pc:spChg chg="del">
          <ac:chgData name="arturo schofield astorga" userId="2f896e1544c6061a" providerId="LiveId" clId="{BDB41B6D-AD2D-49A1-A0FB-DDEF5872BCB5}" dt="2023-03-28T13:11:59.066" v="611" actId="478"/>
          <ac:spMkLst>
            <pc:docMk/>
            <pc:sldMk cId="255289266" sldId="534"/>
            <ac:spMk id="11" creationId="{5B2B27AF-C328-4AB6-01A4-D196595603A6}"/>
          </ac:spMkLst>
        </pc:spChg>
        <pc:spChg chg="del">
          <ac:chgData name="arturo schofield astorga" userId="2f896e1544c6061a" providerId="LiveId" clId="{BDB41B6D-AD2D-49A1-A0FB-DDEF5872BCB5}" dt="2023-03-28T13:12:01.003" v="612" actId="478"/>
          <ac:spMkLst>
            <pc:docMk/>
            <pc:sldMk cId="255289266" sldId="534"/>
            <ac:spMk id="12" creationId="{9C189215-3A0D-96F9-807E-4B6560BC0219}"/>
          </ac:spMkLst>
        </pc:spChg>
        <pc:spChg chg="del">
          <ac:chgData name="arturo schofield astorga" userId="2f896e1544c6061a" providerId="LiveId" clId="{BDB41B6D-AD2D-49A1-A0FB-DDEF5872BCB5}" dt="2023-03-28T13:12:01.003" v="612" actId="478"/>
          <ac:spMkLst>
            <pc:docMk/>
            <pc:sldMk cId="255289266" sldId="534"/>
            <ac:spMk id="13" creationId="{22E0925A-9DE7-2B98-6B22-9191389BE4E0}"/>
          </ac:spMkLst>
        </pc:spChg>
        <pc:picChg chg="mod">
          <ac:chgData name="arturo schofield astorga" userId="2f896e1544c6061a" providerId="LiveId" clId="{BDB41B6D-AD2D-49A1-A0FB-DDEF5872BCB5}" dt="2023-03-28T13:12:27.811" v="619" actId="1076"/>
          <ac:picMkLst>
            <pc:docMk/>
            <pc:sldMk cId="255289266" sldId="534"/>
            <ac:picMk id="2" creationId="{3852C8B1-D107-5AA9-FDA1-551B4DFFC110}"/>
          </ac:picMkLst>
        </pc:picChg>
        <pc:picChg chg="add mod">
          <ac:chgData name="arturo schofield astorga" userId="2f896e1544c6061a" providerId="LiveId" clId="{BDB41B6D-AD2D-49A1-A0FB-DDEF5872BCB5}" dt="2023-03-28T13:13:33.276" v="643" actId="1076"/>
          <ac:picMkLst>
            <pc:docMk/>
            <pc:sldMk cId="255289266" sldId="534"/>
            <ac:picMk id="3" creationId="{381CAFC9-515A-ABCF-8795-ECC105A9B23A}"/>
          </ac:picMkLst>
        </pc:picChg>
        <pc:picChg chg="del">
          <ac:chgData name="arturo schofield astorga" userId="2f896e1544c6061a" providerId="LiveId" clId="{BDB41B6D-AD2D-49A1-A0FB-DDEF5872BCB5}" dt="2023-03-28T13:12:50.543" v="631" actId="478"/>
          <ac:picMkLst>
            <pc:docMk/>
            <pc:sldMk cId="255289266" sldId="534"/>
            <ac:picMk id="8" creationId="{7C391AA1-B3E6-5933-1CC2-339631B8404C}"/>
          </ac:picMkLst>
        </pc:picChg>
        <pc:picChg chg="del">
          <ac:chgData name="arturo schofield astorga" userId="2f896e1544c6061a" providerId="LiveId" clId="{BDB41B6D-AD2D-49A1-A0FB-DDEF5872BCB5}" dt="2023-03-28T13:12:48.914" v="630" actId="478"/>
          <ac:picMkLst>
            <pc:docMk/>
            <pc:sldMk cId="255289266" sldId="534"/>
            <ac:picMk id="9" creationId="{EA48ADAD-C35B-C6EA-F4CA-1B2EA2D48DD6}"/>
          </ac:picMkLst>
        </pc:picChg>
        <pc:picChg chg="add del mod">
          <ac:chgData name="arturo schofield astorga" userId="2f896e1544c6061a" providerId="LiveId" clId="{BDB41B6D-AD2D-49A1-A0FB-DDEF5872BCB5}" dt="2023-03-28T13:12:57.501" v="635" actId="478"/>
          <ac:picMkLst>
            <pc:docMk/>
            <pc:sldMk cId="255289266" sldId="534"/>
            <ac:picMk id="14" creationId="{D906D530-E810-3AFA-969C-910878019B89}"/>
          </ac:picMkLst>
        </pc:picChg>
        <pc:picChg chg="add mod">
          <ac:chgData name="arturo schofield astorga" userId="2f896e1544c6061a" providerId="LiveId" clId="{BDB41B6D-AD2D-49A1-A0FB-DDEF5872BCB5}" dt="2023-03-28T13:13:24.615" v="642" actId="1076"/>
          <ac:picMkLst>
            <pc:docMk/>
            <pc:sldMk cId="255289266" sldId="534"/>
            <ac:picMk id="15" creationId="{EB4FE60A-7F56-6208-A14F-EFB153013406}"/>
          </ac:picMkLst>
        </pc:picChg>
      </pc:sldChg>
      <pc:sldChg chg="addSp delSp modSp mod modAnim">
        <pc:chgData name="arturo schofield astorga" userId="2f896e1544c6061a" providerId="LiveId" clId="{BDB41B6D-AD2D-49A1-A0FB-DDEF5872BCB5}" dt="2023-03-28T13:25:48.090" v="683" actId="1076"/>
        <pc:sldMkLst>
          <pc:docMk/>
          <pc:sldMk cId="3485767004" sldId="535"/>
        </pc:sldMkLst>
        <pc:spChg chg="mod">
          <ac:chgData name="arturo schofield astorga" userId="2f896e1544c6061a" providerId="LiveId" clId="{BDB41B6D-AD2D-49A1-A0FB-DDEF5872BCB5}" dt="2023-03-28T13:23:29.314" v="678" actId="1076"/>
          <ac:spMkLst>
            <pc:docMk/>
            <pc:sldMk cId="3485767004" sldId="535"/>
            <ac:spMk id="4" creationId="{00000000-0000-0000-0000-000000000000}"/>
          </ac:spMkLst>
        </pc:spChg>
        <pc:spChg chg="mod">
          <ac:chgData name="arturo schofield astorga" userId="2f896e1544c6061a" providerId="LiveId" clId="{BDB41B6D-AD2D-49A1-A0FB-DDEF5872BCB5}" dt="2023-03-28T13:23:25.223" v="677" actId="14100"/>
          <ac:spMkLst>
            <pc:docMk/>
            <pc:sldMk cId="3485767004" sldId="535"/>
            <ac:spMk id="5" creationId="{00000000-0000-0000-0000-000000000000}"/>
          </ac:spMkLst>
        </pc:spChg>
        <pc:spChg chg="mod">
          <ac:chgData name="arturo schofield astorga" userId="2f896e1544c6061a" providerId="LiveId" clId="{BDB41B6D-AD2D-49A1-A0FB-DDEF5872BCB5}" dt="2023-03-28T13:25:48.090" v="683" actId="1076"/>
          <ac:spMkLst>
            <pc:docMk/>
            <pc:sldMk cId="3485767004" sldId="535"/>
            <ac:spMk id="7" creationId="{322FF619-8FCC-94A8-57BD-D275F16AD6E7}"/>
          </ac:spMkLst>
        </pc:spChg>
        <pc:spChg chg="add mod">
          <ac:chgData name="arturo schofield astorga" userId="2f896e1544c6061a" providerId="LiveId" clId="{BDB41B6D-AD2D-49A1-A0FB-DDEF5872BCB5}" dt="2023-03-28T13:20:08.794" v="648" actId="571"/>
          <ac:spMkLst>
            <pc:docMk/>
            <pc:sldMk cId="3485767004" sldId="535"/>
            <ac:spMk id="8" creationId="{9D4578B5-CE5D-FA9D-16A1-8B86B21C34C2}"/>
          </ac:spMkLst>
        </pc:spChg>
        <pc:spChg chg="mod">
          <ac:chgData name="arturo schofield astorga" userId="2f896e1544c6061a" providerId="LiveId" clId="{BDB41B6D-AD2D-49A1-A0FB-DDEF5872BCB5}" dt="2023-03-28T13:23:15.972" v="674" actId="1076"/>
          <ac:spMkLst>
            <pc:docMk/>
            <pc:sldMk cId="3485767004" sldId="535"/>
            <ac:spMk id="10" creationId="{5EF49ACF-1DA0-F04F-5385-F932351021F8}"/>
          </ac:spMkLst>
        </pc:spChg>
        <pc:picChg chg="mod">
          <ac:chgData name="arturo schofield astorga" userId="2f896e1544c6061a" providerId="LiveId" clId="{BDB41B6D-AD2D-49A1-A0FB-DDEF5872BCB5}" dt="2023-03-28T13:20:14.039" v="649" actId="1076"/>
          <ac:picMkLst>
            <pc:docMk/>
            <pc:sldMk cId="3485767004" sldId="535"/>
            <ac:picMk id="2" creationId="{58F2111F-C0EF-1008-1A70-A00472035B65}"/>
          </ac:picMkLst>
        </pc:picChg>
        <pc:picChg chg="del">
          <ac:chgData name="arturo schofield astorga" userId="2f896e1544c6061a" providerId="LiveId" clId="{BDB41B6D-AD2D-49A1-A0FB-DDEF5872BCB5}" dt="2023-03-28T13:19:59.196" v="644" actId="478"/>
          <ac:picMkLst>
            <pc:docMk/>
            <pc:sldMk cId="3485767004" sldId="535"/>
            <ac:picMk id="3" creationId="{5D3DABC0-43B6-B395-4F87-5F31802DF46A}"/>
          </ac:picMkLst>
        </pc:picChg>
        <pc:picChg chg="add mod">
          <ac:chgData name="arturo schofield astorga" userId="2f896e1544c6061a" providerId="LiveId" clId="{BDB41B6D-AD2D-49A1-A0FB-DDEF5872BCB5}" dt="2023-03-28T13:25:48.090" v="683" actId="1076"/>
          <ac:picMkLst>
            <pc:docMk/>
            <pc:sldMk cId="3485767004" sldId="535"/>
            <ac:picMk id="6" creationId="{FAD2474A-D980-3FC2-3451-A9A3492C56AB}"/>
          </ac:picMkLst>
        </pc:picChg>
        <pc:picChg chg="add mod ord">
          <ac:chgData name="arturo schofield astorga" userId="2f896e1544c6061a" providerId="LiveId" clId="{BDB41B6D-AD2D-49A1-A0FB-DDEF5872BCB5}" dt="2023-03-28T13:23:42.722" v="680" actId="167"/>
          <ac:picMkLst>
            <pc:docMk/>
            <pc:sldMk cId="3485767004" sldId="535"/>
            <ac:picMk id="9" creationId="{2804CC96-8436-A17D-4E39-BD095E3A8269}"/>
          </ac:picMkLst>
        </pc:picChg>
      </pc:sldChg>
      <pc:sldChg chg="addSp delSp modSp add mod modAnim">
        <pc:chgData name="arturo schofield astorga" userId="2f896e1544c6061a" providerId="LiveId" clId="{BDB41B6D-AD2D-49A1-A0FB-DDEF5872BCB5}" dt="2023-03-27T20:26:57.735" v="124" actId="208"/>
        <pc:sldMkLst>
          <pc:docMk/>
          <pc:sldMk cId="3753532749" sldId="548"/>
        </pc:sldMkLst>
        <pc:spChg chg="mod">
          <ac:chgData name="arturo schofield astorga" userId="2f896e1544c6061a" providerId="LiveId" clId="{BDB41B6D-AD2D-49A1-A0FB-DDEF5872BCB5}" dt="2023-03-27T20:26:44.750" v="118" actId="113"/>
          <ac:spMkLst>
            <pc:docMk/>
            <pc:sldMk cId="3753532749" sldId="548"/>
            <ac:spMk id="4" creationId="{00000000-0000-0000-0000-000000000000}"/>
          </ac:spMkLst>
        </pc:spChg>
        <pc:spChg chg="mod">
          <ac:chgData name="arturo schofield astorga" userId="2f896e1544c6061a" providerId="LiveId" clId="{BDB41B6D-AD2D-49A1-A0FB-DDEF5872BCB5}" dt="2023-03-27T20:26:57.735" v="124" actId="208"/>
          <ac:spMkLst>
            <pc:docMk/>
            <pc:sldMk cId="3753532749" sldId="548"/>
            <ac:spMk id="8" creationId="{E5E3D6D4-691E-7881-D225-525B21B602A8}"/>
          </ac:spMkLst>
        </pc:spChg>
        <pc:picChg chg="del">
          <ac:chgData name="arturo schofield astorga" userId="2f896e1544c6061a" providerId="LiveId" clId="{BDB41B6D-AD2D-49A1-A0FB-DDEF5872BCB5}" dt="2023-03-27T20:26:48.241" v="119" actId="478"/>
          <ac:picMkLst>
            <pc:docMk/>
            <pc:sldMk cId="3753532749" sldId="548"/>
            <ac:picMk id="2" creationId="{884E29F5-A76B-0122-0583-617937AB85D9}"/>
          </ac:picMkLst>
        </pc:picChg>
        <pc:picChg chg="add mod">
          <ac:chgData name="arturo schofield astorga" userId="2f896e1544c6061a" providerId="LiveId" clId="{BDB41B6D-AD2D-49A1-A0FB-DDEF5872BCB5}" dt="2023-03-27T20:26:52.827" v="123" actId="1076"/>
          <ac:picMkLst>
            <pc:docMk/>
            <pc:sldMk cId="3753532749" sldId="548"/>
            <ac:picMk id="3" creationId="{C947834E-08B1-9CF3-144B-270B33A8793F}"/>
          </ac:picMkLst>
        </pc:picChg>
      </pc:sldChg>
      <pc:sldChg chg="addSp delSp modSp add mod modAnim">
        <pc:chgData name="arturo schofield astorga" userId="2f896e1544c6061a" providerId="LiveId" clId="{BDB41B6D-AD2D-49A1-A0FB-DDEF5872BCB5}" dt="2023-03-27T20:35:19.399" v="156" actId="22"/>
        <pc:sldMkLst>
          <pc:docMk/>
          <pc:sldMk cId="560517881" sldId="549"/>
        </pc:sldMkLst>
        <pc:spChg chg="add mod ord">
          <ac:chgData name="arturo schofield astorga" userId="2f896e1544c6061a" providerId="LiveId" clId="{BDB41B6D-AD2D-49A1-A0FB-DDEF5872BCB5}" dt="2023-03-27T20:30:27.587" v="152" actId="1076"/>
          <ac:spMkLst>
            <pc:docMk/>
            <pc:sldMk cId="560517881" sldId="549"/>
            <ac:spMk id="3" creationId="{D8DDAC62-F694-804B-BAE2-BC6F2F88589A}"/>
          </ac:spMkLst>
        </pc:spChg>
        <pc:spChg chg="mod">
          <ac:chgData name="arturo schofield astorga" userId="2f896e1544c6061a" providerId="LiveId" clId="{BDB41B6D-AD2D-49A1-A0FB-DDEF5872BCB5}" dt="2023-03-27T20:30:16.032" v="150" actId="113"/>
          <ac:spMkLst>
            <pc:docMk/>
            <pc:sldMk cId="560517881" sldId="549"/>
            <ac:spMk id="4" creationId="{00000000-0000-0000-0000-000000000000}"/>
          </ac:spMkLst>
        </pc:spChg>
        <pc:spChg chg="mod">
          <ac:chgData name="arturo schofield astorga" userId="2f896e1544c6061a" providerId="LiveId" clId="{BDB41B6D-AD2D-49A1-A0FB-DDEF5872BCB5}" dt="2023-03-27T20:35:04.149" v="154" actId="207"/>
          <ac:spMkLst>
            <pc:docMk/>
            <pc:sldMk cId="560517881" sldId="549"/>
            <ac:spMk id="5" creationId="{00000000-0000-0000-0000-000000000000}"/>
          </ac:spMkLst>
        </pc:spChg>
        <pc:spChg chg="mod">
          <ac:chgData name="arturo schofield astorga" userId="2f896e1544c6061a" providerId="LiveId" clId="{BDB41B6D-AD2D-49A1-A0FB-DDEF5872BCB5}" dt="2023-03-27T20:29:56.480" v="142" actId="20577"/>
          <ac:spMkLst>
            <pc:docMk/>
            <pc:sldMk cId="560517881" sldId="549"/>
            <ac:spMk id="6" creationId="{00000000-0000-0000-0000-000000000000}"/>
          </ac:spMkLst>
        </pc:spChg>
        <pc:spChg chg="add del">
          <ac:chgData name="arturo schofield astorga" userId="2f896e1544c6061a" providerId="LiveId" clId="{BDB41B6D-AD2D-49A1-A0FB-DDEF5872BCB5}" dt="2023-03-27T20:35:19.399" v="156" actId="22"/>
          <ac:spMkLst>
            <pc:docMk/>
            <pc:sldMk cId="560517881" sldId="549"/>
            <ac:spMk id="12" creationId="{6BD9AA2D-675E-A75A-F155-4B9A49C9F253}"/>
          </ac:spMkLst>
        </pc:spChg>
        <pc:picChg chg="add mod">
          <ac:chgData name="arturo schofield astorga" userId="2f896e1544c6061a" providerId="LiveId" clId="{BDB41B6D-AD2D-49A1-A0FB-DDEF5872BCB5}" dt="2023-03-27T20:27:21.115" v="129" actId="1076"/>
          <ac:picMkLst>
            <pc:docMk/>
            <pc:sldMk cId="560517881" sldId="549"/>
            <ac:picMk id="2" creationId="{100B1E12-47A0-ADFA-E788-2A991B3E3DF7}"/>
          </ac:picMkLst>
        </pc:picChg>
        <pc:picChg chg="add mod">
          <ac:chgData name="arturo schofield astorga" userId="2f896e1544c6061a" providerId="LiveId" clId="{BDB41B6D-AD2D-49A1-A0FB-DDEF5872BCB5}" dt="2023-03-27T20:30:04.825" v="145" actId="571"/>
          <ac:picMkLst>
            <pc:docMk/>
            <pc:sldMk cId="560517881" sldId="549"/>
            <ac:picMk id="7" creationId="{BD1AD25A-DB46-95F7-D364-4E2B85351BCF}"/>
          </ac:picMkLst>
        </pc:picChg>
        <pc:picChg chg="add mod">
          <ac:chgData name="arturo schofield astorga" userId="2f896e1544c6061a" providerId="LiveId" clId="{BDB41B6D-AD2D-49A1-A0FB-DDEF5872BCB5}" dt="2023-03-27T20:30:07.616" v="146" actId="571"/>
          <ac:picMkLst>
            <pc:docMk/>
            <pc:sldMk cId="560517881" sldId="549"/>
            <ac:picMk id="8" creationId="{C77289A6-9E2F-1F31-E0AB-ED83693640B8}"/>
          </ac:picMkLst>
        </pc:picChg>
        <pc:picChg chg="mod">
          <ac:chgData name="arturo schofield astorga" userId="2f896e1544c6061a" providerId="LiveId" clId="{BDB41B6D-AD2D-49A1-A0FB-DDEF5872BCB5}" dt="2023-03-27T20:30:03.346" v="144" actId="1076"/>
          <ac:picMkLst>
            <pc:docMk/>
            <pc:sldMk cId="560517881" sldId="549"/>
            <ac:picMk id="9" creationId="{00000000-0000-0000-0000-000000000000}"/>
          </ac:picMkLst>
        </pc:picChg>
        <pc:picChg chg="del">
          <ac:chgData name="arturo schofield astorga" userId="2f896e1544c6061a" providerId="LiveId" clId="{BDB41B6D-AD2D-49A1-A0FB-DDEF5872BCB5}" dt="2023-03-27T20:27:16.197" v="126" actId="478"/>
          <ac:picMkLst>
            <pc:docMk/>
            <pc:sldMk cId="560517881" sldId="549"/>
            <ac:picMk id="10" creationId="{95F87DB6-399A-0864-8FFD-70DA3C477B23}"/>
          </ac:picMkLst>
        </pc:picChg>
      </pc:sldChg>
      <pc:sldChg chg="delSp modSp add mod">
        <pc:chgData name="arturo schofield astorga" userId="2f896e1544c6061a" providerId="LiveId" clId="{BDB41B6D-AD2D-49A1-A0FB-DDEF5872BCB5}" dt="2023-03-27T20:43:08.593" v="170" actId="1076"/>
        <pc:sldMkLst>
          <pc:docMk/>
          <pc:sldMk cId="510235231" sldId="550"/>
        </pc:sldMkLst>
        <pc:spChg chg="mod">
          <ac:chgData name="arturo schofield astorga" userId="2f896e1544c6061a" providerId="LiveId" clId="{BDB41B6D-AD2D-49A1-A0FB-DDEF5872BCB5}" dt="2023-03-27T20:43:08.593" v="170" actId="1076"/>
          <ac:spMkLst>
            <pc:docMk/>
            <pc:sldMk cId="510235231" sldId="550"/>
            <ac:spMk id="4" creationId="{00000000-0000-0000-0000-000000000000}"/>
          </ac:spMkLst>
        </pc:spChg>
        <pc:spChg chg="mod">
          <ac:chgData name="arturo schofield astorga" userId="2f896e1544c6061a" providerId="LiveId" clId="{BDB41B6D-AD2D-49A1-A0FB-DDEF5872BCB5}" dt="2023-03-27T20:43:04.017" v="169" actId="1076"/>
          <ac:spMkLst>
            <pc:docMk/>
            <pc:sldMk cId="510235231" sldId="550"/>
            <ac:spMk id="5" creationId="{00000000-0000-0000-0000-000000000000}"/>
          </ac:spMkLst>
        </pc:spChg>
        <pc:spChg chg="mod">
          <ac:chgData name="arturo schofield astorga" userId="2f896e1544c6061a" providerId="LiveId" clId="{BDB41B6D-AD2D-49A1-A0FB-DDEF5872BCB5}" dt="2023-03-27T20:43:04.017" v="169" actId="1076"/>
          <ac:spMkLst>
            <pc:docMk/>
            <pc:sldMk cId="510235231" sldId="550"/>
            <ac:spMk id="6" creationId="{00000000-0000-0000-0000-000000000000}"/>
          </ac:spMkLst>
        </pc:spChg>
        <pc:picChg chg="mod">
          <ac:chgData name="arturo schofield astorga" userId="2f896e1544c6061a" providerId="LiveId" clId="{BDB41B6D-AD2D-49A1-A0FB-DDEF5872BCB5}" dt="2023-03-27T20:43:04.017" v="169" actId="1076"/>
          <ac:picMkLst>
            <pc:docMk/>
            <pc:sldMk cId="510235231" sldId="550"/>
            <ac:picMk id="7" creationId="{BD1AD25A-DB46-95F7-D364-4E2B85351BCF}"/>
          </ac:picMkLst>
        </pc:picChg>
        <pc:picChg chg="del">
          <ac:chgData name="arturo schofield astorga" userId="2f896e1544c6061a" providerId="LiveId" clId="{BDB41B6D-AD2D-49A1-A0FB-DDEF5872BCB5}" dt="2023-03-27T20:35:41.416" v="164" actId="478"/>
          <ac:picMkLst>
            <pc:docMk/>
            <pc:sldMk cId="510235231" sldId="550"/>
            <ac:picMk id="8" creationId="{C77289A6-9E2F-1F31-E0AB-ED83693640B8}"/>
          </ac:picMkLst>
        </pc:picChg>
        <pc:picChg chg="mod">
          <ac:chgData name="arturo schofield astorga" userId="2f896e1544c6061a" providerId="LiveId" clId="{BDB41B6D-AD2D-49A1-A0FB-DDEF5872BCB5}" dt="2023-03-27T20:43:04.017" v="169" actId="1076"/>
          <ac:picMkLst>
            <pc:docMk/>
            <pc:sldMk cId="510235231" sldId="550"/>
            <ac:picMk id="9" creationId="{00000000-0000-0000-0000-000000000000}"/>
          </ac:picMkLst>
        </pc:picChg>
      </pc:sldChg>
      <pc:sldChg chg="delSp modSp add mod modAnim">
        <pc:chgData name="arturo schofield astorga" userId="2f896e1544c6061a" providerId="LiveId" clId="{BDB41B6D-AD2D-49A1-A0FB-DDEF5872BCB5}" dt="2023-03-28T12:29:15.430" v="216" actId="1076"/>
        <pc:sldMkLst>
          <pc:docMk/>
          <pc:sldMk cId="4033092729" sldId="551"/>
        </pc:sldMkLst>
        <pc:spChg chg="mod">
          <ac:chgData name="arturo schofield astorga" userId="2f896e1544c6061a" providerId="LiveId" clId="{BDB41B6D-AD2D-49A1-A0FB-DDEF5872BCB5}" dt="2023-03-28T12:29:15.430" v="216" actId="1076"/>
          <ac:spMkLst>
            <pc:docMk/>
            <pc:sldMk cId="4033092729" sldId="551"/>
            <ac:spMk id="4" creationId="{00000000-0000-0000-0000-000000000000}"/>
          </ac:spMkLst>
        </pc:spChg>
        <pc:spChg chg="del mod">
          <ac:chgData name="arturo schofield astorga" userId="2f896e1544c6061a" providerId="LiveId" clId="{BDB41B6D-AD2D-49A1-A0FB-DDEF5872BCB5}" dt="2023-03-28T12:29:12.317" v="215" actId="478"/>
          <ac:spMkLst>
            <pc:docMk/>
            <pc:sldMk cId="4033092729" sldId="551"/>
            <ac:spMk id="7" creationId="{322FF619-8FCC-94A8-57BD-D275F16AD6E7}"/>
          </ac:spMkLst>
        </pc:spChg>
        <pc:graphicFrameChg chg="del">
          <ac:chgData name="arturo schofield astorga" userId="2f896e1544c6061a" providerId="LiveId" clId="{BDB41B6D-AD2D-49A1-A0FB-DDEF5872BCB5}" dt="2023-03-28T12:29:11.708" v="214" actId="478"/>
          <ac:graphicFrameMkLst>
            <pc:docMk/>
            <pc:sldMk cId="4033092729" sldId="551"/>
            <ac:graphicFrameMk id="6" creationId="{8BD4C5A1-BA65-1445-EEA4-1541EF07027A}"/>
          </ac:graphicFrameMkLst>
        </pc:graphicFrameChg>
        <pc:graphicFrameChg chg="del">
          <ac:chgData name="arturo schofield astorga" userId="2f896e1544c6061a" providerId="LiveId" clId="{BDB41B6D-AD2D-49A1-A0FB-DDEF5872BCB5}" dt="2023-03-28T12:29:10.618" v="212" actId="478"/>
          <ac:graphicFrameMkLst>
            <pc:docMk/>
            <pc:sldMk cId="4033092729" sldId="551"/>
            <ac:graphicFrameMk id="8" creationId="{BB2A049C-EAF8-82C1-C97C-C5F422A238ED}"/>
          </ac:graphicFrameMkLst>
        </pc:graphicFrameChg>
        <pc:picChg chg="del">
          <ac:chgData name="arturo schofield astorga" userId="2f896e1544c6061a" providerId="LiveId" clId="{BDB41B6D-AD2D-49A1-A0FB-DDEF5872BCB5}" dt="2023-03-28T12:29:11.228" v="213" actId="478"/>
          <ac:picMkLst>
            <pc:docMk/>
            <pc:sldMk cId="4033092729" sldId="551"/>
            <ac:picMk id="11" creationId="{856F7752-CFCB-C1B5-5000-3B48DD395A35}"/>
          </ac:picMkLst>
        </pc:picChg>
      </pc:sldChg>
      <pc:sldChg chg="addSp delSp modSp add mod modAnim">
        <pc:chgData name="arturo schofield astorga" userId="2f896e1544c6061a" providerId="LiveId" clId="{BDB41B6D-AD2D-49A1-A0FB-DDEF5872BCB5}" dt="2023-03-28T12:32:46.211" v="268" actId="1076"/>
        <pc:sldMkLst>
          <pc:docMk/>
          <pc:sldMk cId="3792170163" sldId="552"/>
        </pc:sldMkLst>
        <pc:spChg chg="mod">
          <ac:chgData name="arturo schofield astorga" userId="2f896e1544c6061a" providerId="LiveId" clId="{BDB41B6D-AD2D-49A1-A0FB-DDEF5872BCB5}" dt="2023-03-28T12:32:21.795" v="263" actId="113"/>
          <ac:spMkLst>
            <pc:docMk/>
            <pc:sldMk cId="3792170163" sldId="552"/>
            <ac:spMk id="4" creationId="{00000000-0000-0000-0000-000000000000}"/>
          </ac:spMkLst>
        </pc:spChg>
        <pc:spChg chg="mod">
          <ac:chgData name="arturo schofield astorga" userId="2f896e1544c6061a" providerId="LiveId" clId="{BDB41B6D-AD2D-49A1-A0FB-DDEF5872BCB5}" dt="2023-03-28T12:31:30.637" v="247" actId="14100"/>
          <ac:spMkLst>
            <pc:docMk/>
            <pc:sldMk cId="3792170163" sldId="552"/>
            <ac:spMk id="5" creationId="{00000000-0000-0000-0000-000000000000}"/>
          </ac:spMkLst>
        </pc:spChg>
        <pc:spChg chg="mod">
          <ac:chgData name="arturo schofield astorga" userId="2f896e1544c6061a" providerId="LiveId" clId="{BDB41B6D-AD2D-49A1-A0FB-DDEF5872BCB5}" dt="2023-03-28T12:32:46.211" v="268" actId="1076"/>
          <ac:spMkLst>
            <pc:docMk/>
            <pc:sldMk cId="3792170163" sldId="552"/>
            <ac:spMk id="7" creationId="{322FF619-8FCC-94A8-57BD-D275F16AD6E7}"/>
          </ac:spMkLst>
        </pc:spChg>
        <pc:spChg chg="mod">
          <ac:chgData name="arturo schofield astorga" userId="2f896e1544c6061a" providerId="LiveId" clId="{BDB41B6D-AD2D-49A1-A0FB-DDEF5872BCB5}" dt="2023-03-28T12:32:37.602" v="267" actId="14100"/>
          <ac:spMkLst>
            <pc:docMk/>
            <pc:sldMk cId="3792170163" sldId="552"/>
            <ac:spMk id="10" creationId="{5EF49ACF-1DA0-F04F-5385-F932351021F8}"/>
          </ac:spMkLst>
        </pc:spChg>
        <pc:picChg chg="mod">
          <ac:chgData name="arturo schofield astorga" userId="2f896e1544c6061a" providerId="LiveId" clId="{BDB41B6D-AD2D-49A1-A0FB-DDEF5872BCB5}" dt="2023-03-28T12:31:41.101" v="249" actId="1076"/>
          <ac:picMkLst>
            <pc:docMk/>
            <pc:sldMk cId="3792170163" sldId="552"/>
            <ac:picMk id="2" creationId="{58F2111F-C0EF-1008-1A70-A00472035B65}"/>
          </ac:picMkLst>
        </pc:picChg>
        <pc:picChg chg="add del mod">
          <ac:chgData name="arturo schofield astorga" userId="2f896e1544c6061a" providerId="LiveId" clId="{BDB41B6D-AD2D-49A1-A0FB-DDEF5872BCB5}" dt="2023-03-28T12:32:34.544" v="266" actId="478"/>
          <ac:picMkLst>
            <pc:docMk/>
            <pc:sldMk cId="3792170163" sldId="552"/>
            <ac:picMk id="3" creationId="{DE0635FF-345D-E57A-41E2-4FF14059359E}"/>
          </ac:picMkLst>
        </pc:picChg>
        <pc:picChg chg="del">
          <ac:chgData name="arturo schofield astorga" userId="2f896e1544c6061a" providerId="LiveId" clId="{BDB41B6D-AD2D-49A1-A0FB-DDEF5872BCB5}" dt="2023-03-28T12:31:15.412" v="241" actId="478"/>
          <ac:picMkLst>
            <pc:docMk/>
            <pc:sldMk cId="3792170163" sldId="552"/>
            <ac:picMk id="6" creationId="{D3025BA0-D09A-D260-A293-DAED257EFB37}"/>
          </ac:picMkLst>
        </pc:picChg>
        <pc:picChg chg="add mod">
          <ac:chgData name="arturo schofield astorga" userId="2f896e1544c6061a" providerId="LiveId" clId="{BDB41B6D-AD2D-49A1-A0FB-DDEF5872BCB5}" dt="2023-03-28T12:32:46.211" v="268" actId="1076"/>
          <ac:picMkLst>
            <pc:docMk/>
            <pc:sldMk cId="3792170163" sldId="552"/>
            <ac:picMk id="8" creationId="{703B35D2-2611-3F07-4D3E-02DE1DA07D80}"/>
          </ac:picMkLst>
        </pc:picChg>
      </pc:sldChg>
      <pc:sldChg chg="addSp delSp modSp add mod">
        <pc:chgData name="arturo schofield astorga" userId="2f896e1544c6061a" providerId="LiveId" clId="{BDB41B6D-AD2D-49A1-A0FB-DDEF5872BCB5}" dt="2023-03-28T12:34:11.742" v="286" actId="1076"/>
        <pc:sldMkLst>
          <pc:docMk/>
          <pc:sldMk cId="3352957605" sldId="553"/>
        </pc:sldMkLst>
        <pc:spChg chg="mod">
          <ac:chgData name="arturo schofield astorga" userId="2f896e1544c6061a" providerId="LiveId" clId="{BDB41B6D-AD2D-49A1-A0FB-DDEF5872BCB5}" dt="2023-03-28T12:34:01.999" v="285" actId="208"/>
          <ac:spMkLst>
            <pc:docMk/>
            <pc:sldMk cId="3352957605" sldId="553"/>
            <ac:spMk id="3" creationId="{D8DDAC62-F694-804B-BAE2-BC6F2F88589A}"/>
          </ac:spMkLst>
        </pc:spChg>
        <pc:spChg chg="mod">
          <ac:chgData name="arturo schofield astorga" userId="2f896e1544c6061a" providerId="LiveId" clId="{BDB41B6D-AD2D-49A1-A0FB-DDEF5872BCB5}" dt="2023-03-28T12:33:26.933" v="277" actId="14100"/>
          <ac:spMkLst>
            <pc:docMk/>
            <pc:sldMk cId="3352957605" sldId="553"/>
            <ac:spMk id="5" creationId="{00000000-0000-0000-0000-000000000000}"/>
          </ac:spMkLst>
        </pc:spChg>
        <pc:spChg chg="mod">
          <ac:chgData name="arturo schofield astorga" userId="2f896e1544c6061a" providerId="LiveId" clId="{BDB41B6D-AD2D-49A1-A0FB-DDEF5872BCB5}" dt="2023-03-28T12:33:22.276" v="276" actId="113"/>
          <ac:spMkLst>
            <pc:docMk/>
            <pc:sldMk cId="3352957605" sldId="553"/>
            <ac:spMk id="6" creationId="{00000000-0000-0000-0000-000000000000}"/>
          </ac:spMkLst>
        </pc:spChg>
        <pc:picChg chg="del">
          <ac:chgData name="arturo schofield astorga" userId="2f896e1544c6061a" providerId="LiveId" clId="{BDB41B6D-AD2D-49A1-A0FB-DDEF5872BCB5}" dt="2023-03-28T12:33:32.457" v="278" actId="478"/>
          <ac:picMkLst>
            <pc:docMk/>
            <pc:sldMk cId="3352957605" sldId="553"/>
            <ac:picMk id="2" creationId="{100B1E12-47A0-ADFA-E788-2A991B3E3DF7}"/>
          </ac:picMkLst>
        </pc:picChg>
        <pc:picChg chg="add mod">
          <ac:chgData name="arturo schofield astorga" userId="2f896e1544c6061a" providerId="LiveId" clId="{BDB41B6D-AD2D-49A1-A0FB-DDEF5872BCB5}" dt="2023-03-28T12:33:49.518" v="282" actId="1076"/>
          <ac:picMkLst>
            <pc:docMk/>
            <pc:sldMk cId="3352957605" sldId="553"/>
            <ac:picMk id="10" creationId="{A460F7C0-07B7-9B61-480A-BB431029E494}"/>
          </ac:picMkLst>
        </pc:picChg>
        <pc:picChg chg="add mod">
          <ac:chgData name="arturo schofield astorga" userId="2f896e1544c6061a" providerId="LiveId" clId="{BDB41B6D-AD2D-49A1-A0FB-DDEF5872BCB5}" dt="2023-03-28T12:34:11.742" v="286" actId="1076"/>
          <ac:picMkLst>
            <pc:docMk/>
            <pc:sldMk cId="3352957605" sldId="553"/>
            <ac:picMk id="11" creationId="{13855B93-23C3-14D4-2ECA-B425CBC09795}"/>
          </ac:picMkLst>
        </pc:picChg>
      </pc:sldChg>
      <pc:sldChg chg="addSp delSp modSp add mod modAnim">
        <pc:chgData name="arturo schofield astorga" userId="2f896e1544c6061a" providerId="LiveId" clId="{BDB41B6D-AD2D-49A1-A0FB-DDEF5872BCB5}" dt="2023-03-28T12:35:18.734" v="313" actId="1076"/>
        <pc:sldMkLst>
          <pc:docMk/>
          <pc:sldMk cId="487032748" sldId="554"/>
        </pc:sldMkLst>
        <pc:spChg chg="mod">
          <ac:chgData name="arturo schofield astorga" userId="2f896e1544c6061a" providerId="LiveId" clId="{BDB41B6D-AD2D-49A1-A0FB-DDEF5872BCB5}" dt="2023-03-28T12:35:18.734" v="313" actId="1076"/>
          <ac:spMkLst>
            <pc:docMk/>
            <pc:sldMk cId="487032748" sldId="554"/>
            <ac:spMk id="4" creationId="{00000000-0000-0000-0000-000000000000}"/>
          </ac:spMkLst>
        </pc:spChg>
        <pc:spChg chg="add del mod">
          <ac:chgData name="arturo schofield astorga" userId="2f896e1544c6061a" providerId="LiveId" clId="{BDB41B6D-AD2D-49A1-A0FB-DDEF5872BCB5}" dt="2023-03-28T12:34:52.208" v="298" actId="14100"/>
          <ac:spMkLst>
            <pc:docMk/>
            <pc:sldMk cId="487032748" sldId="554"/>
            <ac:spMk id="8" creationId="{E5E3D6D4-691E-7881-D225-525B21B602A8}"/>
          </ac:spMkLst>
        </pc:spChg>
        <pc:picChg chg="del">
          <ac:chgData name="arturo schofield astorga" userId="2f896e1544c6061a" providerId="LiveId" clId="{BDB41B6D-AD2D-49A1-A0FB-DDEF5872BCB5}" dt="2023-03-28T12:34:43.087" v="293" actId="478"/>
          <ac:picMkLst>
            <pc:docMk/>
            <pc:sldMk cId="487032748" sldId="554"/>
            <ac:picMk id="2" creationId="{884E29F5-A76B-0122-0583-617937AB85D9}"/>
          </ac:picMkLst>
        </pc:picChg>
        <pc:picChg chg="add mod">
          <ac:chgData name="arturo schofield astorga" userId="2f896e1544c6061a" providerId="LiveId" clId="{BDB41B6D-AD2D-49A1-A0FB-DDEF5872BCB5}" dt="2023-03-28T12:34:46.671" v="295" actId="1076"/>
          <ac:picMkLst>
            <pc:docMk/>
            <pc:sldMk cId="487032748" sldId="554"/>
            <ac:picMk id="3" creationId="{B346D251-4F8D-4C29-B659-01868B03690B}"/>
          </ac:picMkLst>
        </pc:picChg>
      </pc:sldChg>
      <pc:sldChg chg="addSp modSp add mod modAnim">
        <pc:chgData name="arturo schofield astorga" userId="2f896e1544c6061a" providerId="LiveId" clId="{BDB41B6D-AD2D-49A1-A0FB-DDEF5872BCB5}" dt="2023-03-28T12:36:34.800" v="338" actId="113"/>
        <pc:sldMkLst>
          <pc:docMk/>
          <pc:sldMk cId="14621070" sldId="555"/>
        </pc:sldMkLst>
        <pc:spChg chg="mod">
          <ac:chgData name="arturo schofield astorga" userId="2f896e1544c6061a" providerId="LiveId" clId="{BDB41B6D-AD2D-49A1-A0FB-DDEF5872BCB5}" dt="2023-03-28T12:36:01.475" v="327"/>
          <ac:spMkLst>
            <pc:docMk/>
            <pc:sldMk cId="14621070" sldId="555"/>
            <ac:spMk id="4" creationId="{00000000-0000-0000-0000-000000000000}"/>
          </ac:spMkLst>
        </pc:spChg>
        <pc:spChg chg="mod">
          <ac:chgData name="arturo schofield astorga" userId="2f896e1544c6061a" providerId="LiveId" clId="{BDB41B6D-AD2D-49A1-A0FB-DDEF5872BCB5}" dt="2023-03-28T12:35:55.863" v="324" actId="14100"/>
          <ac:spMkLst>
            <pc:docMk/>
            <pc:sldMk cId="14621070" sldId="555"/>
            <ac:spMk id="5" creationId="{00000000-0000-0000-0000-000000000000}"/>
          </ac:spMkLst>
        </pc:spChg>
        <pc:spChg chg="mod">
          <ac:chgData name="arturo schofield astorga" userId="2f896e1544c6061a" providerId="LiveId" clId="{BDB41B6D-AD2D-49A1-A0FB-DDEF5872BCB5}" dt="2023-03-28T12:36:34.800" v="338" actId="113"/>
          <ac:spMkLst>
            <pc:docMk/>
            <pc:sldMk cId="14621070" sldId="555"/>
            <ac:spMk id="6" creationId="{00000000-0000-0000-0000-000000000000}"/>
          </ac:spMkLst>
        </pc:spChg>
        <pc:picChg chg="mod">
          <ac:chgData name="arturo schofield astorga" userId="2f896e1544c6061a" providerId="LiveId" clId="{BDB41B6D-AD2D-49A1-A0FB-DDEF5872BCB5}" dt="2023-03-28T12:36:08.344" v="329" actId="1076"/>
          <ac:picMkLst>
            <pc:docMk/>
            <pc:sldMk cId="14621070" sldId="555"/>
            <ac:picMk id="2" creationId="{B60AA8F1-D3D6-972F-80AE-BEEF6B37AC7D}"/>
          </ac:picMkLst>
        </pc:picChg>
        <pc:picChg chg="add mod">
          <ac:chgData name="arturo schofield astorga" userId="2f896e1544c6061a" providerId="LiveId" clId="{BDB41B6D-AD2D-49A1-A0FB-DDEF5872BCB5}" dt="2023-03-28T12:36:10.173" v="330" actId="571"/>
          <ac:picMkLst>
            <pc:docMk/>
            <pc:sldMk cId="14621070" sldId="555"/>
            <ac:picMk id="3" creationId="{76D08E10-1A94-3760-633D-29D2302FE3E3}"/>
          </ac:picMkLst>
        </pc:picChg>
        <pc:picChg chg="add mod">
          <ac:chgData name="arturo schofield astorga" userId="2f896e1544c6061a" providerId="LiveId" clId="{BDB41B6D-AD2D-49A1-A0FB-DDEF5872BCB5}" dt="2023-03-28T12:36:16.321" v="333" actId="1076"/>
          <ac:picMkLst>
            <pc:docMk/>
            <pc:sldMk cId="14621070" sldId="555"/>
            <ac:picMk id="7" creationId="{7FE06A86-560A-56EE-E39C-0BA8D5522A73}"/>
          </ac:picMkLst>
        </pc:picChg>
        <pc:picChg chg="mod">
          <ac:chgData name="arturo schofield astorga" userId="2f896e1544c6061a" providerId="LiveId" clId="{BDB41B6D-AD2D-49A1-A0FB-DDEF5872BCB5}" dt="2023-03-28T12:36:06.517" v="328" actId="1076"/>
          <ac:picMkLst>
            <pc:docMk/>
            <pc:sldMk cId="14621070" sldId="555"/>
            <ac:picMk id="9" creationId="{00000000-0000-0000-0000-000000000000}"/>
          </ac:picMkLst>
        </pc:picChg>
        <pc:picChg chg="add mod">
          <ac:chgData name="arturo schofield astorga" userId="2f896e1544c6061a" providerId="LiveId" clId="{BDB41B6D-AD2D-49A1-A0FB-DDEF5872BCB5}" dt="2023-03-28T12:36:14.983" v="332" actId="571"/>
          <ac:picMkLst>
            <pc:docMk/>
            <pc:sldMk cId="14621070" sldId="555"/>
            <ac:picMk id="10" creationId="{B9B4DEDE-854F-C1E5-67DF-C61A8CDCC8EF}"/>
          </ac:picMkLst>
        </pc:picChg>
      </pc:sldChg>
      <pc:sldChg chg="addSp delSp modSp add mod modAnim">
        <pc:chgData name="arturo schofield astorga" userId="2f896e1544c6061a" providerId="LiveId" clId="{BDB41B6D-AD2D-49A1-A0FB-DDEF5872BCB5}" dt="2023-03-28T12:38:44.899" v="364" actId="207"/>
        <pc:sldMkLst>
          <pc:docMk/>
          <pc:sldMk cId="1415648336" sldId="556"/>
        </pc:sldMkLst>
        <pc:spChg chg="mod">
          <ac:chgData name="arturo schofield astorga" userId="2f896e1544c6061a" providerId="LiveId" clId="{BDB41B6D-AD2D-49A1-A0FB-DDEF5872BCB5}" dt="2023-03-28T12:37:40.743" v="342"/>
          <ac:spMkLst>
            <pc:docMk/>
            <pc:sldMk cId="1415648336" sldId="556"/>
            <ac:spMk id="4" creationId="{00000000-0000-0000-0000-000000000000}"/>
          </ac:spMkLst>
        </pc:spChg>
        <pc:spChg chg="mod">
          <ac:chgData name="arturo schofield astorga" userId="2f896e1544c6061a" providerId="LiveId" clId="{BDB41B6D-AD2D-49A1-A0FB-DDEF5872BCB5}" dt="2023-03-28T12:38:21.268" v="360" actId="1076"/>
          <ac:spMkLst>
            <pc:docMk/>
            <pc:sldMk cId="1415648336" sldId="556"/>
            <ac:spMk id="5" creationId="{00000000-0000-0000-0000-000000000000}"/>
          </ac:spMkLst>
        </pc:spChg>
        <pc:spChg chg="mod">
          <ac:chgData name="arturo schofield astorga" userId="2f896e1544c6061a" providerId="LiveId" clId="{BDB41B6D-AD2D-49A1-A0FB-DDEF5872BCB5}" dt="2023-03-28T12:38:44.899" v="364" actId="207"/>
          <ac:spMkLst>
            <pc:docMk/>
            <pc:sldMk cId="1415648336" sldId="556"/>
            <ac:spMk id="7" creationId="{322FF619-8FCC-94A8-57BD-D275F16AD6E7}"/>
          </ac:spMkLst>
        </pc:spChg>
        <pc:spChg chg="mod">
          <ac:chgData name="arturo schofield astorga" userId="2f896e1544c6061a" providerId="LiveId" clId="{BDB41B6D-AD2D-49A1-A0FB-DDEF5872BCB5}" dt="2023-03-28T12:38:21.268" v="360" actId="1076"/>
          <ac:spMkLst>
            <pc:docMk/>
            <pc:sldMk cId="1415648336" sldId="556"/>
            <ac:spMk id="10" creationId="{5EF49ACF-1DA0-F04F-5385-F932351021F8}"/>
          </ac:spMkLst>
        </pc:spChg>
        <pc:picChg chg="mod">
          <ac:chgData name="arturo schofield astorga" userId="2f896e1544c6061a" providerId="LiveId" clId="{BDB41B6D-AD2D-49A1-A0FB-DDEF5872BCB5}" dt="2023-03-28T12:38:27.120" v="361" actId="1076"/>
          <ac:picMkLst>
            <pc:docMk/>
            <pc:sldMk cId="1415648336" sldId="556"/>
            <ac:picMk id="2" creationId="{58F2111F-C0EF-1008-1A70-A00472035B65}"/>
          </ac:picMkLst>
        </pc:picChg>
        <pc:picChg chg="add mod">
          <ac:chgData name="arturo schofield astorga" userId="2f896e1544c6061a" providerId="LiveId" clId="{BDB41B6D-AD2D-49A1-A0FB-DDEF5872BCB5}" dt="2023-03-28T12:37:48.347" v="345" actId="1076"/>
          <ac:picMkLst>
            <pc:docMk/>
            <pc:sldMk cId="1415648336" sldId="556"/>
            <ac:picMk id="3" creationId="{380D522E-A43D-A425-6B67-CC5946C28608}"/>
          </ac:picMkLst>
        </pc:picChg>
        <pc:picChg chg="add mod">
          <ac:chgData name="arturo schofield astorga" userId="2f896e1544c6061a" providerId="LiveId" clId="{BDB41B6D-AD2D-49A1-A0FB-DDEF5872BCB5}" dt="2023-03-28T12:38:29.546" v="362" actId="571"/>
          <ac:picMkLst>
            <pc:docMk/>
            <pc:sldMk cId="1415648336" sldId="556"/>
            <ac:picMk id="6" creationId="{348EA079-141B-516A-8B17-9232089B0560}"/>
          </ac:picMkLst>
        </pc:picChg>
        <pc:picChg chg="del">
          <ac:chgData name="arturo schofield astorga" userId="2f896e1544c6061a" providerId="LiveId" clId="{BDB41B6D-AD2D-49A1-A0FB-DDEF5872BCB5}" dt="2023-03-28T12:37:45.441" v="344" actId="478"/>
          <ac:picMkLst>
            <pc:docMk/>
            <pc:sldMk cId="1415648336" sldId="556"/>
            <ac:picMk id="8" creationId="{703B35D2-2611-3F07-4D3E-02DE1DA07D80}"/>
          </ac:picMkLst>
        </pc:picChg>
      </pc:sldChg>
      <pc:sldChg chg="modSp add mod">
        <pc:chgData name="arturo schofield astorga" userId="2f896e1544c6061a" providerId="LiveId" clId="{BDB41B6D-AD2D-49A1-A0FB-DDEF5872BCB5}" dt="2023-03-28T12:42:56.780" v="429" actId="208"/>
        <pc:sldMkLst>
          <pc:docMk/>
          <pc:sldMk cId="878369355" sldId="557"/>
        </pc:sldMkLst>
        <pc:spChg chg="mod">
          <ac:chgData name="arturo schofield astorga" userId="2f896e1544c6061a" providerId="LiveId" clId="{BDB41B6D-AD2D-49A1-A0FB-DDEF5872BCB5}" dt="2023-03-28T12:42:56.780" v="429" actId="208"/>
          <ac:spMkLst>
            <pc:docMk/>
            <pc:sldMk cId="878369355" sldId="557"/>
            <ac:spMk id="3" creationId="{969F2588-9FE0-6F3F-FCB1-A1251C7484B5}"/>
          </ac:spMkLst>
        </pc:spChg>
        <pc:spChg chg="mod">
          <ac:chgData name="arturo schofield astorga" userId="2f896e1544c6061a" providerId="LiveId" clId="{BDB41B6D-AD2D-49A1-A0FB-DDEF5872BCB5}" dt="2023-03-28T12:42:52.667" v="428" actId="207"/>
          <ac:spMkLst>
            <pc:docMk/>
            <pc:sldMk cId="878369355" sldId="557"/>
            <ac:spMk id="5" creationId="{00000000-0000-0000-0000-000000000000}"/>
          </ac:spMkLst>
        </pc:spChg>
        <pc:spChg chg="mod">
          <ac:chgData name="arturo schofield astorga" userId="2f896e1544c6061a" providerId="LiveId" clId="{BDB41B6D-AD2D-49A1-A0FB-DDEF5872BCB5}" dt="2023-03-28T12:42:24.642" v="427" actId="113"/>
          <ac:spMkLst>
            <pc:docMk/>
            <pc:sldMk cId="878369355" sldId="557"/>
            <ac:spMk id="6" creationId="{00000000-0000-0000-0000-000000000000}"/>
          </ac:spMkLst>
        </pc:spChg>
      </pc:sldChg>
      <pc:sldChg chg="addSp delSp modSp add mod modAnim">
        <pc:chgData name="arturo schofield astorga" userId="2f896e1544c6061a" providerId="LiveId" clId="{BDB41B6D-AD2D-49A1-A0FB-DDEF5872BCB5}" dt="2023-03-28T12:47:30.037" v="492" actId="1076"/>
        <pc:sldMkLst>
          <pc:docMk/>
          <pc:sldMk cId="1474401926" sldId="558"/>
        </pc:sldMkLst>
        <pc:spChg chg="mod">
          <ac:chgData name="arturo schofield astorga" userId="2f896e1544c6061a" providerId="LiveId" clId="{BDB41B6D-AD2D-49A1-A0FB-DDEF5872BCB5}" dt="2023-03-28T12:47:30.037" v="492" actId="1076"/>
          <ac:spMkLst>
            <pc:docMk/>
            <pc:sldMk cId="1474401926" sldId="558"/>
            <ac:spMk id="4" creationId="{00000000-0000-0000-0000-000000000000}"/>
          </ac:spMkLst>
        </pc:spChg>
        <pc:spChg chg="del">
          <ac:chgData name="arturo schofield astorga" userId="2f896e1544c6061a" providerId="LiveId" clId="{BDB41B6D-AD2D-49A1-A0FB-DDEF5872BCB5}" dt="2023-03-28T12:46:02.832" v="473" actId="478"/>
          <ac:spMkLst>
            <pc:docMk/>
            <pc:sldMk cId="1474401926" sldId="558"/>
            <ac:spMk id="7" creationId="{322FF619-8FCC-94A8-57BD-D275F16AD6E7}"/>
          </ac:spMkLst>
        </pc:spChg>
        <pc:graphicFrameChg chg="del mod">
          <ac:chgData name="arturo schofield astorga" userId="2f896e1544c6061a" providerId="LiveId" clId="{BDB41B6D-AD2D-49A1-A0FB-DDEF5872BCB5}" dt="2023-03-28T12:46:06.713" v="479" actId="478"/>
          <ac:graphicFrameMkLst>
            <pc:docMk/>
            <pc:sldMk cId="1474401926" sldId="558"/>
            <ac:graphicFrameMk id="3" creationId="{B242702C-3571-9040-C7AE-49FABA2F6571}"/>
          </ac:graphicFrameMkLst>
        </pc:graphicFrameChg>
        <pc:graphicFrameChg chg="del">
          <ac:chgData name="arturo schofield astorga" userId="2f896e1544c6061a" providerId="LiveId" clId="{BDB41B6D-AD2D-49A1-A0FB-DDEF5872BCB5}" dt="2023-03-28T12:46:02.832" v="473" actId="478"/>
          <ac:graphicFrameMkLst>
            <pc:docMk/>
            <pc:sldMk cId="1474401926" sldId="558"/>
            <ac:graphicFrameMk id="8" creationId="{8289731D-8CE4-4DCC-4D4E-7A468F9E3961}"/>
          </ac:graphicFrameMkLst>
        </pc:graphicFrameChg>
        <pc:picChg chg="add mod">
          <ac:chgData name="arturo schofield astorga" userId="2f896e1544c6061a" providerId="LiveId" clId="{BDB41B6D-AD2D-49A1-A0FB-DDEF5872BCB5}" dt="2023-03-28T12:47:30.037" v="492" actId="1076"/>
          <ac:picMkLst>
            <pc:docMk/>
            <pc:sldMk cId="1474401926" sldId="558"/>
            <ac:picMk id="5" creationId="{CFF32493-16FC-DF10-8B2F-DB84514EF25D}"/>
          </ac:picMkLst>
        </pc:picChg>
      </pc:sldChg>
      <pc:sldChg chg="addSp delSp modSp add mod modAnim">
        <pc:chgData name="arturo schofield astorga" userId="2f896e1544c6061a" providerId="LiveId" clId="{BDB41B6D-AD2D-49A1-A0FB-DDEF5872BCB5}" dt="2023-03-28T12:50:36.273" v="515" actId="1076"/>
        <pc:sldMkLst>
          <pc:docMk/>
          <pc:sldMk cId="677564949" sldId="559"/>
        </pc:sldMkLst>
        <pc:spChg chg="mod">
          <ac:chgData name="arturo schofield astorga" userId="2f896e1544c6061a" providerId="LiveId" clId="{BDB41B6D-AD2D-49A1-A0FB-DDEF5872BCB5}" dt="2023-03-28T12:50:36.273" v="515" actId="1076"/>
          <ac:spMkLst>
            <pc:docMk/>
            <pc:sldMk cId="677564949" sldId="559"/>
            <ac:spMk id="4" creationId="{00000000-0000-0000-0000-000000000000}"/>
          </ac:spMkLst>
        </pc:spChg>
        <pc:spChg chg="mod">
          <ac:chgData name="arturo schofield astorga" userId="2f896e1544c6061a" providerId="LiveId" clId="{BDB41B6D-AD2D-49A1-A0FB-DDEF5872BCB5}" dt="2023-03-28T12:50:32.650" v="514" actId="1076"/>
          <ac:spMkLst>
            <pc:docMk/>
            <pc:sldMk cId="677564949" sldId="559"/>
            <ac:spMk id="8" creationId="{E5E3D6D4-691E-7881-D225-525B21B602A8}"/>
          </ac:spMkLst>
        </pc:spChg>
        <pc:picChg chg="add mod">
          <ac:chgData name="arturo schofield astorga" userId="2f896e1544c6061a" providerId="LiveId" clId="{BDB41B6D-AD2D-49A1-A0FB-DDEF5872BCB5}" dt="2023-03-28T12:50:32.650" v="514" actId="1076"/>
          <ac:picMkLst>
            <pc:docMk/>
            <pc:sldMk cId="677564949" sldId="559"/>
            <ac:picMk id="2" creationId="{803094A7-8057-9FFF-FAEE-E880E1ECEB31}"/>
          </ac:picMkLst>
        </pc:picChg>
        <pc:picChg chg="del">
          <ac:chgData name="arturo schofield astorga" userId="2f896e1544c6061a" providerId="LiveId" clId="{BDB41B6D-AD2D-49A1-A0FB-DDEF5872BCB5}" dt="2023-03-28T12:49:37.187" v="494" actId="478"/>
          <ac:picMkLst>
            <pc:docMk/>
            <pc:sldMk cId="677564949" sldId="559"/>
            <ac:picMk id="3" creationId="{B346D251-4F8D-4C29-B659-01868B03690B}"/>
          </ac:picMkLst>
        </pc:picChg>
        <pc:picChg chg="del">
          <ac:chgData name="arturo schofield astorga" userId="2f896e1544c6061a" providerId="LiveId" clId="{BDB41B6D-AD2D-49A1-A0FB-DDEF5872BCB5}" dt="2023-03-28T12:50:23.786" v="512" actId="478"/>
          <ac:picMkLst>
            <pc:docMk/>
            <pc:sldMk cId="677564949" sldId="559"/>
            <ac:picMk id="5" creationId="{7BAA4571-91A5-E801-19E4-B62ABF9F90F9}"/>
          </ac:picMkLst>
        </pc:picChg>
      </pc:sldChg>
      <pc:sldChg chg="addSp delSp modSp add mod setBg modAnim">
        <pc:chgData name="arturo schofield astorga" userId="2f896e1544c6061a" providerId="LiveId" clId="{BDB41B6D-AD2D-49A1-A0FB-DDEF5872BCB5}" dt="2023-03-28T12:56:04.366" v="530" actId="26606"/>
        <pc:sldMkLst>
          <pc:docMk/>
          <pc:sldMk cId="1079166849" sldId="560"/>
        </pc:sldMkLst>
        <pc:spChg chg="mod">
          <ac:chgData name="arturo schofield astorga" userId="2f896e1544c6061a" providerId="LiveId" clId="{BDB41B6D-AD2D-49A1-A0FB-DDEF5872BCB5}" dt="2023-03-28T12:56:04.366" v="530" actId="26606"/>
          <ac:spMkLst>
            <pc:docMk/>
            <pc:sldMk cId="1079166849" sldId="560"/>
            <ac:spMk id="4" creationId="{00000000-0000-0000-0000-000000000000}"/>
          </ac:spMkLst>
        </pc:spChg>
        <pc:spChg chg="add del">
          <ac:chgData name="arturo schofield astorga" userId="2f896e1544c6061a" providerId="LiveId" clId="{BDB41B6D-AD2D-49A1-A0FB-DDEF5872BCB5}" dt="2023-03-28T12:56:04.366" v="530" actId="26606"/>
          <ac:spMkLst>
            <pc:docMk/>
            <pc:sldMk cId="1079166849" sldId="560"/>
            <ac:spMk id="14" creationId="{A8CCCB6D-5162-4AAE-A5E3-3AC55410DBCE}"/>
          </ac:spMkLst>
        </pc:spChg>
        <pc:spChg chg="add del">
          <ac:chgData name="arturo schofield astorga" userId="2f896e1544c6061a" providerId="LiveId" clId="{BDB41B6D-AD2D-49A1-A0FB-DDEF5872BCB5}" dt="2023-03-28T12:56:04.366" v="530" actId="26606"/>
          <ac:spMkLst>
            <pc:docMk/>
            <pc:sldMk cId="1079166849" sldId="560"/>
            <ac:spMk id="16" creationId="{0BCD8C04-CC7B-40EF-82EB-E9821F79BB86}"/>
          </ac:spMkLst>
        </pc:spChg>
        <pc:picChg chg="add mod">
          <ac:chgData name="arturo schofield astorga" userId="2f896e1544c6061a" providerId="LiveId" clId="{BDB41B6D-AD2D-49A1-A0FB-DDEF5872BCB5}" dt="2023-03-28T12:56:04.366" v="530" actId="26606"/>
          <ac:picMkLst>
            <pc:docMk/>
            <pc:sldMk cId="1079166849" sldId="560"/>
            <ac:picMk id="3" creationId="{72CC0C9F-62D3-D81D-DDC5-8E54208ACB3E}"/>
          </ac:picMkLst>
        </pc:picChg>
        <pc:picChg chg="del">
          <ac:chgData name="arturo schofield astorga" userId="2f896e1544c6061a" providerId="LiveId" clId="{BDB41B6D-AD2D-49A1-A0FB-DDEF5872BCB5}" dt="2023-03-28T12:55:53.342" v="526" actId="478"/>
          <ac:picMkLst>
            <pc:docMk/>
            <pc:sldMk cId="1079166849" sldId="560"/>
            <ac:picMk id="5" creationId="{CFF32493-16FC-DF10-8B2F-DB84514EF25D}"/>
          </ac:picMkLst>
        </pc:picChg>
        <pc:picChg chg="mod">
          <ac:chgData name="arturo schofield astorga" userId="2f896e1544c6061a" providerId="LiveId" clId="{BDB41B6D-AD2D-49A1-A0FB-DDEF5872BCB5}" dt="2023-03-28T12:56:04.366" v="530" actId="26606"/>
          <ac:picMkLst>
            <pc:docMk/>
            <pc:sldMk cId="1079166849" sldId="560"/>
            <ac:picMk id="9" creationId="{CB23D3FE-30D6-66C3-BFA5-884A834C8C3A}"/>
          </ac:picMkLst>
        </pc:picChg>
      </pc:sldChg>
      <pc:sldChg chg="add">
        <pc:chgData name="arturo schofield astorga" userId="2f896e1544c6061a" providerId="LiveId" clId="{BDB41B6D-AD2D-49A1-A0FB-DDEF5872BCB5}" dt="2023-03-28T12:56:28.164" v="531"/>
        <pc:sldMkLst>
          <pc:docMk/>
          <pc:sldMk cId="2823435013" sldId="561"/>
        </pc:sldMkLst>
      </pc:sldChg>
      <pc:sldChg chg="addSp delSp modSp add mod">
        <pc:chgData name="arturo schofield astorga" userId="2f896e1544c6061a" providerId="LiveId" clId="{BDB41B6D-AD2D-49A1-A0FB-DDEF5872BCB5}" dt="2023-03-28T12:59:56.555" v="555" actId="14100"/>
        <pc:sldMkLst>
          <pc:docMk/>
          <pc:sldMk cId="1998777028" sldId="562"/>
        </pc:sldMkLst>
        <pc:spChg chg="mod">
          <ac:chgData name="arturo schofield astorga" userId="2f896e1544c6061a" providerId="LiveId" clId="{BDB41B6D-AD2D-49A1-A0FB-DDEF5872BCB5}" dt="2023-03-28T12:59:03.221" v="541" actId="113"/>
          <ac:spMkLst>
            <pc:docMk/>
            <pc:sldMk cId="1998777028" sldId="562"/>
            <ac:spMk id="2" creationId="{00000000-0000-0000-0000-000000000000}"/>
          </ac:spMkLst>
        </pc:spChg>
        <pc:picChg chg="add mod ord">
          <ac:chgData name="arturo schofield astorga" userId="2f896e1544c6061a" providerId="LiveId" clId="{BDB41B6D-AD2D-49A1-A0FB-DDEF5872BCB5}" dt="2023-03-28T12:59:56.555" v="555" actId="14100"/>
          <ac:picMkLst>
            <pc:docMk/>
            <pc:sldMk cId="1998777028" sldId="562"/>
            <ac:picMk id="4" creationId="{9FA377E9-2A3C-2DD3-1009-FBBB0854E113}"/>
          </ac:picMkLst>
        </pc:picChg>
        <pc:picChg chg="del">
          <ac:chgData name="arturo schofield astorga" userId="2f896e1544c6061a" providerId="LiveId" clId="{BDB41B6D-AD2D-49A1-A0FB-DDEF5872BCB5}" dt="2023-03-28T12:59:28.746" v="548" actId="478"/>
          <ac:picMkLst>
            <pc:docMk/>
            <pc:sldMk cId="1998777028" sldId="562"/>
            <ac:picMk id="5" creationId="{88C22224-A2D4-3018-9BFD-1E1F34E2E9A6}"/>
          </ac:picMkLst>
        </pc:picChg>
      </pc:sldChg>
      <pc:sldChg chg="modSp add mod">
        <pc:chgData name="arturo schofield astorga" userId="2f896e1544c6061a" providerId="LiveId" clId="{BDB41B6D-AD2D-49A1-A0FB-DDEF5872BCB5}" dt="2023-03-28T13:04:24.648" v="569" actId="1076"/>
        <pc:sldMkLst>
          <pc:docMk/>
          <pc:sldMk cId="2660240149" sldId="563"/>
        </pc:sldMkLst>
        <pc:spChg chg="mod">
          <ac:chgData name="arturo schofield astorga" userId="2f896e1544c6061a" providerId="LiveId" clId="{BDB41B6D-AD2D-49A1-A0FB-DDEF5872BCB5}" dt="2023-03-28T13:04:18.971" v="567" actId="1076"/>
          <ac:spMkLst>
            <pc:docMk/>
            <pc:sldMk cId="2660240149" sldId="563"/>
            <ac:spMk id="6" creationId="{00000000-0000-0000-0000-000000000000}"/>
          </ac:spMkLst>
        </pc:spChg>
        <pc:picChg chg="mod">
          <ac:chgData name="arturo schofield astorga" userId="2f896e1544c6061a" providerId="LiveId" clId="{BDB41B6D-AD2D-49A1-A0FB-DDEF5872BCB5}" dt="2023-03-28T13:04:21.189" v="568" actId="1076"/>
          <ac:picMkLst>
            <pc:docMk/>
            <pc:sldMk cId="2660240149" sldId="563"/>
            <ac:picMk id="11" creationId="{00000000-0000-0000-0000-000000000000}"/>
          </ac:picMkLst>
        </pc:picChg>
        <pc:picChg chg="mod">
          <ac:chgData name="arturo schofield astorga" userId="2f896e1544c6061a" providerId="LiveId" clId="{BDB41B6D-AD2D-49A1-A0FB-DDEF5872BCB5}" dt="2023-03-28T13:04:24.648" v="569" actId="1076"/>
          <ac:picMkLst>
            <pc:docMk/>
            <pc:sldMk cId="2660240149" sldId="563"/>
            <ac:picMk id="12" creationId="{00000000-0000-0000-0000-000000000000}"/>
          </ac:picMkLst>
        </pc:picChg>
      </pc:sldChg>
      <pc:sldChg chg="delSp modSp add mod">
        <pc:chgData name="arturo schofield astorga" userId="2f896e1544c6061a" providerId="LiveId" clId="{BDB41B6D-AD2D-49A1-A0FB-DDEF5872BCB5}" dt="2023-03-28T13:05:46.974" v="578" actId="1076"/>
        <pc:sldMkLst>
          <pc:docMk/>
          <pc:sldMk cId="871605276" sldId="564"/>
        </pc:sldMkLst>
        <pc:spChg chg="mod">
          <ac:chgData name="arturo schofield astorga" userId="2f896e1544c6061a" providerId="LiveId" clId="{BDB41B6D-AD2D-49A1-A0FB-DDEF5872BCB5}" dt="2023-03-28T13:05:46.974" v="578" actId="1076"/>
          <ac:spMkLst>
            <pc:docMk/>
            <pc:sldMk cId="871605276" sldId="564"/>
            <ac:spMk id="6" creationId="{00000000-0000-0000-0000-000000000000}"/>
          </ac:spMkLst>
        </pc:spChg>
        <pc:spChg chg="mod">
          <ac:chgData name="arturo schofield astorga" userId="2f896e1544c6061a" providerId="LiveId" clId="{BDB41B6D-AD2D-49A1-A0FB-DDEF5872BCB5}" dt="2023-03-28T13:05:46.974" v="578" actId="1076"/>
          <ac:spMkLst>
            <pc:docMk/>
            <pc:sldMk cId="871605276" sldId="564"/>
            <ac:spMk id="15" creationId="{00000000-0000-0000-0000-000000000000}"/>
          </ac:spMkLst>
        </pc:spChg>
        <pc:picChg chg="del">
          <ac:chgData name="arturo schofield astorga" userId="2f896e1544c6061a" providerId="LiveId" clId="{BDB41B6D-AD2D-49A1-A0FB-DDEF5872BCB5}" dt="2023-03-28T13:05:38.607" v="576" actId="478"/>
          <ac:picMkLst>
            <pc:docMk/>
            <pc:sldMk cId="871605276" sldId="564"/>
            <ac:picMk id="3" creationId="{06D0BE5E-D0DB-61C0-BA8F-1A94766F2155}"/>
          </ac:picMkLst>
        </pc:picChg>
        <pc:picChg chg="mod">
          <ac:chgData name="arturo schofield astorga" userId="2f896e1544c6061a" providerId="LiveId" clId="{BDB41B6D-AD2D-49A1-A0FB-DDEF5872BCB5}" dt="2023-03-28T13:05:46.974" v="578" actId="1076"/>
          <ac:picMkLst>
            <pc:docMk/>
            <pc:sldMk cId="871605276" sldId="564"/>
            <ac:picMk id="7" creationId="{00000000-0000-0000-0000-000000000000}"/>
          </ac:picMkLst>
        </pc:picChg>
      </pc:sldChg>
      <pc:sldChg chg="add">
        <pc:chgData name="arturo schofield astorga" userId="2f896e1544c6061a" providerId="LiveId" clId="{BDB41B6D-AD2D-49A1-A0FB-DDEF5872BCB5}" dt="2023-03-28T13:06:56.275" v="579"/>
        <pc:sldMkLst>
          <pc:docMk/>
          <pc:sldMk cId="4123768068" sldId="565"/>
        </pc:sldMkLst>
      </pc:sldChg>
      <pc:sldChg chg="modSp add mod">
        <pc:chgData name="arturo schofield astorga" userId="2f896e1544c6061a" providerId="LiveId" clId="{BDB41B6D-AD2D-49A1-A0FB-DDEF5872BCB5}" dt="2023-03-28T13:07:55.524" v="583" actId="20577"/>
        <pc:sldMkLst>
          <pc:docMk/>
          <pc:sldMk cId="1909645088" sldId="566"/>
        </pc:sldMkLst>
        <pc:spChg chg="mod">
          <ac:chgData name="arturo schofield astorga" userId="2f896e1544c6061a" providerId="LiveId" clId="{BDB41B6D-AD2D-49A1-A0FB-DDEF5872BCB5}" dt="2023-03-28T13:07:47.122" v="581" actId="20577"/>
          <ac:spMkLst>
            <pc:docMk/>
            <pc:sldMk cId="1909645088" sldId="566"/>
            <ac:spMk id="4" creationId="{00000000-0000-0000-0000-000000000000}"/>
          </ac:spMkLst>
        </pc:spChg>
        <pc:spChg chg="mod">
          <ac:chgData name="arturo schofield astorga" userId="2f896e1544c6061a" providerId="LiveId" clId="{BDB41B6D-AD2D-49A1-A0FB-DDEF5872BCB5}" dt="2023-03-28T13:07:55.524" v="583" actId="20577"/>
          <ac:spMkLst>
            <pc:docMk/>
            <pc:sldMk cId="1909645088" sldId="566"/>
            <ac:spMk id="6" creationId="{00000000-0000-0000-0000-000000000000}"/>
          </ac:spMkLst>
        </pc:spChg>
      </pc:sldChg>
      <pc:sldChg chg="addSp delSp modSp add mod modAnim">
        <pc:chgData name="arturo schofield astorga" userId="2f896e1544c6061a" providerId="LiveId" clId="{BDB41B6D-AD2D-49A1-A0FB-DDEF5872BCB5}" dt="2023-03-28T13:27:37.487" v="706" actId="1076"/>
        <pc:sldMkLst>
          <pc:docMk/>
          <pc:sldMk cId="685149672" sldId="567"/>
        </pc:sldMkLst>
        <pc:spChg chg="mod">
          <ac:chgData name="arturo schofield astorga" userId="2f896e1544c6061a" providerId="LiveId" clId="{BDB41B6D-AD2D-49A1-A0FB-DDEF5872BCB5}" dt="2023-03-28T13:26:46.828" v="698" actId="1076"/>
          <ac:spMkLst>
            <pc:docMk/>
            <pc:sldMk cId="685149672" sldId="567"/>
            <ac:spMk id="3" creationId="{969F2588-9FE0-6F3F-FCB1-A1251C7484B5}"/>
          </ac:spMkLst>
        </pc:spChg>
        <pc:spChg chg="mod">
          <ac:chgData name="arturo schofield astorga" userId="2f896e1544c6061a" providerId="LiveId" clId="{BDB41B6D-AD2D-49A1-A0FB-DDEF5872BCB5}" dt="2023-03-28T13:26:29.371" v="691"/>
          <ac:spMkLst>
            <pc:docMk/>
            <pc:sldMk cId="685149672" sldId="567"/>
            <ac:spMk id="4" creationId="{00000000-0000-0000-0000-000000000000}"/>
          </ac:spMkLst>
        </pc:spChg>
        <pc:spChg chg="mod">
          <ac:chgData name="arturo schofield astorga" userId="2f896e1544c6061a" providerId="LiveId" clId="{BDB41B6D-AD2D-49A1-A0FB-DDEF5872BCB5}" dt="2023-03-28T13:27:37.487" v="706" actId="1076"/>
          <ac:spMkLst>
            <pc:docMk/>
            <pc:sldMk cId="685149672" sldId="567"/>
            <ac:spMk id="5" creationId="{00000000-0000-0000-0000-000000000000}"/>
          </ac:spMkLst>
        </pc:spChg>
        <pc:spChg chg="mod">
          <ac:chgData name="arturo schofield astorga" userId="2f896e1544c6061a" providerId="LiveId" clId="{BDB41B6D-AD2D-49A1-A0FB-DDEF5872BCB5}" dt="2023-03-28T13:27:37.487" v="706" actId="1076"/>
          <ac:spMkLst>
            <pc:docMk/>
            <pc:sldMk cId="685149672" sldId="567"/>
            <ac:spMk id="6" creationId="{00000000-0000-0000-0000-000000000000}"/>
          </ac:spMkLst>
        </pc:spChg>
        <pc:picChg chg="add mod">
          <ac:chgData name="arturo schofield astorga" userId="2f896e1544c6061a" providerId="LiveId" clId="{BDB41B6D-AD2D-49A1-A0FB-DDEF5872BCB5}" dt="2023-03-28T13:26:46.828" v="698" actId="1076"/>
          <ac:picMkLst>
            <pc:docMk/>
            <pc:sldMk cId="685149672" sldId="567"/>
            <ac:picMk id="2" creationId="{AD2227E4-B6F2-96F0-B9B6-B173387F112D}"/>
          </ac:picMkLst>
        </pc:picChg>
        <pc:picChg chg="del">
          <ac:chgData name="arturo schofield astorga" userId="2f896e1544c6061a" providerId="LiveId" clId="{BDB41B6D-AD2D-49A1-A0FB-DDEF5872BCB5}" dt="2023-03-28T13:26:33.812" v="692" actId="478"/>
          <ac:picMkLst>
            <pc:docMk/>
            <pc:sldMk cId="685149672" sldId="567"/>
            <ac:picMk id="7" creationId="{2C1BC1B4-13B9-08CE-824A-BB501EB200FF}"/>
          </ac:picMkLst>
        </pc:picChg>
        <pc:picChg chg="mod">
          <ac:chgData name="arturo schofield astorga" userId="2f896e1544c6061a" providerId="LiveId" clId="{BDB41B6D-AD2D-49A1-A0FB-DDEF5872BCB5}" dt="2023-03-28T13:27:37.487" v="706" actId="1076"/>
          <ac:picMkLst>
            <pc:docMk/>
            <pc:sldMk cId="685149672" sldId="567"/>
            <ac:picMk id="8" creationId="{90D9799E-C713-09DC-711B-D376759D8A3F}"/>
          </ac:picMkLst>
        </pc:picChg>
        <pc:picChg chg="mod">
          <ac:chgData name="arturo schofield astorga" userId="2f896e1544c6061a" providerId="LiveId" clId="{BDB41B6D-AD2D-49A1-A0FB-DDEF5872BCB5}" dt="2023-03-28T13:27:37.487" v="706" actId="1076"/>
          <ac:picMkLst>
            <pc:docMk/>
            <pc:sldMk cId="685149672" sldId="567"/>
            <ac:picMk id="9" creationId="{00000000-0000-0000-0000-000000000000}"/>
          </ac:picMkLst>
        </pc:picChg>
        <pc:picChg chg="add mod">
          <ac:chgData name="arturo schofield astorga" userId="2f896e1544c6061a" providerId="LiveId" clId="{BDB41B6D-AD2D-49A1-A0FB-DDEF5872BCB5}" dt="2023-03-28T13:27:37.487" v="706" actId="1076"/>
          <ac:picMkLst>
            <pc:docMk/>
            <pc:sldMk cId="685149672" sldId="567"/>
            <ac:picMk id="10" creationId="{FB656E39-9343-2627-56E3-6B22953290AC}"/>
          </ac:picMkLst>
        </pc:picChg>
      </pc:sldChg>
      <pc:sldChg chg="modSp add mod">
        <pc:chgData name="arturo schofield astorga" userId="2f896e1544c6061a" providerId="LiveId" clId="{BDB41B6D-AD2D-49A1-A0FB-DDEF5872BCB5}" dt="2023-03-28T13:28:01.299" v="711" actId="1076"/>
        <pc:sldMkLst>
          <pc:docMk/>
          <pc:sldMk cId="3749376976" sldId="568"/>
        </pc:sldMkLst>
        <pc:spChg chg="mod">
          <ac:chgData name="arturo schofield astorga" userId="2f896e1544c6061a" providerId="LiveId" clId="{BDB41B6D-AD2D-49A1-A0FB-DDEF5872BCB5}" dt="2023-03-28T13:27:53.361" v="710"/>
          <ac:spMkLst>
            <pc:docMk/>
            <pc:sldMk cId="3749376976" sldId="568"/>
            <ac:spMk id="6" creationId="{00000000-0000-0000-0000-000000000000}"/>
          </ac:spMkLst>
        </pc:spChg>
        <pc:picChg chg="mod">
          <ac:chgData name="arturo schofield astorga" userId="2f896e1544c6061a" providerId="LiveId" clId="{BDB41B6D-AD2D-49A1-A0FB-DDEF5872BCB5}" dt="2023-03-28T13:28:01.299" v="711" actId="1076"/>
          <ac:picMkLst>
            <pc:docMk/>
            <pc:sldMk cId="3749376976" sldId="568"/>
            <ac:picMk id="9" creationId="{00000000-0000-0000-0000-000000000000}"/>
          </ac:picMkLst>
        </pc:picChg>
      </pc:sldChg>
      <pc:sldChg chg="addSp delSp modSp add mod modAnim">
        <pc:chgData name="arturo schofield astorga" userId="2f896e1544c6061a" providerId="LiveId" clId="{BDB41B6D-AD2D-49A1-A0FB-DDEF5872BCB5}" dt="2023-03-28T13:33:06.572" v="743" actId="1076"/>
        <pc:sldMkLst>
          <pc:docMk/>
          <pc:sldMk cId="3152458218" sldId="569"/>
        </pc:sldMkLst>
        <pc:spChg chg="mod">
          <ac:chgData name="arturo schofield astorga" userId="2f896e1544c6061a" providerId="LiveId" clId="{BDB41B6D-AD2D-49A1-A0FB-DDEF5872BCB5}" dt="2023-03-28T13:33:06.572" v="743" actId="1076"/>
          <ac:spMkLst>
            <pc:docMk/>
            <pc:sldMk cId="3152458218" sldId="569"/>
            <ac:spMk id="4" creationId="{00000000-0000-0000-0000-000000000000}"/>
          </ac:spMkLst>
        </pc:spChg>
        <pc:spChg chg="mod">
          <ac:chgData name="arturo schofield astorga" userId="2f896e1544c6061a" providerId="LiveId" clId="{BDB41B6D-AD2D-49A1-A0FB-DDEF5872BCB5}" dt="2023-03-28T13:32:14.656" v="716" actId="14100"/>
          <ac:spMkLst>
            <pc:docMk/>
            <pc:sldMk cId="3152458218" sldId="569"/>
            <ac:spMk id="5" creationId="{00000000-0000-0000-0000-000000000000}"/>
          </ac:spMkLst>
        </pc:spChg>
        <pc:spChg chg="mod">
          <ac:chgData name="arturo schofield astorga" userId="2f896e1544c6061a" providerId="LiveId" clId="{BDB41B6D-AD2D-49A1-A0FB-DDEF5872BCB5}" dt="2023-03-28T13:32:11.692" v="715"/>
          <ac:spMkLst>
            <pc:docMk/>
            <pc:sldMk cId="3152458218" sldId="569"/>
            <ac:spMk id="6" creationId="{00000000-0000-0000-0000-000000000000}"/>
          </ac:spMkLst>
        </pc:spChg>
        <pc:spChg chg="mod">
          <ac:chgData name="arturo schofield astorga" userId="2f896e1544c6061a" providerId="LiveId" clId="{BDB41B6D-AD2D-49A1-A0FB-DDEF5872BCB5}" dt="2023-03-28T13:32:42.503" v="724" actId="1076"/>
          <ac:spMkLst>
            <pc:docMk/>
            <pc:sldMk cId="3152458218" sldId="569"/>
            <ac:spMk id="7" creationId="{DFE2F56B-6315-32C1-692B-BEE5050B125D}"/>
          </ac:spMkLst>
        </pc:spChg>
        <pc:picChg chg="del">
          <ac:chgData name="arturo schofield astorga" userId="2f896e1544c6061a" providerId="LiveId" clId="{BDB41B6D-AD2D-49A1-A0FB-DDEF5872BCB5}" dt="2023-03-28T13:32:16.772" v="717" actId="478"/>
          <ac:picMkLst>
            <pc:docMk/>
            <pc:sldMk cId="3152458218" sldId="569"/>
            <ac:picMk id="3" creationId="{381CAFC9-515A-ABCF-8795-ECC105A9B23A}"/>
          </ac:picMkLst>
        </pc:picChg>
        <pc:picChg chg="add mod">
          <ac:chgData name="arturo schofield astorga" userId="2f896e1544c6061a" providerId="LiveId" clId="{BDB41B6D-AD2D-49A1-A0FB-DDEF5872BCB5}" dt="2023-03-28T13:32:43.535" v="725" actId="1076"/>
          <ac:picMkLst>
            <pc:docMk/>
            <pc:sldMk cId="3152458218" sldId="569"/>
            <ac:picMk id="8" creationId="{A9E928AA-50E0-B60E-21F3-3F88F9CC880E}"/>
          </ac:picMkLst>
        </pc:picChg>
        <pc:picChg chg="del mod">
          <ac:chgData name="arturo schofield astorga" userId="2f896e1544c6061a" providerId="LiveId" clId="{BDB41B6D-AD2D-49A1-A0FB-DDEF5872BCB5}" dt="2023-03-28T13:32:20.923" v="719" actId="478"/>
          <ac:picMkLst>
            <pc:docMk/>
            <pc:sldMk cId="3152458218" sldId="569"/>
            <ac:picMk id="15" creationId="{EB4FE60A-7F56-6208-A14F-EFB153013406}"/>
          </ac:picMkLst>
        </pc:picChg>
      </pc:sldChg>
      <pc:sldChg chg="addSp delSp modSp add mod modAnim">
        <pc:chgData name="arturo schofield astorga" userId="2f896e1544c6061a" providerId="LiveId" clId="{BDB41B6D-AD2D-49A1-A0FB-DDEF5872BCB5}" dt="2023-03-28T13:37:05.966" v="771" actId="1076"/>
        <pc:sldMkLst>
          <pc:docMk/>
          <pc:sldMk cId="2165847067" sldId="570"/>
        </pc:sldMkLst>
        <pc:spChg chg="mod">
          <ac:chgData name="arturo schofield astorga" userId="2f896e1544c6061a" providerId="LiveId" clId="{BDB41B6D-AD2D-49A1-A0FB-DDEF5872BCB5}" dt="2023-03-28T13:34:15.907" v="747"/>
          <ac:spMkLst>
            <pc:docMk/>
            <pc:sldMk cId="2165847067" sldId="570"/>
            <ac:spMk id="4" creationId="{00000000-0000-0000-0000-000000000000}"/>
          </ac:spMkLst>
        </pc:spChg>
        <pc:spChg chg="mod">
          <ac:chgData name="arturo schofield astorga" userId="2f896e1544c6061a" providerId="LiveId" clId="{BDB41B6D-AD2D-49A1-A0FB-DDEF5872BCB5}" dt="2023-03-28T13:36:08.676" v="761" actId="207"/>
          <ac:spMkLst>
            <pc:docMk/>
            <pc:sldMk cId="2165847067" sldId="570"/>
            <ac:spMk id="5" creationId="{00000000-0000-0000-0000-000000000000}"/>
          </ac:spMkLst>
        </pc:spChg>
        <pc:spChg chg="mod">
          <ac:chgData name="arturo schofield astorga" userId="2f896e1544c6061a" providerId="LiveId" clId="{BDB41B6D-AD2D-49A1-A0FB-DDEF5872BCB5}" dt="2023-03-28T13:35:03.788" v="757" actId="113"/>
          <ac:spMkLst>
            <pc:docMk/>
            <pc:sldMk cId="2165847067" sldId="570"/>
            <ac:spMk id="6" creationId="{00000000-0000-0000-0000-000000000000}"/>
          </ac:spMkLst>
        </pc:spChg>
        <pc:picChg chg="mod">
          <ac:chgData name="arturo schofield astorga" userId="2f896e1544c6061a" providerId="LiveId" clId="{BDB41B6D-AD2D-49A1-A0FB-DDEF5872BCB5}" dt="2023-03-28T13:34:31.465" v="754" actId="1076"/>
          <ac:picMkLst>
            <pc:docMk/>
            <pc:sldMk cId="2165847067" sldId="570"/>
            <ac:picMk id="2" creationId="{3BDE487F-E08F-017E-5B97-A2493520FFD5}"/>
          </ac:picMkLst>
        </pc:picChg>
        <pc:picChg chg="del mod">
          <ac:chgData name="arturo schofield astorga" userId="2f896e1544c6061a" providerId="LiveId" clId="{BDB41B6D-AD2D-49A1-A0FB-DDEF5872BCB5}" dt="2023-03-28T13:36:11.611" v="762" actId="478"/>
          <ac:picMkLst>
            <pc:docMk/>
            <pc:sldMk cId="2165847067" sldId="570"/>
            <ac:picMk id="7" creationId="{EA8527CB-8EB1-C012-FDAB-450291F67B4E}"/>
          </ac:picMkLst>
        </pc:picChg>
        <pc:picChg chg="add mod">
          <ac:chgData name="arturo schofield astorga" userId="2f896e1544c6061a" providerId="LiveId" clId="{BDB41B6D-AD2D-49A1-A0FB-DDEF5872BCB5}" dt="2023-03-28T13:37:05.966" v="771" actId="1076"/>
          <ac:picMkLst>
            <pc:docMk/>
            <pc:sldMk cId="2165847067" sldId="570"/>
            <ac:picMk id="8" creationId="{4F03A8B9-B0E2-33CD-F6AE-28F996EE95E7}"/>
          </ac:picMkLst>
        </pc:picChg>
        <pc:picChg chg="del">
          <ac:chgData name="arturo schofield astorga" userId="2f896e1544c6061a" providerId="LiveId" clId="{BDB41B6D-AD2D-49A1-A0FB-DDEF5872BCB5}" dt="2023-03-28T13:34:25.347" v="752" actId="478"/>
          <ac:picMkLst>
            <pc:docMk/>
            <pc:sldMk cId="2165847067" sldId="570"/>
            <ac:picMk id="9" creationId="{00000000-0000-0000-0000-000000000000}"/>
          </ac:picMkLst>
        </pc:picChg>
      </pc:sldChg>
      <pc:sldChg chg="addSp delSp modSp add mod">
        <pc:chgData name="arturo schofield astorga" userId="2f896e1544c6061a" providerId="LiveId" clId="{BDB41B6D-AD2D-49A1-A0FB-DDEF5872BCB5}" dt="2023-03-28T13:46:07.448" v="804" actId="208"/>
        <pc:sldMkLst>
          <pc:docMk/>
          <pc:sldMk cId="1097028345" sldId="571"/>
        </pc:sldMkLst>
        <pc:spChg chg="del">
          <ac:chgData name="arturo schofield astorga" userId="2f896e1544c6061a" providerId="LiveId" clId="{BDB41B6D-AD2D-49A1-A0FB-DDEF5872BCB5}" dt="2023-03-28T13:38:04.648" v="775" actId="478"/>
          <ac:spMkLst>
            <pc:docMk/>
            <pc:sldMk cId="1097028345" sldId="571"/>
            <ac:spMk id="3" creationId="{969F2588-9FE0-6F3F-FCB1-A1251C7484B5}"/>
          </ac:spMkLst>
        </pc:spChg>
        <pc:spChg chg="mod">
          <ac:chgData name="arturo schofield astorga" userId="2f896e1544c6061a" providerId="LiveId" clId="{BDB41B6D-AD2D-49A1-A0FB-DDEF5872BCB5}" dt="2023-03-28T13:42:00.673" v="795" actId="1076"/>
          <ac:spMkLst>
            <pc:docMk/>
            <pc:sldMk cId="1097028345" sldId="571"/>
            <ac:spMk id="4" creationId="{00000000-0000-0000-0000-000000000000}"/>
          </ac:spMkLst>
        </pc:spChg>
        <pc:spChg chg="mod">
          <ac:chgData name="arturo schofield astorga" userId="2f896e1544c6061a" providerId="LiveId" clId="{BDB41B6D-AD2D-49A1-A0FB-DDEF5872BCB5}" dt="2023-03-28T13:41:10.889" v="791" actId="1076"/>
          <ac:spMkLst>
            <pc:docMk/>
            <pc:sldMk cId="1097028345" sldId="571"/>
            <ac:spMk id="5" creationId="{00000000-0000-0000-0000-000000000000}"/>
          </ac:spMkLst>
        </pc:spChg>
        <pc:spChg chg="mod">
          <ac:chgData name="arturo schofield astorga" userId="2f896e1544c6061a" providerId="LiveId" clId="{BDB41B6D-AD2D-49A1-A0FB-DDEF5872BCB5}" dt="2023-03-28T13:41:10.889" v="791" actId="1076"/>
          <ac:spMkLst>
            <pc:docMk/>
            <pc:sldMk cId="1097028345" sldId="571"/>
            <ac:spMk id="6" creationId="{00000000-0000-0000-0000-000000000000}"/>
          </ac:spMkLst>
        </pc:spChg>
        <pc:spChg chg="add mod">
          <ac:chgData name="arturo schofield astorga" userId="2f896e1544c6061a" providerId="LiveId" clId="{BDB41B6D-AD2D-49A1-A0FB-DDEF5872BCB5}" dt="2023-03-28T13:46:07.448" v="804" actId="208"/>
          <ac:spMkLst>
            <pc:docMk/>
            <pc:sldMk cId="1097028345" sldId="571"/>
            <ac:spMk id="7" creationId="{A7D94859-FD4B-6151-DFE9-FC95A4770DA4}"/>
          </ac:spMkLst>
        </pc:spChg>
        <pc:spChg chg="add mod">
          <ac:chgData name="arturo schofield astorga" userId="2f896e1544c6061a" providerId="LiveId" clId="{BDB41B6D-AD2D-49A1-A0FB-DDEF5872BCB5}" dt="2023-03-28T13:46:07.448" v="804" actId="208"/>
          <ac:spMkLst>
            <pc:docMk/>
            <pc:sldMk cId="1097028345" sldId="571"/>
            <ac:spMk id="11" creationId="{78AA82E8-E75F-191C-0FC3-03AFF968C87E}"/>
          </ac:spMkLst>
        </pc:spChg>
        <pc:spChg chg="add mod">
          <ac:chgData name="arturo schofield astorga" userId="2f896e1544c6061a" providerId="LiveId" clId="{BDB41B6D-AD2D-49A1-A0FB-DDEF5872BCB5}" dt="2023-03-28T13:46:07.448" v="804" actId="208"/>
          <ac:spMkLst>
            <pc:docMk/>
            <pc:sldMk cId="1097028345" sldId="571"/>
            <ac:spMk id="12" creationId="{6C2F26EF-D92E-0E1F-D2DB-C28D7559EF8B}"/>
          </ac:spMkLst>
        </pc:spChg>
        <pc:picChg chg="del">
          <ac:chgData name="arturo schofield astorga" userId="2f896e1544c6061a" providerId="LiveId" clId="{BDB41B6D-AD2D-49A1-A0FB-DDEF5872BCB5}" dt="2023-03-28T13:38:03.867" v="774" actId="478"/>
          <ac:picMkLst>
            <pc:docMk/>
            <pc:sldMk cId="1097028345" sldId="571"/>
            <ac:picMk id="2" creationId="{AD2227E4-B6F2-96F0-B9B6-B173387F112D}"/>
          </ac:picMkLst>
        </pc:picChg>
        <pc:picChg chg="del">
          <ac:chgData name="arturo schofield astorga" userId="2f896e1544c6061a" providerId="LiveId" clId="{BDB41B6D-AD2D-49A1-A0FB-DDEF5872BCB5}" dt="2023-03-28T13:38:53.987" v="789" actId="478"/>
          <ac:picMkLst>
            <pc:docMk/>
            <pc:sldMk cId="1097028345" sldId="571"/>
            <ac:picMk id="8" creationId="{90D9799E-C713-09DC-711B-D376759D8A3F}"/>
          </ac:picMkLst>
        </pc:picChg>
        <pc:picChg chg="mod">
          <ac:chgData name="arturo schofield astorga" userId="2f896e1544c6061a" providerId="LiveId" clId="{BDB41B6D-AD2D-49A1-A0FB-DDEF5872BCB5}" dt="2023-03-28T13:41:10.889" v="791" actId="1076"/>
          <ac:picMkLst>
            <pc:docMk/>
            <pc:sldMk cId="1097028345" sldId="571"/>
            <ac:picMk id="9" creationId="{00000000-0000-0000-0000-000000000000}"/>
          </ac:picMkLst>
        </pc:picChg>
        <pc:picChg chg="del">
          <ac:chgData name="arturo schofield astorga" userId="2f896e1544c6061a" providerId="LiveId" clId="{BDB41B6D-AD2D-49A1-A0FB-DDEF5872BCB5}" dt="2023-03-28T13:38:52.867" v="788" actId="478"/>
          <ac:picMkLst>
            <pc:docMk/>
            <pc:sldMk cId="1097028345" sldId="571"/>
            <ac:picMk id="10" creationId="{FB656E39-9343-2627-56E3-6B22953290AC}"/>
          </ac:picMkLst>
        </pc:picChg>
      </pc:sldChg>
      <pc:sldChg chg="modSp add mod">
        <pc:chgData name="arturo schofield astorga" userId="2f896e1544c6061a" providerId="LiveId" clId="{BDB41B6D-AD2D-49A1-A0FB-DDEF5872BCB5}" dt="2023-03-28T14:04:25.264" v="827" actId="207"/>
        <pc:sldMkLst>
          <pc:docMk/>
          <pc:sldMk cId="3846179397" sldId="572"/>
        </pc:sldMkLst>
        <pc:spChg chg="mod">
          <ac:chgData name="arturo schofield astorga" userId="2f896e1544c6061a" providerId="LiveId" clId="{BDB41B6D-AD2D-49A1-A0FB-DDEF5872BCB5}" dt="2023-03-28T14:04:25.264" v="827" actId="207"/>
          <ac:spMkLst>
            <pc:docMk/>
            <pc:sldMk cId="3846179397" sldId="572"/>
            <ac:spMk id="5" creationId="{00000000-0000-0000-0000-000000000000}"/>
          </ac:spMkLst>
        </pc:spChg>
        <pc:spChg chg="mod">
          <ac:chgData name="arturo schofield astorga" userId="2f896e1544c6061a" providerId="LiveId" clId="{BDB41B6D-AD2D-49A1-A0FB-DDEF5872BCB5}" dt="2023-03-28T13:46:43.564" v="811" actId="113"/>
          <ac:spMkLst>
            <pc:docMk/>
            <pc:sldMk cId="3846179397" sldId="572"/>
            <ac:spMk id="6" creationId="{00000000-0000-0000-0000-000000000000}"/>
          </ac:spMkLst>
        </pc:spChg>
        <pc:spChg chg="mod">
          <ac:chgData name="arturo schofield astorga" userId="2f896e1544c6061a" providerId="LiveId" clId="{BDB41B6D-AD2D-49A1-A0FB-DDEF5872BCB5}" dt="2023-03-28T14:04:25.264" v="827" actId="207"/>
          <ac:spMkLst>
            <pc:docMk/>
            <pc:sldMk cId="3846179397" sldId="572"/>
            <ac:spMk id="7" creationId="{A7D94859-FD4B-6151-DFE9-FC95A4770DA4}"/>
          </ac:spMkLst>
        </pc:spChg>
        <pc:spChg chg="mod">
          <ac:chgData name="arturo schofield astorga" userId="2f896e1544c6061a" providerId="LiveId" clId="{BDB41B6D-AD2D-49A1-A0FB-DDEF5872BCB5}" dt="2023-03-28T14:04:25.264" v="827" actId="207"/>
          <ac:spMkLst>
            <pc:docMk/>
            <pc:sldMk cId="3846179397" sldId="572"/>
            <ac:spMk id="11" creationId="{78AA82E8-E75F-191C-0FC3-03AFF968C87E}"/>
          </ac:spMkLst>
        </pc:spChg>
        <pc:spChg chg="mod">
          <ac:chgData name="arturo schofield astorga" userId="2f896e1544c6061a" providerId="LiveId" clId="{BDB41B6D-AD2D-49A1-A0FB-DDEF5872BCB5}" dt="2023-03-28T14:04:25.264" v="827" actId="207"/>
          <ac:spMkLst>
            <pc:docMk/>
            <pc:sldMk cId="3846179397" sldId="572"/>
            <ac:spMk id="12" creationId="{6C2F26EF-D92E-0E1F-D2DB-C28D7559EF8B}"/>
          </ac:spMkLst>
        </pc:spChg>
      </pc:sldChg>
      <pc:sldChg chg="modSp add mod">
        <pc:chgData name="arturo schofield astorga" userId="2f896e1544c6061a" providerId="LiveId" clId="{BDB41B6D-AD2D-49A1-A0FB-DDEF5872BCB5}" dt="2023-03-28T14:53:51.581" v="869" actId="207"/>
        <pc:sldMkLst>
          <pc:docMk/>
          <pc:sldMk cId="613976790" sldId="573"/>
        </pc:sldMkLst>
        <pc:spChg chg="mod">
          <ac:chgData name="arturo schofield astorga" userId="2f896e1544c6061a" providerId="LiveId" clId="{BDB41B6D-AD2D-49A1-A0FB-DDEF5872BCB5}" dt="2023-03-28T14:53:51.581" v="869" actId="207"/>
          <ac:spMkLst>
            <pc:docMk/>
            <pc:sldMk cId="613976790" sldId="573"/>
            <ac:spMk id="5" creationId="{00000000-0000-0000-0000-000000000000}"/>
          </ac:spMkLst>
        </pc:spChg>
        <pc:spChg chg="mod">
          <ac:chgData name="arturo schofield astorga" userId="2f896e1544c6061a" providerId="LiveId" clId="{BDB41B6D-AD2D-49A1-A0FB-DDEF5872BCB5}" dt="2023-03-28T14:13:49.208" v="844" actId="113"/>
          <ac:spMkLst>
            <pc:docMk/>
            <pc:sldMk cId="613976790" sldId="573"/>
            <ac:spMk id="6" creationId="{00000000-0000-0000-0000-000000000000}"/>
          </ac:spMkLst>
        </pc:spChg>
        <pc:spChg chg="mod">
          <ac:chgData name="arturo schofield astorga" userId="2f896e1544c6061a" providerId="LiveId" clId="{BDB41B6D-AD2D-49A1-A0FB-DDEF5872BCB5}" dt="2023-03-28T14:53:51.581" v="869" actId="207"/>
          <ac:spMkLst>
            <pc:docMk/>
            <pc:sldMk cId="613976790" sldId="573"/>
            <ac:spMk id="7" creationId="{A7D94859-FD4B-6151-DFE9-FC95A4770DA4}"/>
          </ac:spMkLst>
        </pc:spChg>
        <pc:spChg chg="mod">
          <ac:chgData name="arturo schofield astorga" userId="2f896e1544c6061a" providerId="LiveId" clId="{BDB41B6D-AD2D-49A1-A0FB-DDEF5872BCB5}" dt="2023-03-28T14:53:51.581" v="869" actId="207"/>
          <ac:spMkLst>
            <pc:docMk/>
            <pc:sldMk cId="613976790" sldId="573"/>
            <ac:spMk id="11" creationId="{78AA82E8-E75F-191C-0FC3-03AFF968C87E}"/>
          </ac:spMkLst>
        </pc:spChg>
        <pc:spChg chg="mod">
          <ac:chgData name="arturo schofield astorga" userId="2f896e1544c6061a" providerId="LiveId" clId="{BDB41B6D-AD2D-49A1-A0FB-DDEF5872BCB5}" dt="2023-03-28T14:53:51.581" v="869" actId="207"/>
          <ac:spMkLst>
            <pc:docMk/>
            <pc:sldMk cId="613976790" sldId="573"/>
            <ac:spMk id="12" creationId="{6C2F26EF-D92E-0E1F-D2DB-C28D7559EF8B}"/>
          </ac:spMkLst>
        </pc:spChg>
      </pc:sldChg>
      <pc:sldChg chg="addSp delSp modSp add mod modAnim">
        <pc:chgData name="arturo schofield astorga" userId="2f896e1544c6061a" providerId="LiveId" clId="{BDB41B6D-AD2D-49A1-A0FB-DDEF5872BCB5}" dt="2023-03-28T14:55:29.472" v="899" actId="208"/>
        <pc:sldMkLst>
          <pc:docMk/>
          <pc:sldMk cId="2097733581" sldId="574"/>
        </pc:sldMkLst>
        <pc:spChg chg="mod">
          <ac:chgData name="arturo schofield astorga" userId="2f896e1544c6061a" providerId="LiveId" clId="{BDB41B6D-AD2D-49A1-A0FB-DDEF5872BCB5}" dt="2023-03-28T14:55:29.472" v="899" actId="208"/>
          <ac:spMkLst>
            <pc:docMk/>
            <pc:sldMk cId="2097733581" sldId="574"/>
            <ac:spMk id="3" creationId="{7D496894-A0DF-4964-D0CC-8D9A6765A3D8}"/>
          </ac:spMkLst>
        </pc:spChg>
        <pc:spChg chg="mod">
          <ac:chgData name="arturo schofield astorga" userId="2f896e1544c6061a" providerId="LiveId" clId="{BDB41B6D-AD2D-49A1-A0FB-DDEF5872BCB5}" dt="2023-03-28T14:55:18.852" v="897" actId="1076"/>
          <ac:spMkLst>
            <pc:docMk/>
            <pc:sldMk cId="2097733581" sldId="574"/>
            <ac:spMk id="4" creationId="{00000000-0000-0000-0000-000000000000}"/>
          </ac:spMkLst>
        </pc:spChg>
        <pc:spChg chg="mod">
          <ac:chgData name="arturo schofield astorga" userId="2f896e1544c6061a" providerId="LiveId" clId="{BDB41B6D-AD2D-49A1-A0FB-DDEF5872BCB5}" dt="2023-03-28T14:55:25.742" v="898" actId="207"/>
          <ac:spMkLst>
            <pc:docMk/>
            <pc:sldMk cId="2097733581" sldId="574"/>
            <ac:spMk id="5" creationId="{00000000-0000-0000-0000-000000000000}"/>
          </ac:spMkLst>
        </pc:spChg>
        <pc:spChg chg="mod">
          <ac:chgData name="arturo schofield astorga" userId="2f896e1544c6061a" providerId="LiveId" clId="{BDB41B6D-AD2D-49A1-A0FB-DDEF5872BCB5}" dt="2023-03-28T14:54:53.911" v="888" actId="1076"/>
          <ac:spMkLst>
            <pc:docMk/>
            <pc:sldMk cId="2097733581" sldId="574"/>
            <ac:spMk id="6" creationId="{00000000-0000-0000-0000-000000000000}"/>
          </ac:spMkLst>
        </pc:spChg>
        <pc:picChg chg="del">
          <ac:chgData name="arturo schofield astorga" userId="2f896e1544c6061a" providerId="LiveId" clId="{BDB41B6D-AD2D-49A1-A0FB-DDEF5872BCB5}" dt="2023-03-28T14:54:04.730" v="871" actId="478"/>
          <ac:picMkLst>
            <pc:docMk/>
            <pc:sldMk cId="2097733581" sldId="574"/>
            <ac:picMk id="2" creationId="{F90AB1FD-FC33-975E-DC41-AA105B6922B8}"/>
          </ac:picMkLst>
        </pc:picChg>
        <pc:picChg chg="add mod">
          <ac:chgData name="arturo schofield astorga" userId="2f896e1544c6061a" providerId="LiveId" clId="{BDB41B6D-AD2D-49A1-A0FB-DDEF5872BCB5}" dt="2023-03-28T14:54:07.424" v="873" actId="1076"/>
          <ac:picMkLst>
            <pc:docMk/>
            <pc:sldMk cId="2097733581" sldId="574"/>
            <ac:picMk id="7" creationId="{14CC92AF-F1EE-2AD1-2FCE-30AB32CEAD0C}"/>
          </ac:picMkLst>
        </pc:picChg>
        <pc:picChg chg="add mod">
          <ac:chgData name="arturo schofield astorga" userId="2f896e1544c6061a" providerId="LiveId" clId="{BDB41B6D-AD2D-49A1-A0FB-DDEF5872BCB5}" dt="2023-03-28T14:54:53.911" v="888" actId="1076"/>
          <ac:picMkLst>
            <pc:docMk/>
            <pc:sldMk cId="2097733581" sldId="574"/>
            <ac:picMk id="8" creationId="{402AA04B-858D-3AB8-09FB-C699EE973721}"/>
          </ac:picMkLst>
        </pc:picChg>
        <pc:picChg chg="mod">
          <ac:chgData name="arturo schofield astorga" userId="2f896e1544c6061a" providerId="LiveId" clId="{BDB41B6D-AD2D-49A1-A0FB-DDEF5872BCB5}" dt="2023-03-28T14:54:53.911" v="888" actId="1076"/>
          <ac:picMkLst>
            <pc:docMk/>
            <pc:sldMk cId="2097733581" sldId="574"/>
            <ac:picMk id="9" creationId="{00000000-0000-0000-0000-000000000000}"/>
          </ac:picMkLst>
        </pc:picChg>
      </pc:sldChg>
      <pc:sldChg chg="addSp delSp modSp add mod">
        <pc:chgData name="arturo schofield astorga" userId="2f896e1544c6061a" providerId="LiveId" clId="{BDB41B6D-AD2D-49A1-A0FB-DDEF5872BCB5}" dt="2023-03-28T14:57:32.797" v="919" actId="1076"/>
        <pc:sldMkLst>
          <pc:docMk/>
          <pc:sldMk cId="2160327285" sldId="575"/>
        </pc:sldMkLst>
        <pc:spChg chg="mod">
          <ac:chgData name="arturo schofield astorga" userId="2f896e1544c6061a" providerId="LiveId" clId="{BDB41B6D-AD2D-49A1-A0FB-DDEF5872BCB5}" dt="2023-03-28T14:57:24.136" v="918" actId="1076"/>
          <ac:spMkLst>
            <pc:docMk/>
            <pc:sldMk cId="2160327285" sldId="575"/>
            <ac:spMk id="3" creationId="{969F2588-9FE0-6F3F-FCB1-A1251C7484B5}"/>
          </ac:spMkLst>
        </pc:spChg>
        <pc:spChg chg="mod">
          <ac:chgData name="arturo schofield astorga" userId="2f896e1544c6061a" providerId="LiveId" clId="{BDB41B6D-AD2D-49A1-A0FB-DDEF5872BCB5}" dt="2023-03-28T14:56:45.935" v="917"/>
          <ac:spMkLst>
            <pc:docMk/>
            <pc:sldMk cId="2160327285" sldId="575"/>
            <ac:spMk id="4" creationId="{00000000-0000-0000-0000-000000000000}"/>
          </ac:spMkLst>
        </pc:spChg>
        <pc:spChg chg="mod">
          <ac:chgData name="arturo schofield astorga" userId="2f896e1544c6061a" providerId="LiveId" clId="{BDB41B6D-AD2D-49A1-A0FB-DDEF5872BCB5}" dt="2023-03-28T14:57:32.797" v="919" actId="1076"/>
          <ac:spMkLst>
            <pc:docMk/>
            <pc:sldMk cId="2160327285" sldId="575"/>
            <ac:spMk id="5" creationId="{00000000-0000-0000-0000-000000000000}"/>
          </ac:spMkLst>
        </pc:spChg>
        <pc:spChg chg="mod">
          <ac:chgData name="arturo schofield astorga" userId="2f896e1544c6061a" providerId="LiveId" clId="{BDB41B6D-AD2D-49A1-A0FB-DDEF5872BCB5}" dt="2023-03-28T14:57:32.797" v="919" actId="1076"/>
          <ac:spMkLst>
            <pc:docMk/>
            <pc:sldMk cId="2160327285" sldId="575"/>
            <ac:spMk id="6" creationId="{00000000-0000-0000-0000-000000000000}"/>
          </ac:spMkLst>
        </pc:spChg>
        <pc:graphicFrameChg chg="add mod">
          <ac:chgData name="arturo schofield astorga" userId="2f896e1544c6061a" providerId="LiveId" clId="{BDB41B6D-AD2D-49A1-A0FB-DDEF5872BCB5}" dt="2023-03-28T14:57:24.136" v="918" actId="1076"/>
          <ac:graphicFrameMkLst>
            <pc:docMk/>
            <pc:sldMk cId="2160327285" sldId="575"/>
            <ac:graphicFrameMk id="2" creationId="{BBE3DDF9-590F-1DE6-355B-EB35E7CB5B57}"/>
          </ac:graphicFrameMkLst>
        </pc:graphicFrameChg>
        <pc:picChg chg="del">
          <ac:chgData name="arturo schofield astorga" userId="2f896e1544c6061a" providerId="LiveId" clId="{BDB41B6D-AD2D-49A1-A0FB-DDEF5872BCB5}" dt="2023-03-28T14:56:11.254" v="909" actId="478"/>
          <ac:picMkLst>
            <pc:docMk/>
            <pc:sldMk cId="2160327285" sldId="575"/>
            <ac:picMk id="7" creationId="{A6AE2E8D-F49F-8B57-B372-3017789920CD}"/>
          </ac:picMkLst>
        </pc:picChg>
        <pc:picChg chg="add mod ord">
          <ac:chgData name="arturo schofield astorga" userId="2f896e1544c6061a" providerId="LiveId" clId="{BDB41B6D-AD2D-49A1-A0FB-DDEF5872BCB5}" dt="2023-03-28T14:56:29.249" v="916" actId="167"/>
          <ac:picMkLst>
            <pc:docMk/>
            <pc:sldMk cId="2160327285" sldId="575"/>
            <ac:picMk id="8" creationId="{C3264187-B83B-D003-50C3-AA5E0278DE65}"/>
          </ac:picMkLst>
        </pc:picChg>
        <pc:picChg chg="mod">
          <ac:chgData name="arturo schofield astorga" userId="2f896e1544c6061a" providerId="LiveId" clId="{BDB41B6D-AD2D-49A1-A0FB-DDEF5872BCB5}" dt="2023-03-28T14:57:32.797" v="919" actId="1076"/>
          <ac:picMkLst>
            <pc:docMk/>
            <pc:sldMk cId="2160327285" sldId="575"/>
            <ac:picMk id="9" creationId="{00000000-0000-0000-0000-000000000000}"/>
          </ac:picMkLst>
        </pc:picChg>
      </pc:sldChg>
      <pc:sldChg chg="addSp delSp modSp add mod delAnim modAnim">
        <pc:chgData name="arturo schofield astorga" userId="2f896e1544c6061a" providerId="LiveId" clId="{BDB41B6D-AD2D-49A1-A0FB-DDEF5872BCB5}" dt="2023-03-28T14:59:24.814" v="932" actId="208"/>
        <pc:sldMkLst>
          <pc:docMk/>
          <pc:sldMk cId="2933036679" sldId="576"/>
        </pc:sldMkLst>
        <pc:spChg chg="del">
          <ac:chgData name="arturo schofield astorga" userId="2f896e1544c6061a" providerId="LiveId" clId="{BDB41B6D-AD2D-49A1-A0FB-DDEF5872BCB5}" dt="2023-03-28T14:58:50.717" v="928" actId="478"/>
          <ac:spMkLst>
            <pc:docMk/>
            <pc:sldMk cId="2933036679" sldId="576"/>
            <ac:spMk id="4" creationId="{00000000-0000-0000-0000-000000000000}"/>
          </ac:spMkLst>
        </pc:spChg>
        <pc:spChg chg="mod">
          <ac:chgData name="arturo schofield astorga" userId="2f896e1544c6061a" providerId="LiveId" clId="{BDB41B6D-AD2D-49A1-A0FB-DDEF5872BCB5}" dt="2023-03-28T14:59:24.814" v="932" actId="208"/>
          <ac:spMkLst>
            <pc:docMk/>
            <pc:sldMk cId="2933036679" sldId="576"/>
            <ac:spMk id="6" creationId="{C9109F74-8622-7404-487A-C9458E446D73}"/>
          </ac:spMkLst>
        </pc:spChg>
        <pc:spChg chg="add mod">
          <ac:chgData name="arturo schofield astorga" userId="2f896e1544c6061a" providerId="LiveId" clId="{BDB41B6D-AD2D-49A1-A0FB-DDEF5872BCB5}" dt="2023-03-28T14:59:00.889" v="930" actId="1076"/>
          <ac:spMkLst>
            <pc:docMk/>
            <pc:sldMk cId="2933036679" sldId="576"/>
            <ac:spMk id="7" creationId="{BE0EE12E-D3A7-CAA4-6483-C9FE8879B992}"/>
          </ac:spMkLst>
        </pc:spChg>
        <pc:graphicFrameChg chg="add mod">
          <ac:chgData name="arturo schofield astorga" userId="2f896e1544c6061a" providerId="LiveId" clId="{BDB41B6D-AD2D-49A1-A0FB-DDEF5872BCB5}" dt="2023-03-28T14:58:12.360" v="925" actId="1076"/>
          <ac:graphicFrameMkLst>
            <pc:docMk/>
            <pc:sldMk cId="2933036679" sldId="576"/>
            <ac:graphicFrameMk id="3" creationId="{4304D2A3-A1C2-B2E3-070F-16C0E6B8B873}"/>
          </ac:graphicFrameMkLst>
        </pc:graphicFrameChg>
        <pc:picChg chg="del">
          <ac:chgData name="arturo schofield astorga" userId="2f896e1544c6061a" providerId="LiveId" clId="{BDB41B6D-AD2D-49A1-A0FB-DDEF5872BCB5}" dt="2023-03-28T14:58:05.433" v="921" actId="478"/>
          <ac:picMkLst>
            <pc:docMk/>
            <pc:sldMk cId="2933036679" sldId="576"/>
            <ac:picMk id="2" creationId="{396937D3-FC32-D302-0916-713143214381}"/>
          </ac:picMkLst>
        </pc:picChg>
      </pc:sldChg>
      <pc:sldChg chg="addSp delSp modSp add mod">
        <pc:chgData name="arturo schofield astorga" userId="2f896e1544c6061a" providerId="LiveId" clId="{BDB41B6D-AD2D-49A1-A0FB-DDEF5872BCB5}" dt="2023-03-28T15:00:32.305" v="948" actId="208"/>
        <pc:sldMkLst>
          <pc:docMk/>
          <pc:sldMk cId="3583584755" sldId="577"/>
        </pc:sldMkLst>
        <pc:spChg chg="mod">
          <ac:chgData name="arturo schofield astorga" userId="2f896e1544c6061a" providerId="LiveId" clId="{BDB41B6D-AD2D-49A1-A0FB-DDEF5872BCB5}" dt="2023-03-28T15:00:32.305" v="948" actId="208"/>
          <ac:spMkLst>
            <pc:docMk/>
            <pc:sldMk cId="3583584755" sldId="577"/>
            <ac:spMk id="6" creationId="{C9109F74-8622-7404-487A-C9458E446D73}"/>
          </ac:spMkLst>
        </pc:spChg>
        <pc:graphicFrameChg chg="add mod">
          <ac:chgData name="arturo schofield astorga" userId="2f896e1544c6061a" providerId="LiveId" clId="{BDB41B6D-AD2D-49A1-A0FB-DDEF5872BCB5}" dt="2023-03-28T15:00:06.477" v="947" actId="1076"/>
          <ac:graphicFrameMkLst>
            <pc:docMk/>
            <pc:sldMk cId="3583584755" sldId="577"/>
            <ac:graphicFrameMk id="2" creationId="{05A0E7DF-70C8-0C7A-898E-875A4DC42A4C}"/>
          </ac:graphicFrameMkLst>
        </pc:graphicFrameChg>
        <pc:graphicFrameChg chg="del">
          <ac:chgData name="arturo schofield astorga" userId="2f896e1544c6061a" providerId="LiveId" clId="{BDB41B6D-AD2D-49A1-A0FB-DDEF5872BCB5}" dt="2023-03-28T14:59:34.839" v="934" actId="478"/>
          <ac:graphicFrameMkLst>
            <pc:docMk/>
            <pc:sldMk cId="3583584755" sldId="577"/>
            <ac:graphicFrameMk id="3" creationId="{4304D2A3-A1C2-B2E3-070F-16C0E6B8B873}"/>
          </ac:graphicFrameMkLst>
        </pc:graphicFrameChg>
        <pc:picChg chg="mod">
          <ac:chgData name="arturo schofield astorga" userId="2f896e1544c6061a" providerId="LiveId" clId="{BDB41B6D-AD2D-49A1-A0FB-DDEF5872BCB5}" dt="2023-03-28T14:59:46.185" v="939" actId="1076"/>
          <ac:picMkLst>
            <pc:docMk/>
            <pc:sldMk cId="3583584755" sldId="577"/>
            <ac:picMk id="5" creationId="{7BAA4571-91A5-E801-19E4-B62ABF9F90F9}"/>
          </ac:picMkLst>
        </pc:picChg>
      </pc:sldChg>
      <pc:sldChg chg="addSp delSp modSp add mod">
        <pc:chgData name="arturo schofield astorga" userId="2f896e1544c6061a" providerId="LiveId" clId="{BDB41B6D-AD2D-49A1-A0FB-DDEF5872BCB5}" dt="2023-03-28T15:01:38.784" v="966" actId="208"/>
        <pc:sldMkLst>
          <pc:docMk/>
          <pc:sldMk cId="4187193440" sldId="578"/>
        </pc:sldMkLst>
        <pc:spChg chg="mod">
          <ac:chgData name="arturo schofield astorga" userId="2f896e1544c6061a" providerId="LiveId" clId="{BDB41B6D-AD2D-49A1-A0FB-DDEF5872BCB5}" dt="2023-03-28T15:01:38.784" v="966" actId="208"/>
          <ac:spMkLst>
            <pc:docMk/>
            <pc:sldMk cId="4187193440" sldId="578"/>
            <ac:spMk id="6" creationId="{C9109F74-8622-7404-487A-C9458E446D73}"/>
          </ac:spMkLst>
        </pc:spChg>
        <pc:spChg chg="mod">
          <ac:chgData name="arturo schofield astorga" userId="2f896e1544c6061a" providerId="LiveId" clId="{BDB41B6D-AD2D-49A1-A0FB-DDEF5872BCB5}" dt="2023-03-28T15:01:24.822" v="963" actId="12788"/>
          <ac:spMkLst>
            <pc:docMk/>
            <pc:sldMk cId="4187193440" sldId="578"/>
            <ac:spMk id="7" creationId="{BE0EE12E-D3A7-CAA4-6483-C9FE8879B992}"/>
          </ac:spMkLst>
        </pc:spChg>
        <pc:graphicFrameChg chg="del mod">
          <ac:chgData name="arturo schofield astorga" userId="2f896e1544c6061a" providerId="LiveId" clId="{BDB41B6D-AD2D-49A1-A0FB-DDEF5872BCB5}" dt="2023-03-28T15:00:42.640" v="951" actId="478"/>
          <ac:graphicFrameMkLst>
            <pc:docMk/>
            <pc:sldMk cId="4187193440" sldId="578"/>
            <ac:graphicFrameMk id="2" creationId="{05A0E7DF-70C8-0C7A-898E-875A4DC42A4C}"/>
          </ac:graphicFrameMkLst>
        </pc:graphicFrameChg>
        <pc:graphicFrameChg chg="add mod">
          <ac:chgData name="arturo schofield astorga" userId="2f896e1544c6061a" providerId="LiveId" clId="{BDB41B6D-AD2D-49A1-A0FB-DDEF5872BCB5}" dt="2023-03-28T15:01:18.873" v="962" actId="1076"/>
          <ac:graphicFrameMkLst>
            <pc:docMk/>
            <pc:sldMk cId="4187193440" sldId="578"/>
            <ac:graphicFrameMk id="3" creationId="{BAB72541-10E1-7673-DB41-2732FBC10F74}"/>
          </ac:graphicFrameMkLst>
        </pc:graphicFrameChg>
        <pc:picChg chg="add mod">
          <ac:chgData name="arturo schofield astorga" userId="2f896e1544c6061a" providerId="LiveId" clId="{BDB41B6D-AD2D-49A1-A0FB-DDEF5872BCB5}" dt="2023-03-28T15:01:18.873" v="962" actId="1076"/>
          <ac:picMkLst>
            <pc:docMk/>
            <pc:sldMk cId="4187193440" sldId="578"/>
            <ac:picMk id="4" creationId="{E990A2A9-CD10-A6F2-F467-757D4D7D96D3}"/>
          </ac:picMkLst>
        </pc:picChg>
        <pc:picChg chg="add mod">
          <ac:chgData name="arturo schofield astorga" userId="2f896e1544c6061a" providerId="LiveId" clId="{BDB41B6D-AD2D-49A1-A0FB-DDEF5872BCB5}" dt="2023-03-28T15:01:18.873" v="962" actId="1076"/>
          <ac:picMkLst>
            <pc:docMk/>
            <pc:sldMk cId="4187193440" sldId="578"/>
            <ac:picMk id="8" creationId="{448EFBB4-230F-8320-7A38-8EC531334F6F}"/>
          </ac:picMkLst>
        </pc:picChg>
        <pc:picChg chg="add mod">
          <ac:chgData name="arturo schofield astorga" userId="2f896e1544c6061a" providerId="LiveId" clId="{BDB41B6D-AD2D-49A1-A0FB-DDEF5872BCB5}" dt="2023-03-28T15:01:18.873" v="962" actId="1076"/>
          <ac:picMkLst>
            <pc:docMk/>
            <pc:sldMk cId="4187193440" sldId="578"/>
            <ac:picMk id="9" creationId="{A12B849D-7AFC-79C0-2EBB-0E518E00BEF7}"/>
          </ac:picMkLst>
        </pc:picChg>
      </pc:sldChg>
      <pc:sldChg chg="addSp delSp modSp add mod">
        <pc:chgData name="arturo schofield astorga" userId="2f896e1544c6061a" providerId="LiveId" clId="{BDB41B6D-AD2D-49A1-A0FB-DDEF5872BCB5}" dt="2023-03-28T15:06:41.918" v="1052" actId="1076"/>
        <pc:sldMkLst>
          <pc:docMk/>
          <pc:sldMk cId="2970788202" sldId="579"/>
        </pc:sldMkLst>
        <pc:spChg chg="mod">
          <ac:chgData name="arturo schofield astorga" userId="2f896e1544c6061a" providerId="LiveId" clId="{BDB41B6D-AD2D-49A1-A0FB-DDEF5872BCB5}" dt="2023-03-28T15:03:05.743" v="1000" actId="208"/>
          <ac:spMkLst>
            <pc:docMk/>
            <pc:sldMk cId="2970788202" sldId="579"/>
            <ac:spMk id="6" creationId="{C9109F74-8622-7404-487A-C9458E446D73}"/>
          </ac:spMkLst>
        </pc:spChg>
        <pc:spChg chg="mod">
          <ac:chgData name="arturo schofield astorga" userId="2f896e1544c6061a" providerId="LiveId" clId="{BDB41B6D-AD2D-49A1-A0FB-DDEF5872BCB5}" dt="2023-03-28T15:06:41.918" v="1052" actId="1076"/>
          <ac:spMkLst>
            <pc:docMk/>
            <pc:sldMk cId="2970788202" sldId="579"/>
            <ac:spMk id="7" creationId="{BE0EE12E-D3A7-CAA4-6483-C9FE8879B992}"/>
          </ac:spMkLst>
        </pc:spChg>
        <pc:graphicFrameChg chg="del">
          <ac:chgData name="arturo schofield astorga" userId="2f896e1544c6061a" providerId="LiveId" clId="{BDB41B6D-AD2D-49A1-A0FB-DDEF5872BCB5}" dt="2023-03-28T15:01:50.175" v="969" actId="478"/>
          <ac:graphicFrameMkLst>
            <pc:docMk/>
            <pc:sldMk cId="2970788202" sldId="579"/>
            <ac:graphicFrameMk id="3" creationId="{BAB72541-10E1-7673-DB41-2732FBC10F74}"/>
          </ac:graphicFrameMkLst>
        </pc:graphicFrameChg>
        <pc:picChg chg="add mod">
          <ac:chgData name="arturo schofield astorga" userId="2f896e1544c6061a" providerId="LiveId" clId="{BDB41B6D-AD2D-49A1-A0FB-DDEF5872BCB5}" dt="2023-03-28T15:02:46.967" v="999" actId="1076"/>
          <ac:picMkLst>
            <pc:docMk/>
            <pc:sldMk cId="2970788202" sldId="579"/>
            <ac:picMk id="2" creationId="{4EBC585B-A774-8119-771C-58C3142DB574}"/>
          </ac:picMkLst>
        </pc:picChg>
        <pc:picChg chg="del">
          <ac:chgData name="arturo schofield astorga" userId="2f896e1544c6061a" providerId="LiveId" clId="{BDB41B6D-AD2D-49A1-A0FB-DDEF5872BCB5}" dt="2023-03-28T15:01:50.717" v="970" actId="478"/>
          <ac:picMkLst>
            <pc:docMk/>
            <pc:sldMk cId="2970788202" sldId="579"/>
            <ac:picMk id="4" creationId="{E990A2A9-CD10-A6F2-F467-757D4D7D96D3}"/>
          </ac:picMkLst>
        </pc:picChg>
        <pc:picChg chg="del">
          <ac:chgData name="arturo schofield astorga" userId="2f896e1544c6061a" providerId="LiveId" clId="{BDB41B6D-AD2D-49A1-A0FB-DDEF5872BCB5}" dt="2023-03-28T15:01:49.765" v="968" actId="478"/>
          <ac:picMkLst>
            <pc:docMk/>
            <pc:sldMk cId="2970788202" sldId="579"/>
            <ac:picMk id="8" creationId="{448EFBB4-230F-8320-7A38-8EC531334F6F}"/>
          </ac:picMkLst>
        </pc:picChg>
        <pc:picChg chg="del">
          <ac:chgData name="arturo schofield astorga" userId="2f896e1544c6061a" providerId="LiveId" clId="{BDB41B6D-AD2D-49A1-A0FB-DDEF5872BCB5}" dt="2023-03-28T15:01:51.102" v="971" actId="478"/>
          <ac:picMkLst>
            <pc:docMk/>
            <pc:sldMk cId="2970788202" sldId="579"/>
            <ac:picMk id="9" creationId="{A12B849D-7AFC-79C0-2EBB-0E518E00BEF7}"/>
          </ac:picMkLst>
        </pc:picChg>
      </pc:sldChg>
      <pc:sldChg chg="addSp delSp modSp add mod modAnim">
        <pc:chgData name="arturo schofield astorga" userId="2f896e1544c6061a" providerId="LiveId" clId="{BDB41B6D-AD2D-49A1-A0FB-DDEF5872BCB5}" dt="2023-03-28T15:05:07.063" v="1026" actId="208"/>
        <pc:sldMkLst>
          <pc:docMk/>
          <pc:sldMk cId="2493663078" sldId="580"/>
        </pc:sldMkLst>
        <pc:spChg chg="mod">
          <ac:chgData name="arturo schofield astorga" userId="2f896e1544c6061a" providerId="LiveId" clId="{BDB41B6D-AD2D-49A1-A0FB-DDEF5872BCB5}" dt="2023-03-28T15:05:07.063" v="1026" actId="208"/>
          <ac:spMkLst>
            <pc:docMk/>
            <pc:sldMk cId="2493663078" sldId="580"/>
            <ac:spMk id="6" creationId="{C9109F74-8622-7404-487A-C9458E446D73}"/>
          </ac:spMkLst>
        </pc:spChg>
        <pc:spChg chg="mod">
          <ac:chgData name="arturo schofield astorga" userId="2f896e1544c6061a" providerId="LiveId" clId="{BDB41B6D-AD2D-49A1-A0FB-DDEF5872BCB5}" dt="2023-03-28T15:04:40.135" v="1023" actId="1076"/>
          <ac:spMkLst>
            <pc:docMk/>
            <pc:sldMk cId="2493663078" sldId="580"/>
            <ac:spMk id="7" creationId="{BE0EE12E-D3A7-CAA4-6483-C9FE8879B992}"/>
          </ac:spMkLst>
        </pc:spChg>
        <pc:picChg chg="del">
          <ac:chgData name="arturo schofield astorga" userId="2f896e1544c6061a" providerId="LiveId" clId="{BDB41B6D-AD2D-49A1-A0FB-DDEF5872BCB5}" dt="2023-03-28T15:03:17.895" v="1002" actId="478"/>
          <ac:picMkLst>
            <pc:docMk/>
            <pc:sldMk cId="2493663078" sldId="580"/>
            <ac:picMk id="2" creationId="{4EBC585B-A774-8119-771C-58C3142DB574}"/>
          </ac:picMkLst>
        </pc:picChg>
        <pc:picChg chg="add mod">
          <ac:chgData name="arturo schofield astorga" userId="2f896e1544c6061a" providerId="LiveId" clId="{BDB41B6D-AD2D-49A1-A0FB-DDEF5872BCB5}" dt="2023-03-28T15:04:59.106" v="1024" actId="208"/>
          <ac:picMkLst>
            <pc:docMk/>
            <pc:sldMk cId="2493663078" sldId="580"/>
            <ac:picMk id="3" creationId="{39E082E0-9E5D-1681-6438-7B4BF13D0101}"/>
          </ac:picMkLst>
        </pc:picChg>
      </pc:sldChg>
      <pc:sldChg chg="addSp delSp modSp add mod modAnim">
        <pc:chgData name="arturo schofield astorga" userId="2f896e1544c6061a" providerId="LiveId" clId="{BDB41B6D-AD2D-49A1-A0FB-DDEF5872BCB5}" dt="2023-03-28T15:06:20.714" v="1046" actId="1076"/>
        <pc:sldMkLst>
          <pc:docMk/>
          <pc:sldMk cId="3196574481" sldId="581"/>
        </pc:sldMkLst>
        <pc:spChg chg="add mod">
          <ac:chgData name="arturo schofield astorga" userId="2f896e1544c6061a" providerId="LiveId" clId="{BDB41B6D-AD2D-49A1-A0FB-DDEF5872BCB5}" dt="2023-03-28T15:06:17.418" v="1044" actId="1076"/>
          <ac:spMkLst>
            <pc:docMk/>
            <pc:sldMk cId="3196574481" sldId="581"/>
            <ac:spMk id="3" creationId="{29820662-E84A-656A-6BE7-FF5440E1BC20}"/>
          </ac:spMkLst>
        </pc:spChg>
        <pc:spChg chg="add del mod">
          <ac:chgData name="arturo schofield astorga" userId="2f896e1544c6061a" providerId="LiveId" clId="{BDB41B6D-AD2D-49A1-A0FB-DDEF5872BCB5}" dt="2023-03-28T15:06:17.418" v="1044" actId="1076"/>
          <ac:spMkLst>
            <pc:docMk/>
            <pc:sldMk cId="3196574481" sldId="581"/>
            <ac:spMk id="6" creationId="{C9109F74-8622-7404-487A-C9458E446D73}"/>
          </ac:spMkLst>
        </pc:spChg>
        <pc:spChg chg="mod">
          <ac:chgData name="arturo schofield astorga" userId="2f896e1544c6061a" providerId="LiveId" clId="{BDB41B6D-AD2D-49A1-A0FB-DDEF5872BCB5}" dt="2023-03-28T15:06:20.714" v="1046" actId="1076"/>
          <ac:spMkLst>
            <pc:docMk/>
            <pc:sldMk cId="3196574481" sldId="581"/>
            <ac:spMk id="7" creationId="{BE0EE12E-D3A7-CAA4-6483-C9FE8879B992}"/>
          </ac:spMkLst>
        </pc:spChg>
        <pc:graphicFrameChg chg="del">
          <ac:chgData name="arturo schofield astorga" userId="2f896e1544c6061a" providerId="LiveId" clId="{BDB41B6D-AD2D-49A1-A0FB-DDEF5872BCB5}" dt="2023-03-28T15:05:41.299" v="1028" actId="478"/>
          <ac:graphicFrameMkLst>
            <pc:docMk/>
            <pc:sldMk cId="3196574481" sldId="581"/>
            <ac:graphicFrameMk id="2" creationId="{05A0E7DF-70C8-0C7A-898E-875A4DC42A4C}"/>
          </ac:graphicFrameMkLst>
        </pc:graphicFrameChg>
        <pc:picChg chg="del">
          <ac:chgData name="arturo schofield astorga" userId="2f896e1544c6061a" providerId="LiveId" clId="{BDB41B6D-AD2D-49A1-A0FB-DDEF5872BCB5}" dt="2023-03-28T15:06:12.362" v="1043" actId="478"/>
          <ac:picMkLst>
            <pc:docMk/>
            <pc:sldMk cId="3196574481" sldId="581"/>
            <ac:picMk id="5" creationId="{7BAA4571-91A5-E801-19E4-B62ABF9F90F9}"/>
          </ac:picMkLst>
        </pc:picChg>
      </pc:sldChg>
      <pc:sldChg chg="addSp delSp modSp add mod">
        <pc:chgData name="arturo schofield astorga" userId="2f896e1544c6061a" providerId="LiveId" clId="{BDB41B6D-AD2D-49A1-A0FB-DDEF5872BCB5}" dt="2023-03-28T15:12:06.297" v="1117" actId="1076"/>
        <pc:sldMkLst>
          <pc:docMk/>
          <pc:sldMk cId="2719647995" sldId="582"/>
        </pc:sldMkLst>
        <pc:spChg chg="add del mod">
          <ac:chgData name="arturo schofield astorga" userId="2f896e1544c6061a" providerId="LiveId" clId="{BDB41B6D-AD2D-49A1-A0FB-DDEF5872BCB5}" dt="2023-03-28T15:11:44.783" v="1111" actId="208"/>
          <ac:spMkLst>
            <pc:docMk/>
            <pc:sldMk cId="2719647995" sldId="582"/>
            <ac:spMk id="6" creationId="{C9109F74-8622-7404-487A-C9458E446D73}"/>
          </ac:spMkLst>
        </pc:spChg>
        <pc:spChg chg="mod">
          <ac:chgData name="arturo schofield astorga" userId="2f896e1544c6061a" providerId="LiveId" clId="{BDB41B6D-AD2D-49A1-A0FB-DDEF5872BCB5}" dt="2023-03-28T15:11:40.351" v="1110" actId="1076"/>
          <ac:spMkLst>
            <pc:docMk/>
            <pc:sldMk cId="2719647995" sldId="582"/>
            <ac:spMk id="7" creationId="{BE0EE12E-D3A7-CAA4-6483-C9FE8879B992}"/>
          </ac:spMkLst>
        </pc:spChg>
        <pc:spChg chg="add mod">
          <ac:chgData name="arturo schofield astorga" userId="2f896e1544c6061a" providerId="LiveId" clId="{BDB41B6D-AD2D-49A1-A0FB-DDEF5872BCB5}" dt="2023-03-28T15:10:24.280" v="1101" actId="14100"/>
          <ac:spMkLst>
            <pc:docMk/>
            <pc:sldMk cId="2719647995" sldId="582"/>
            <ac:spMk id="10" creationId="{EA872AFF-9328-0EDE-1DF9-C8D3042A62B5}"/>
          </ac:spMkLst>
        </pc:spChg>
        <pc:spChg chg="add mod">
          <ac:chgData name="arturo schofield astorga" userId="2f896e1544c6061a" providerId="LiveId" clId="{BDB41B6D-AD2D-49A1-A0FB-DDEF5872BCB5}" dt="2023-03-28T15:11:29.257" v="1109" actId="113"/>
          <ac:spMkLst>
            <pc:docMk/>
            <pc:sldMk cId="2719647995" sldId="582"/>
            <ac:spMk id="11" creationId="{769CEA8C-CFA9-DB4B-A002-5735DE0DC161}"/>
          </ac:spMkLst>
        </pc:spChg>
        <pc:spChg chg="add mod">
          <ac:chgData name="arturo schofield astorga" userId="2f896e1544c6061a" providerId="LiveId" clId="{BDB41B6D-AD2D-49A1-A0FB-DDEF5872BCB5}" dt="2023-03-28T15:09:22.330" v="1089" actId="14100"/>
          <ac:spMkLst>
            <pc:docMk/>
            <pc:sldMk cId="2719647995" sldId="582"/>
            <ac:spMk id="13" creationId="{B6397091-1A09-B395-5438-72CC6DF2AAD7}"/>
          </ac:spMkLst>
        </pc:spChg>
        <pc:spChg chg="add mod">
          <ac:chgData name="arturo schofield astorga" userId="2f896e1544c6061a" providerId="LiveId" clId="{BDB41B6D-AD2D-49A1-A0FB-DDEF5872BCB5}" dt="2023-03-28T15:09:17.469" v="1088" actId="1076"/>
          <ac:spMkLst>
            <pc:docMk/>
            <pc:sldMk cId="2719647995" sldId="582"/>
            <ac:spMk id="14" creationId="{3FCC6407-A35A-1359-0115-1ABE6C9B27C7}"/>
          </ac:spMkLst>
        </pc:spChg>
        <pc:spChg chg="add mod">
          <ac:chgData name="arturo schofield astorga" userId="2f896e1544c6061a" providerId="LiveId" clId="{BDB41B6D-AD2D-49A1-A0FB-DDEF5872BCB5}" dt="2023-03-28T15:12:02.868" v="1116" actId="14100"/>
          <ac:spMkLst>
            <pc:docMk/>
            <pc:sldMk cId="2719647995" sldId="582"/>
            <ac:spMk id="16" creationId="{EE1DDABD-EC52-D56F-B2DA-DD11BCD2C9FB}"/>
          </ac:spMkLst>
        </pc:spChg>
        <pc:spChg chg="add mod">
          <ac:chgData name="arturo schofield astorga" userId="2f896e1544c6061a" providerId="LiveId" clId="{BDB41B6D-AD2D-49A1-A0FB-DDEF5872BCB5}" dt="2023-03-28T15:11:55.860" v="1114" actId="14100"/>
          <ac:spMkLst>
            <pc:docMk/>
            <pc:sldMk cId="2719647995" sldId="582"/>
            <ac:spMk id="17" creationId="{9C927B81-45A8-3CD5-9B14-2B5FC88BB150}"/>
          </ac:spMkLst>
        </pc:spChg>
        <pc:graphicFrameChg chg="add mod">
          <ac:chgData name="arturo schofield astorga" userId="2f896e1544c6061a" providerId="LiveId" clId="{BDB41B6D-AD2D-49A1-A0FB-DDEF5872BCB5}" dt="2023-03-28T15:09:33.960" v="1092" actId="1076"/>
          <ac:graphicFrameMkLst>
            <pc:docMk/>
            <pc:sldMk cId="2719647995" sldId="582"/>
            <ac:graphicFrameMk id="2" creationId="{8E33DA24-5968-C455-F576-3125AA6D360C}"/>
          </ac:graphicFrameMkLst>
        </pc:graphicFrameChg>
        <pc:graphicFrameChg chg="del">
          <ac:chgData name="arturo schofield astorga" userId="2f896e1544c6061a" providerId="LiveId" clId="{BDB41B6D-AD2D-49A1-A0FB-DDEF5872BCB5}" dt="2023-03-28T15:07:29.361" v="1057" actId="478"/>
          <ac:graphicFrameMkLst>
            <pc:docMk/>
            <pc:sldMk cId="2719647995" sldId="582"/>
            <ac:graphicFrameMk id="3" creationId="{BAB72541-10E1-7673-DB41-2732FBC10F74}"/>
          </ac:graphicFrameMkLst>
        </pc:graphicFrameChg>
        <pc:picChg chg="del">
          <ac:chgData name="arturo schofield astorga" userId="2f896e1544c6061a" providerId="LiveId" clId="{BDB41B6D-AD2D-49A1-A0FB-DDEF5872BCB5}" dt="2023-03-28T15:07:28.954" v="1056" actId="478"/>
          <ac:picMkLst>
            <pc:docMk/>
            <pc:sldMk cId="2719647995" sldId="582"/>
            <ac:picMk id="4" creationId="{E990A2A9-CD10-A6F2-F467-757D4D7D96D3}"/>
          </ac:picMkLst>
        </pc:picChg>
        <pc:picChg chg="del">
          <ac:chgData name="arturo schofield astorga" userId="2f896e1544c6061a" providerId="LiveId" clId="{BDB41B6D-AD2D-49A1-A0FB-DDEF5872BCB5}" dt="2023-03-28T15:07:28.602" v="1055" actId="478"/>
          <ac:picMkLst>
            <pc:docMk/>
            <pc:sldMk cId="2719647995" sldId="582"/>
            <ac:picMk id="8" creationId="{448EFBB4-230F-8320-7A38-8EC531334F6F}"/>
          </ac:picMkLst>
        </pc:picChg>
        <pc:picChg chg="del">
          <ac:chgData name="arturo schofield astorga" userId="2f896e1544c6061a" providerId="LiveId" clId="{BDB41B6D-AD2D-49A1-A0FB-DDEF5872BCB5}" dt="2023-03-28T15:07:28.309" v="1054" actId="478"/>
          <ac:picMkLst>
            <pc:docMk/>
            <pc:sldMk cId="2719647995" sldId="582"/>
            <ac:picMk id="9" creationId="{A12B849D-7AFC-79C0-2EBB-0E518E00BEF7}"/>
          </ac:picMkLst>
        </pc:picChg>
        <pc:picChg chg="add mod">
          <ac:chgData name="arturo schofield astorga" userId="2f896e1544c6061a" providerId="LiveId" clId="{BDB41B6D-AD2D-49A1-A0FB-DDEF5872BCB5}" dt="2023-03-28T15:10:35.079" v="1103" actId="688"/>
          <ac:picMkLst>
            <pc:docMk/>
            <pc:sldMk cId="2719647995" sldId="582"/>
            <ac:picMk id="12" creationId="{8AA0B744-400A-2A60-9F94-7A6A238075B5}"/>
          </ac:picMkLst>
        </pc:picChg>
        <pc:picChg chg="add mod">
          <ac:chgData name="arturo schofield astorga" userId="2f896e1544c6061a" providerId="LiveId" clId="{BDB41B6D-AD2D-49A1-A0FB-DDEF5872BCB5}" dt="2023-03-28T15:10:45.028" v="1104" actId="1076"/>
          <ac:picMkLst>
            <pc:docMk/>
            <pc:sldMk cId="2719647995" sldId="582"/>
            <ac:picMk id="15" creationId="{0E10647D-B761-FD67-25BC-BD309A57910E}"/>
          </ac:picMkLst>
        </pc:picChg>
        <pc:picChg chg="add mod">
          <ac:chgData name="arturo schofield astorga" userId="2f896e1544c6061a" providerId="LiveId" clId="{BDB41B6D-AD2D-49A1-A0FB-DDEF5872BCB5}" dt="2023-03-28T15:12:06.297" v="1117" actId="1076"/>
          <ac:picMkLst>
            <pc:docMk/>
            <pc:sldMk cId="2719647995" sldId="582"/>
            <ac:picMk id="18" creationId="{389950E7-F0DB-B8E6-1E76-6602330E1BE6}"/>
          </ac:picMkLst>
        </pc:picChg>
      </pc:sldChg>
      <pc:sldChg chg="add">
        <pc:chgData name="arturo schofield astorga" userId="2f896e1544c6061a" providerId="LiveId" clId="{BDB41B6D-AD2D-49A1-A0FB-DDEF5872BCB5}" dt="2023-03-28T15:12:54.135" v="1118"/>
        <pc:sldMkLst>
          <pc:docMk/>
          <pc:sldMk cId="2346049113" sldId="583"/>
        </pc:sldMkLst>
      </pc:sldChg>
      <pc:sldChg chg="addSp delSp modSp add mod">
        <pc:chgData name="arturo schofield astorga" userId="2f896e1544c6061a" providerId="LiveId" clId="{BDB41B6D-AD2D-49A1-A0FB-DDEF5872BCB5}" dt="2023-03-28T15:13:25.612" v="1135" actId="20577"/>
        <pc:sldMkLst>
          <pc:docMk/>
          <pc:sldMk cId="3669769123" sldId="584"/>
        </pc:sldMkLst>
        <pc:spChg chg="mod">
          <ac:chgData name="arturo schofield astorga" userId="2f896e1544c6061a" providerId="LiveId" clId="{BDB41B6D-AD2D-49A1-A0FB-DDEF5872BCB5}" dt="2023-03-28T15:13:25.612" v="1135" actId="20577"/>
          <ac:spMkLst>
            <pc:docMk/>
            <pc:sldMk cId="3669769123" sldId="584"/>
            <ac:spMk id="4" creationId="{00000000-0000-0000-0000-000000000000}"/>
          </ac:spMkLst>
        </pc:spChg>
        <pc:picChg chg="del">
          <ac:chgData name="arturo schofield astorga" userId="2f896e1544c6061a" providerId="LiveId" clId="{BDB41B6D-AD2D-49A1-A0FB-DDEF5872BCB5}" dt="2023-03-28T15:13:11.141" v="1120" actId="478"/>
          <ac:picMkLst>
            <pc:docMk/>
            <pc:sldMk cId="3669769123" sldId="584"/>
            <ac:picMk id="2" creationId="{803094A7-8057-9FFF-FAEE-E880E1ECEB31}"/>
          </ac:picMkLst>
        </pc:picChg>
        <pc:picChg chg="add mod">
          <ac:chgData name="arturo schofield astorga" userId="2f896e1544c6061a" providerId="LiveId" clId="{BDB41B6D-AD2D-49A1-A0FB-DDEF5872BCB5}" dt="2023-03-28T15:13:13.566" v="1122" actId="1076"/>
          <ac:picMkLst>
            <pc:docMk/>
            <pc:sldMk cId="3669769123" sldId="584"/>
            <ac:picMk id="3" creationId="{11B1F32A-858A-023B-813D-DA29037E1C4E}"/>
          </ac:picMkLst>
        </pc:picChg>
      </pc:sldChg>
      <pc:sldChg chg="add">
        <pc:chgData name="arturo schofield astorga" userId="2f896e1544c6061a" providerId="LiveId" clId="{BDB41B6D-AD2D-49A1-A0FB-DDEF5872BCB5}" dt="2023-03-28T15:13:44.630" v="1136"/>
        <pc:sldMkLst>
          <pc:docMk/>
          <pc:sldMk cId="1859472105" sldId="585"/>
        </pc:sldMkLst>
      </pc:sldChg>
      <pc:sldChg chg="add">
        <pc:chgData name="arturo schofield astorga" userId="2f896e1544c6061a" providerId="LiveId" clId="{BDB41B6D-AD2D-49A1-A0FB-DDEF5872BCB5}" dt="2023-03-28T15:14:25.463" v="1137"/>
        <pc:sldMkLst>
          <pc:docMk/>
          <pc:sldMk cId="3595905424" sldId="586"/>
        </pc:sldMkLst>
      </pc:sldChg>
      <pc:sldChg chg="addSp delSp modSp add mod">
        <pc:chgData name="arturo schofield astorga" userId="2f896e1544c6061a" providerId="LiveId" clId="{BDB41B6D-AD2D-49A1-A0FB-DDEF5872BCB5}" dt="2023-03-28T15:25:57.523" v="1148" actId="167"/>
        <pc:sldMkLst>
          <pc:docMk/>
          <pc:sldMk cId="1756872711" sldId="587"/>
        </pc:sldMkLst>
        <pc:spChg chg="mod">
          <ac:chgData name="arturo schofield astorga" userId="2f896e1544c6061a" providerId="LiveId" clId="{BDB41B6D-AD2D-49A1-A0FB-DDEF5872BCB5}" dt="2023-03-28T15:22:24.769" v="1141" actId="20577"/>
          <ac:spMkLst>
            <pc:docMk/>
            <pc:sldMk cId="1756872711" sldId="587"/>
            <ac:spMk id="2" creationId="{00000000-0000-0000-0000-000000000000}"/>
          </ac:spMkLst>
        </pc:spChg>
        <pc:picChg chg="del">
          <ac:chgData name="arturo schofield astorga" userId="2f896e1544c6061a" providerId="LiveId" clId="{BDB41B6D-AD2D-49A1-A0FB-DDEF5872BCB5}" dt="2023-03-28T15:25:32.662" v="1142" actId="478"/>
          <ac:picMkLst>
            <pc:docMk/>
            <pc:sldMk cId="1756872711" sldId="587"/>
            <ac:picMk id="4" creationId="{9FA377E9-2A3C-2DD3-1009-FBBB0854E113}"/>
          </ac:picMkLst>
        </pc:picChg>
        <pc:picChg chg="add mod ord">
          <ac:chgData name="arturo schofield astorga" userId="2f896e1544c6061a" providerId="LiveId" clId="{BDB41B6D-AD2D-49A1-A0FB-DDEF5872BCB5}" dt="2023-03-28T15:25:57.523" v="1148" actId="167"/>
          <ac:picMkLst>
            <pc:docMk/>
            <pc:sldMk cId="1756872711" sldId="587"/>
            <ac:picMk id="5" creationId="{2CD70C6D-D5AE-517C-68CC-BDA96E223B57}"/>
          </ac:picMkLst>
        </pc:picChg>
      </pc:sldChg>
      <pc:sldChg chg="modSp add mod">
        <pc:chgData name="arturo schofield astorga" userId="2f896e1544c6061a" providerId="LiveId" clId="{BDB41B6D-AD2D-49A1-A0FB-DDEF5872BCB5}" dt="2023-03-28T15:26:37.028" v="1156" actId="20577"/>
        <pc:sldMkLst>
          <pc:docMk/>
          <pc:sldMk cId="1649273504" sldId="588"/>
        </pc:sldMkLst>
        <pc:spChg chg="mod">
          <ac:chgData name="arturo schofield astorga" userId="2f896e1544c6061a" providerId="LiveId" clId="{BDB41B6D-AD2D-49A1-A0FB-DDEF5872BCB5}" dt="2023-03-28T15:26:37.028" v="1156" actId="20577"/>
          <ac:spMkLst>
            <pc:docMk/>
            <pc:sldMk cId="1649273504" sldId="588"/>
            <ac:spMk id="6" creationId="{00000000-0000-0000-0000-000000000000}"/>
          </ac:spMkLst>
        </pc:spChg>
      </pc:sldChg>
      <pc:sldChg chg="modSp add mod">
        <pc:chgData name="arturo schofield astorga" userId="2f896e1544c6061a" providerId="LiveId" clId="{BDB41B6D-AD2D-49A1-A0FB-DDEF5872BCB5}" dt="2023-03-28T15:26:45.984" v="1158" actId="20577"/>
        <pc:sldMkLst>
          <pc:docMk/>
          <pc:sldMk cId="2494969269" sldId="589"/>
        </pc:sldMkLst>
        <pc:spChg chg="mod">
          <ac:chgData name="arturo schofield astorga" userId="2f896e1544c6061a" providerId="LiveId" clId="{BDB41B6D-AD2D-49A1-A0FB-DDEF5872BCB5}" dt="2023-03-28T15:26:45.984" v="1158" actId="20577"/>
          <ac:spMkLst>
            <pc:docMk/>
            <pc:sldMk cId="2494969269" sldId="589"/>
            <ac:spMk id="6" creationId="{00000000-0000-0000-0000-000000000000}"/>
          </ac:spMkLst>
        </pc:spChg>
      </pc:sldChg>
      <pc:sldChg chg="add">
        <pc:chgData name="arturo schofield astorga" userId="2f896e1544c6061a" providerId="LiveId" clId="{BDB41B6D-AD2D-49A1-A0FB-DDEF5872BCB5}" dt="2023-03-28T15:26:10.465" v="1149"/>
        <pc:sldMkLst>
          <pc:docMk/>
          <pc:sldMk cId="2916914934" sldId="590"/>
        </pc:sldMkLst>
      </pc:sldChg>
      <pc:sldChg chg="modSp add mod ord">
        <pc:chgData name="arturo schofield astorga" userId="2f896e1544c6061a" providerId="LiveId" clId="{BDB41B6D-AD2D-49A1-A0FB-DDEF5872BCB5}" dt="2023-03-28T15:39:37.907" v="1319"/>
        <pc:sldMkLst>
          <pc:docMk/>
          <pc:sldMk cId="712944490" sldId="591"/>
        </pc:sldMkLst>
        <pc:spChg chg="mod">
          <ac:chgData name="arturo schofield astorga" userId="2f896e1544c6061a" providerId="LiveId" clId="{BDB41B6D-AD2D-49A1-A0FB-DDEF5872BCB5}" dt="2023-03-28T15:27:04.563" v="1161" actId="20577"/>
          <ac:spMkLst>
            <pc:docMk/>
            <pc:sldMk cId="712944490" sldId="591"/>
            <ac:spMk id="4" creationId="{00000000-0000-0000-0000-000000000000}"/>
          </ac:spMkLst>
        </pc:spChg>
        <pc:spChg chg="mod">
          <ac:chgData name="arturo schofield astorga" userId="2f896e1544c6061a" providerId="LiveId" clId="{BDB41B6D-AD2D-49A1-A0FB-DDEF5872BCB5}" dt="2023-03-28T15:27:01.859" v="1160" actId="20577"/>
          <ac:spMkLst>
            <pc:docMk/>
            <pc:sldMk cId="712944490" sldId="591"/>
            <ac:spMk id="6" creationId="{00000000-0000-0000-0000-000000000000}"/>
          </ac:spMkLst>
        </pc:spChg>
      </pc:sldChg>
      <pc:sldChg chg="addSp delSp modSp add mod modAnim">
        <pc:chgData name="arturo schofield astorga" userId="2f896e1544c6061a" providerId="LiveId" clId="{BDB41B6D-AD2D-49A1-A0FB-DDEF5872BCB5}" dt="2023-03-28T15:28:21.168" v="1193" actId="1076"/>
        <pc:sldMkLst>
          <pc:docMk/>
          <pc:sldMk cId="943472565" sldId="592"/>
        </pc:sldMkLst>
        <pc:spChg chg="mod">
          <ac:chgData name="arturo schofield astorga" userId="2f896e1544c6061a" providerId="LiveId" clId="{BDB41B6D-AD2D-49A1-A0FB-DDEF5872BCB5}" dt="2023-03-28T15:28:21.168" v="1193" actId="1076"/>
          <ac:spMkLst>
            <pc:docMk/>
            <pc:sldMk cId="943472565" sldId="592"/>
            <ac:spMk id="4" creationId="{00000000-0000-0000-0000-000000000000}"/>
          </ac:spMkLst>
        </pc:spChg>
        <pc:spChg chg="mod">
          <ac:chgData name="arturo schofield astorga" userId="2f896e1544c6061a" providerId="LiveId" clId="{BDB41B6D-AD2D-49A1-A0FB-DDEF5872BCB5}" dt="2023-03-28T15:28:05.767" v="1182" actId="1076"/>
          <ac:spMkLst>
            <pc:docMk/>
            <pc:sldMk cId="943472565" sldId="592"/>
            <ac:spMk id="5" creationId="{00000000-0000-0000-0000-000000000000}"/>
          </ac:spMkLst>
        </pc:spChg>
        <pc:spChg chg="mod">
          <ac:chgData name="arturo schofield astorga" userId="2f896e1544c6061a" providerId="LiveId" clId="{BDB41B6D-AD2D-49A1-A0FB-DDEF5872BCB5}" dt="2023-03-28T15:28:05.767" v="1182" actId="1076"/>
          <ac:spMkLst>
            <pc:docMk/>
            <pc:sldMk cId="943472565" sldId="592"/>
            <ac:spMk id="6" creationId="{00000000-0000-0000-0000-000000000000}"/>
          </ac:spMkLst>
        </pc:spChg>
        <pc:picChg chg="mod">
          <ac:chgData name="arturo schofield astorga" userId="2f896e1544c6061a" providerId="LiveId" clId="{BDB41B6D-AD2D-49A1-A0FB-DDEF5872BCB5}" dt="2023-03-28T15:28:05.767" v="1182" actId="1076"/>
          <ac:picMkLst>
            <pc:docMk/>
            <pc:sldMk cId="943472565" sldId="592"/>
            <ac:picMk id="2" creationId="{3852C8B1-D107-5AA9-FDA1-551B4DFFC110}"/>
          </ac:picMkLst>
        </pc:picChg>
        <pc:picChg chg="del">
          <ac:chgData name="arturo schofield astorga" userId="2f896e1544c6061a" providerId="LiveId" clId="{BDB41B6D-AD2D-49A1-A0FB-DDEF5872BCB5}" dt="2023-03-28T15:27:46.440" v="1175" actId="478"/>
          <ac:picMkLst>
            <pc:docMk/>
            <pc:sldMk cId="943472565" sldId="592"/>
            <ac:picMk id="3" creationId="{381CAFC9-515A-ABCF-8795-ECC105A9B23A}"/>
          </ac:picMkLst>
        </pc:picChg>
        <pc:picChg chg="add mod">
          <ac:chgData name="arturo schofield astorga" userId="2f896e1544c6061a" providerId="LiveId" clId="{BDB41B6D-AD2D-49A1-A0FB-DDEF5872BCB5}" dt="2023-03-28T15:28:05.767" v="1182" actId="1076"/>
          <ac:picMkLst>
            <pc:docMk/>
            <pc:sldMk cId="943472565" sldId="592"/>
            <ac:picMk id="8" creationId="{28032BF5-B68B-78D2-408B-FB480C250FE9}"/>
          </ac:picMkLst>
        </pc:picChg>
        <pc:picChg chg="add mod">
          <ac:chgData name="arturo schofield astorga" userId="2f896e1544c6061a" providerId="LiveId" clId="{BDB41B6D-AD2D-49A1-A0FB-DDEF5872BCB5}" dt="2023-03-28T15:28:00.091" v="1181" actId="1076"/>
          <ac:picMkLst>
            <pc:docMk/>
            <pc:sldMk cId="943472565" sldId="592"/>
            <ac:picMk id="9" creationId="{947AFA74-C8B8-416B-AEA8-8C823410F169}"/>
          </ac:picMkLst>
        </pc:picChg>
        <pc:picChg chg="del">
          <ac:chgData name="arturo schofield astorga" userId="2f896e1544c6061a" providerId="LiveId" clId="{BDB41B6D-AD2D-49A1-A0FB-DDEF5872BCB5}" dt="2023-03-28T15:27:51.650" v="1177" actId="478"/>
          <ac:picMkLst>
            <pc:docMk/>
            <pc:sldMk cId="943472565" sldId="592"/>
            <ac:picMk id="15" creationId="{EB4FE60A-7F56-6208-A14F-EFB153013406}"/>
          </ac:picMkLst>
        </pc:picChg>
      </pc:sldChg>
      <pc:sldChg chg="addSp delSp modSp add mod">
        <pc:chgData name="arturo schofield astorga" userId="2f896e1544c6061a" providerId="LiveId" clId="{BDB41B6D-AD2D-49A1-A0FB-DDEF5872BCB5}" dt="2023-03-28T15:33:13.981" v="1238" actId="207"/>
        <pc:sldMkLst>
          <pc:docMk/>
          <pc:sldMk cId="3452141076" sldId="593"/>
        </pc:sldMkLst>
        <pc:spChg chg="mod">
          <ac:chgData name="arturo schofield astorga" userId="2f896e1544c6061a" providerId="LiveId" clId="{BDB41B6D-AD2D-49A1-A0FB-DDEF5872BCB5}" dt="2023-03-28T15:33:13.981" v="1238" actId="207"/>
          <ac:spMkLst>
            <pc:docMk/>
            <pc:sldMk cId="3452141076" sldId="593"/>
            <ac:spMk id="3" creationId="{7D496894-A0DF-4964-D0CC-8D9A6765A3D8}"/>
          </ac:spMkLst>
        </pc:spChg>
        <pc:spChg chg="mod">
          <ac:chgData name="arturo schofield astorga" userId="2f896e1544c6061a" providerId="LiveId" clId="{BDB41B6D-AD2D-49A1-A0FB-DDEF5872BCB5}" dt="2023-03-28T15:31:49.891" v="1215" actId="1076"/>
          <ac:spMkLst>
            <pc:docMk/>
            <pc:sldMk cId="3452141076" sldId="593"/>
            <ac:spMk id="4" creationId="{00000000-0000-0000-0000-000000000000}"/>
          </ac:spMkLst>
        </pc:spChg>
        <pc:spChg chg="mod">
          <ac:chgData name="arturo schofield astorga" userId="2f896e1544c6061a" providerId="LiveId" clId="{BDB41B6D-AD2D-49A1-A0FB-DDEF5872BCB5}" dt="2023-03-28T15:29:13.792" v="1210" actId="1076"/>
          <ac:spMkLst>
            <pc:docMk/>
            <pc:sldMk cId="3452141076" sldId="593"/>
            <ac:spMk id="5" creationId="{00000000-0000-0000-0000-000000000000}"/>
          </ac:spMkLst>
        </pc:spChg>
        <pc:spChg chg="mod">
          <ac:chgData name="arturo schofield astorga" userId="2f896e1544c6061a" providerId="LiveId" clId="{BDB41B6D-AD2D-49A1-A0FB-DDEF5872BCB5}" dt="2023-03-28T15:29:22.651" v="1212" actId="1076"/>
          <ac:spMkLst>
            <pc:docMk/>
            <pc:sldMk cId="3452141076" sldId="593"/>
            <ac:spMk id="6" creationId="{00000000-0000-0000-0000-000000000000}"/>
          </ac:spMkLst>
        </pc:spChg>
        <pc:picChg chg="del">
          <ac:chgData name="arturo schofield astorga" userId="2f896e1544c6061a" providerId="LiveId" clId="{BDB41B6D-AD2D-49A1-A0FB-DDEF5872BCB5}" dt="2023-03-28T15:29:00.193" v="1204" actId="478"/>
          <ac:picMkLst>
            <pc:docMk/>
            <pc:sldMk cId="3452141076" sldId="593"/>
            <ac:picMk id="2" creationId="{F90AB1FD-FC33-975E-DC41-AA105B6922B8}"/>
          </ac:picMkLst>
        </pc:picChg>
        <pc:picChg chg="add mod">
          <ac:chgData name="arturo schofield astorga" userId="2f896e1544c6061a" providerId="LiveId" clId="{BDB41B6D-AD2D-49A1-A0FB-DDEF5872BCB5}" dt="2023-03-28T15:29:09.176" v="1209" actId="1076"/>
          <ac:picMkLst>
            <pc:docMk/>
            <pc:sldMk cId="3452141076" sldId="593"/>
            <ac:picMk id="7" creationId="{A95E6D79-0CEC-5188-A2F2-CC7A6D2ED2DA}"/>
          </ac:picMkLst>
        </pc:picChg>
        <pc:picChg chg="mod">
          <ac:chgData name="arturo schofield astorga" userId="2f896e1544c6061a" providerId="LiveId" clId="{BDB41B6D-AD2D-49A1-A0FB-DDEF5872BCB5}" dt="2023-03-28T15:29:13.792" v="1210" actId="1076"/>
          <ac:picMkLst>
            <pc:docMk/>
            <pc:sldMk cId="3452141076" sldId="593"/>
            <ac:picMk id="9" creationId="{00000000-0000-0000-0000-000000000000}"/>
          </ac:picMkLst>
        </pc:picChg>
      </pc:sldChg>
      <pc:sldChg chg="addSp delSp modSp add mod delAnim modAnim">
        <pc:chgData name="arturo schofield astorga" userId="2f896e1544c6061a" providerId="LiveId" clId="{BDB41B6D-AD2D-49A1-A0FB-DDEF5872BCB5}" dt="2023-03-28T15:39:21.513" v="1317"/>
        <pc:sldMkLst>
          <pc:docMk/>
          <pc:sldMk cId="728872331" sldId="594"/>
        </pc:sldMkLst>
        <pc:spChg chg="mod">
          <ac:chgData name="arturo schofield astorga" userId="2f896e1544c6061a" providerId="LiveId" clId="{BDB41B6D-AD2D-49A1-A0FB-DDEF5872BCB5}" dt="2023-03-28T15:33:03.271" v="1236" actId="1076"/>
          <ac:spMkLst>
            <pc:docMk/>
            <pc:sldMk cId="728872331" sldId="594"/>
            <ac:spMk id="3" creationId="{7D496894-A0DF-4964-D0CC-8D9A6765A3D8}"/>
          </ac:spMkLst>
        </pc:spChg>
        <pc:spChg chg="del mod">
          <ac:chgData name="arturo schofield astorga" userId="2f896e1544c6061a" providerId="LiveId" clId="{BDB41B6D-AD2D-49A1-A0FB-DDEF5872BCB5}" dt="2023-03-28T15:39:21.184" v="1316" actId="478"/>
          <ac:spMkLst>
            <pc:docMk/>
            <pc:sldMk cId="728872331" sldId="594"/>
            <ac:spMk id="4" creationId="{00000000-0000-0000-0000-000000000000}"/>
          </ac:spMkLst>
        </pc:spChg>
        <pc:spChg chg="mod">
          <ac:chgData name="arturo schofield astorga" userId="2f896e1544c6061a" providerId="LiveId" clId="{BDB41B6D-AD2D-49A1-A0FB-DDEF5872BCB5}" dt="2023-03-28T15:33:03.271" v="1236" actId="1076"/>
          <ac:spMkLst>
            <pc:docMk/>
            <pc:sldMk cId="728872331" sldId="594"/>
            <ac:spMk id="5" creationId="{00000000-0000-0000-0000-000000000000}"/>
          </ac:spMkLst>
        </pc:spChg>
        <pc:spChg chg="mod">
          <ac:chgData name="arturo schofield astorga" userId="2f896e1544c6061a" providerId="LiveId" clId="{BDB41B6D-AD2D-49A1-A0FB-DDEF5872BCB5}" dt="2023-03-28T15:33:03.271" v="1236" actId="1076"/>
          <ac:spMkLst>
            <pc:docMk/>
            <pc:sldMk cId="728872331" sldId="594"/>
            <ac:spMk id="6" creationId="{00000000-0000-0000-0000-000000000000}"/>
          </ac:spMkLst>
        </pc:spChg>
        <pc:spChg chg="add mod">
          <ac:chgData name="arturo schofield astorga" userId="2f896e1544c6061a" providerId="LiveId" clId="{BDB41B6D-AD2D-49A1-A0FB-DDEF5872BCB5}" dt="2023-03-28T15:39:21.513" v="1317"/>
          <ac:spMkLst>
            <pc:docMk/>
            <pc:sldMk cId="728872331" sldId="594"/>
            <ac:spMk id="8" creationId="{74668D1F-1047-240B-52FE-491A05EC74D4}"/>
          </ac:spMkLst>
        </pc:spChg>
        <pc:picChg chg="add mod">
          <ac:chgData name="arturo schofield astorga" userId="2f896e1544c6061a" providerId="LiveId" clId="{BDB41B6D-AD2D-49A1-A0FB-DDEF5872BCB5}" dt="2023-03-28T15:33:03.271" v="1236" actId="1076"/>
          <ac:picMkLst>
            <pc:docMk/>
            <pc:sldMk cId="728872331" sldId="594"/>
            <ac:picMk id="2" creationId="{CB4BAFA3-29DE-EBB5-0725-046D4B30B3AE}"/>
          </ac:picMkLst>
        </pc:picChg>
        <pc:picChg chg="del">
          <ac:chgData name="arturo schofield astorga" userId="2f896e1544c6061a" providerId="LiveId" clId="{BDB41B6D-AD2D-49A1-A0FB-DDEF5872BCB5}" dt="2023-03-28T15:31:54.855" v="1217" actId="478"/>
          <ac:picMkLst>
            <pc:docMk/>
            <pc:sldMk cId="728872331" sldId="594"/>
            <ac:picMk id="7" creationId="{A95E6D79-0CEC-5188-A2F2-CC7A6D2ED2DA}"/>
          </ac:picMkLst>
        </pc:picChg>
        <pc:picChg chg="mod">
          <ac:chgData name="arturo schofield astorga" userId="2f896e1544c6061a" providerId="LiveId" clId="{BDB41B6D-AD2D-49A1-A0FB-DDEF5872BCB5}" dt="2023-03-28T15:33:03.271" v="1236" actId="1076"/>
          <ac:picMkLst>
            <pc:docMk/>
            <pc:sldMk cId="728872331" sldId="594"/>
            <ac:picMk id="9" creationId="{00000000-0000-0000-0000-000000000000}"/>
          </ac:picMkLst>
        </pc:picChg>
      </pc:sldChg>
      <pc:sldChg chg="addSp delSp modSp add mod delAnim modAnim">
        <pc:chgData name="arturo schofield astorga" userId="2f896e1544c6061a" providerId="LiveId" clId="{BDB41B6D-AD2D-49A1-A0FB-DDEF5872BCB5}" dt="2023-03-28T15:39:13.836" v="1315"/>
        <pc:sldMkLst>
          <pc:docMk/>
          <pc:sldMk cId="2989184827" sldId="595"/>
        </pc:sldMkLst>
        <pc:spChg chg="del mod">
          <ac:chgData name="arturo schofield astorga" userId="2f896e1544c6061a" providerId="LiveId" clId="{BDB41B6D-AD2D-49A1-A0FB-DDEF5872BCB5}" dt="2023-03-28T15:39:13.562" v="1314" actId="478"/>
          <ac:spMkLst>
            <pc:docMk/>
            <pc:sldMk cId="2989184827" sldId="595"/>
            <ac:spMk id="4" creationId="{00000000-0000-0000-0000-000000000000}"/>
          </ac:spMkLst>
        </pc:spChg>
        <pc:spChg chg="mod">
          <ac:chgData name="arturo schofield astorga" userId="2f896e1544c6061a" providerId="LiveId" clId="{BDB41B6D-AD2D-49A1-A0FB-DDEF5872BCB5}" dt="2023-03-28T15:35:59.749" v="1262" actId="207"/>
          <ac:spMkLst>
            <pc:docMk/>
            <pc:sldMk cId="2989184827" sldId="595"/>
            <ac:spMk id="5" creationId="{00000000-0000-0000-0000-000000000000}"/>
          </ac:spMkLst>
        </pc:spChg>
        <pc:spChg chg="mod">
          <ac:chgData name="arturo schofield astorga" userId="2f896e1544c6061a" providerId="LiveId" clId="{BDB41B6D-AD2D-49A1-A0FB-DDEF5872BCB5}" dt="2023-03-28T15:35:18.674" v="1254" actId="113"/>
          <ac:spMkLst>
            <pc:docMk/>
            <pc:sldMk cId="2989184827" sldId="595"/>
            <ac:spMk id="6" creationId="{00000000-0000-0000-0000-000000000000}"/>
          </ac:spMkLst>
        </pc:spChg>
        <pc:spChg chg="mod">
          <ac:chgData name="arturo schofield astorga" userId="2f896e1544c6061a" providerId="LiveId" clId="{BDB41B6D-AD2D-49A1-A0FB-DDEF5872BCB5}" dt="2023-03-28T15:36:14.142" v="1264" actId="1076"/>
          <ac:spMkLst>
            <pc:docMk/>
            <pc:sldMk cId="2989184827" sldId="595"/>
            <ac:spMk id="7" creationId="{DFE2F56B-6315-32C1-692B-BEE5050B125D}"/>
          </ac:spMkLst>
        </pc:spChg>
        <pc:spChg chg="add mod">
          <ac:chgData name="arturo schofield astorga" userId="2f896e1544c6061a" providerId="LiveId" clId="{BDB41B6D-AD2D-49A1-A0FB-DDEF5872BCB5}" dt="2023-03-28T15:39:13.836" v="1315"/>
          <ac:spMkLst>
            <pc:docMk/>
            <pc:sldMk cId="2989184827" sldId="595"/>
            <ac:spMk id="10" creationId="{5CCFCA0C-CBE4-3A78-3CB4-B7AA64C3DAD4}"/>
          </ac:spMkLst>
        </pc:spChg>
        <pc:picChg chg="mod">
          <ac:chgData name="arturo schofield astorga" userId="2f896e1544c6061a" providerId="LiveId" clId="{BDB41B6D-AD2D-49A1-A0FB-DDEF5872BCB5}" dt="2023-03-28T15:35:09.488" v="1252" actId="1076"/>
          <ac:picMkLst>
            <pc:docMk/>
            <pc:sldMk cId="2989184827" sldId="595"/>
            <ac:picMk id="2" creationId="{3852C8B1-D107-5AA9-FDA1-551B4DFFC110}"/>
          </ac:picMkLst>
        </pc:picChg>
        <pc:picChg chg="add mod">
          <ac:chgData name="arturo schofield astorga" userId="2f896e1544c6061a" providerId="LiveId" clId="{BDB41B6D-AD2D-49A1-A0FB-DDEF5872BCB5}" dt="2023-03-28T15:36:14.142" v="1264" actId="1076"/>
          <ac:picMkLst>
            <pc:docMk/>
            <pc:sldMk cId="2989184827" sldId="595"/>
            <ac:picMk id="3" creationId="{444929CF-A2E3-924A-C117-CB274AE73CED}"/>
          </ac:picMkLst>
        </pc:picChg>
        <pc:picChg chg="mod">
          <ac:chgData name="arturo schofield astorga" userId="2f896e1544c6061a" providerId="LiveId" clId="{BDB41B6D-AD2D-49A1-A0FB-DDEF5872BCB5}" dt="2023-03-28T15:35:09.488" v="1252" actId="1076"/>
          <ac:picMkLst>
            <pc:docMk/>
            <pc:sldMk cId="2989184827" sldId="595"/>
            <ac:picMk id="8" creationId="{28032BF5-B68B-78D2-408B-FB480C250FE9}"/>
          </ac:picMkLst>
        </pc:picChg>
        <pc:picChg chg="del">
          <ac:chgData name="arturo schofield astorga" userId="2f896e1544c6061a" providerId="LiveId" clId="{BDB41B6D-AD2D-49A1-A0FB-DDEF5872BCB5}" dt="2023-03-28T15:34:19.446" v="1240" actId="478"/>
          <ac:picMkLst>
            <pc:docMk/>
            <pc:sldMk cId="2989184827" sldId="595"/>
            <ac:picMk id="9" creationId="{947AFA74-C8B8-416B-AEA8-8C823410F169}"/>
          </ac:picMkLst>
        </pc:picChg>
      </pc:sldChg>
      <pc:sldChg chg="addSp delSp modSp add mod delAnim modAnim">
        <pc:chgData name="arturo schofield astorga" userId="2f896e1544c6061a" providerId="LiveId" clId="{BDB41B6D-AD2D-49A1-A0FB-DDEF5872BCB5}" dt="2023-03-28T15:39:06.254" v="1313"/>
        <pc:sldMkLst>
          <pc:docMk/>
          <pc:sldMk cId="2418971346" sldId="596"/>
        </pc:sldMkLst>
        <pc:spChg chg="del">
          <ac:chgData name="arturo schofield astorga" userId="2f896e1544c6061a" providerId="LiveId" clId="{BDB41B6D-AD2D-49A1-A0FB-DDEF5872BCB5}" dt="2023-03-28T15:39:06.021" v="1312" actId="478"/>
          <ac:spMkLst>
            <pc:docMk/>
            <pc:sldMk cId="2418971346" sldId="596"/>
            <ac:spMk id="4" creationId="{00000000-0000-0000-0000-000000000000}"/>
          </ac:spMkLst>
        </pc:spChg>
        <pc:spChg chg="mod">
          <ac:chgData name="arturo schofield astorga" userId="2f896e1544c6061a" providerId="LiveId" clId="{BDB41B6D-AD2D-49A1-A0FB-DDEF5872BCB5}" dt="2023-03-28T15:37:57.786" v="1287" actId="14100"/>
          <ac:spMkLst>
            <pc:docMk/>
            <pc:sldMk cId="2418971346" sldId="596"/>
            <ac:spMk id="5" creationId="{00000000-0000-0000-0000-000000000000}"/>
          </ac:spMkLst>
        </pc:spChg>
        <pc:spChg chg="mod">
          <ac:chgData name="arturo schofield astorga" userId="2f896e1544c6061a" providerId="LiveId" clId="{BDB41B6D-AD2D-49A1-A0FB-DDEF5872BCB5}" dt="2023-03-28T15:37:21.541" v="1275" actId="20577"/>
          <ac:spMkLst>
            <pc:docMk/>
            <pc:sldMk cId="2418971346" sldId="596"/>
            <ac:spMk id="6" creationId="{00000000-0000-0000-0000-000000000000}"/>
          </ac:spMkLst>
        </pc:spChg>
        <pc:spChg chg="mod">
          <ac:chgData name="arturo schofield astorga" userId="2f896e1544c6061a" providerId="LiveId" clId="{BDB41B6D-AD2D-49A1-A0FB-DDEF5872BCB5}" dt="2023-03-28T15:38:01.409" v="1288" actId="1076"/>
          <ac:spMkLst>
            <pc:docMk/>
            <pc:sldMk cId="2418971346" sldId="596"/>
            <ac:spMk id="7" creationId="{DFE2F56B-6315-32C1-692B-BEE5050B125D}"/>
          </ac:spMkLst>
        </pc:spChg>
        <pc:spChg chg="add mod">
          <ac:chgData name="arturo schofield astorga" userId="2f896e1544c6061a" providerId="LiveId" clId="{BDB41B6D-AD2D-49A1-A0FB-DDEF5872BCB5}" dt="2023-03-28T15:39:06.254" v="1313"/>
          <ac:spMkLst>
            <pc:docMk/>
            <pc:sldMk cId="2418971346" sldId="596"/>
            <ac:spMk id="11" creationId="{30C219A2-1606-3897-E060-D991666B0923}"/>
          </ac:spMkLst>
        </pc:spChg>
        <pc:picChg chg="mod">
          <ac:chgData name="arturo schofield astorga" userId="2f896e1544c6061a" providerId="LiveId" clId="{BDB41B6D-AD2D-49A1-A0FB-DDEF5872BCB5}" dt="2023-03-28T15:37:27.477" v="1277" actId="1076"/>
          <ac:picMkLst>
            <pc:docMk/>
            <pc:sldMk cId="2418971346" sldId="596"/>
            <ac:picMk id="2" creationId="{3852C8B1-D107-5AA9-FDA1-551B4DFFC110}"/>
          </ac:picMkLst>
        </pc:picChg>
        <pc:picChg chg="add mod">
          <ac:chgData name="arturo schofield astorga" userId="2f896e1544c6061a" providerId="LiveId" clId="{BDB41B6D-AD2D-49A1-A0FB-DDEF5872BCB5}" dt="2023-03-28T15:37:32.288" v="1279" actId="571"/>
          <ac:picMkLst>
            <pc:docMk/>
            <pc:sldMk cId="2418971346" sldId="596"/>
            <ac:picMk id="3" creationId="{ADF53160-3067-A930-2F9E-4A6AA00F6FCC}"/>
          </ac:picMkLst>
        </pc:picChg>
        <pc:picChg chg="mod">
          <ac:chgData name="arturo schofield astorga" userId="2f896e1544c6061a" providerId="LiveId" clId="{BDB41B6D-AD2D-49A1-A0FB-DDEF5872BCB5}" dt="2023-03-28T15:37:30.385" v="1278" actId="1076"/>
          <ac:picMkLst>
            <pc:docMk/>
            <pc:sldMk cId="2418971346" sldId="596"/>
            <ac:picMk id="8" creationId="{28032BF5-B68B-78D2-408B-FB480C250FE9}"/>
          </ac:picMkLst>
        </pc:picChg>
        <pc:picChg chg="del">
          <ac:chgData name="arturo schofield astorga" userId="2f896e1544c6061a" providerId="LiveId" clId="{BDB41B6D-AD2D-49A1-A0FB-DDEF5872BCB5}" dt="2023-03-28T15:37:36.509" v="1280" actId="478"/>
          <ac:picMkLst>
            <pc:docMk/>
            <pc:sldMk cId="2418971346" sldId="596"/>
            <ac:picMk id="9" creationId="{947AFA74-C8B8-416B-AEA8-8C823410F169}"/>
          </ac:picMkLst>
        </pc:picChg>
        <pc:picChg chg="add mod">
          <ac:chgData name="arturo schofield astorga" userId="2f896e1544c6061a" providerId="LiveId" clId="{BDB41B6D-AD2D-49A1-A0FB-DDEF5872BCB5}" dt="2023-03-28T15:38:01.409" v="1288" actId="1076"/>
          <ac:picMkLst>
            <pc:docMk/>
            <pc:sldMk cId="2418971346" sldId="596"/>
            <ac:picMk id="10" creationId="{3960A340-9682-5736-88A8-632F427DDDBB}"/>
          </ac:picMkLst>
        </pc:picChg>
      </pc:sldChg>
      <pc:sldChg chg="addSp modSp add mod">
        <pc:chgData name="arturo schofield astorga" userId="2f896e1544c6061a" providerId="LiveId" clId="{BDB41B6D-AD2D-49A1-A0FB-DDEF5872BCB5}" dt="2023-03-28T15:40:45.221" v="1321" actId="208"/>
        <pc:sldMkLst>
          <pc:docMk/>
          <pc:sldMk cId="2090137168" sldId="597"/>
        </pc:sldMkLst>
        <pc:spChg chg="mod">
          <ac:chgData name="arturo schofield astorga" userId="2f896e1544c6061a" providerId="LiveId" clId="{BDB41B6D-AD2D-49A1-A0FB-DDEF5872BCB5}" dt="2023-03-28T15:40:45.221" v="1321" actId="208"/>
          <ac:spMkLst>
            <pc:docMk/>
            <pc:sldMk cId="2090137168" sldId="597"/>
            <ac:spMk id="3" creationId="{7D496894-A0DF-4964-D0CC-8D9A6765A3D8}"/>
          </ac:spMkLst>
        </pc:spChg>
        <pc:spChg chg="mod">
          <ac:chgData name="arturo schofield astorga" userId="2f896e1544c6061a" providerId="LiveId" clId="{BDB41B6D-AD2D-49A1-A0FB-DDEF5872BCB5}" dt="2023-03-28T15:38:55.035" v="1311" actId="113"/>
          <ac:spMkLst>
            <pc:docMk/>
            <pc:sldMk cId="2090137168" sldId="597"/>
            <ac:spMk id="4" creationId="{00000000-0000-0000-0000-000000000000}"/>
          </ac:spMkLst>
        </pc:spChg>
        <pc:spChg chg="mod">
          <ac:chgData name="arturo schofield astorga" userId="2f896e1544c6061a" providerId="LiveId" clId="{BDB41B6D-AD2D-49A1-A0FB-DDEF5872BCB5}" dt="2023-03-28T15:40:42.061" v="1320" actId="207"/>
          <ac:spMkLst>
            <pc:docMk/>
            <pc:sldMk cId="2090137168" sldId="597"/>
            <ac:spMk id="5" creationId="{00000000-0000-0000-0000-000000000000}"/>
          </ac:spMkLst>
        </pc:spChg>
        <pc:spChg chg="mod">
          <ac:chgData name="arturo schofield astorga" userId="2f896e1544c6061a" providerId="LiveId" clId="{BDB41B6D-AD2D-49A1-A0FB-DDEF5872BCB5}" dt="2023-03-28T15:38:42.698" v="1302" actId="113"/>
          <ac:spMkLst>
            <pc:docMk/>
            <pc:sldMk cId="2090137168" sldId="597"/>
            <ac:spMk id="6" creationId="{00000000-0000-0000-0000-000000000000}"/>
          </ac:spMkLst>
        </pc:spChg>
        <pc:picChg chg="add mod">
          <ac:chgData name="arturo schofield astorga" userId="2f896e1544c6061a" providerId="LiveId" clId="{BDB41B6D-AD2D-49A1-A0FB-DDEF5872BCB5}" dt="2023-03-28T15:38:36.757" v="1300" actId="571"/>
          <ac:picMkLst>
            <pc:docMk/>
            <pc:sldMk cId="2090137168" sldId="597"/>
            <ac:picMk id="7" creationId="{80319944-BA74-C224-BCB2-1C12E25DB4A5}"/>
          </ac:picMkLst>
        </pc:picChg>
        <pc:picChg chg="mod">
          <ac:chgData name="arturo schofield astorga" userId="2f896e1544c6061a" providerId="LiveId" clId="{BDB41B6D-AD2D-49A1-A0FB-DDEF5872BCB5}" dt="2023-03-28T15:38:32.453" v="1299" actId="1076"/>
          <ac:picMkLst>
            <pc:docMk/>
            <pc:sldMk cId="2090137168" sldId="597"/>
            <ac:picMk id="9" creationId="{00000000-0000-0000-0000-000000000000}"/>
          </ac:picMkLst>
        </pc:picChg>
      </pc:sldChg>
      <pc:sldChg chg="addSp delSp modSp add mod delAnim modAnim">
        <pc:chgData name="arturo schofield astorga" userId="2f896e1544c6061a" providerId="LiveId" clId="{BDB41B6D-AD2D-49A1-A0FB-DDEF5872BCB5}" dt="2023-03-28T15:42:20.141" v="1354"/>
        <pc:sldMkLst>
          <pc:docMk/>
          <pc:sldMk cId="3175717391" sldId="598"/>
        </pc:sldMkLst>
        <pc:spChg chg="del">
          <ac:chgData name="arturo schofield astorga" userId="2f896e1544c6061a" providerId="LiveId" clId="{BDB41B6D-AD2D-49A1-A0FB-DDEF5872BCB5}" dt="2023-03-28T15:41:12.385" v="1327" actId="478"/>
          <ac:spMkLst>
            <pc:docMk/>
            <pc:sldMk cId="3175717391" sldId="598"/>
            <ac:spMk id="4" creationId="{00000000-0000-0000-0000-000000000000}"/>
          </ac:spMkLst>
        </pc:spChg>
        <pc:spChg chg="mod">
          <ac:chgData name="arturo schofield astorga" userId="2f896e1544c6061a" providerId="LiveId" clId="{BDB41B6D-AD2D-49A1-A0FB-DDEF5872BCB5}" dt="2023-03-28T15:42:13.080" v="1352" actId="1076"/>
          <ac:spMkLst>
            <pc:docMk/>
            <pc:sldMk cId="3175717391" sldId="598"/>
            <ac:spMk id="6" creationId="{C9109F74-8622-7404-487A-C9458E446D73}"/>
          </ac:spMkLst>
        </pc:spChg>
        <pc:spChg chg="add mod">
          <ac:chgData name="arturo schofield astorga" userId="2f896e1544c6061a" providerId="LiveId" clId="{BDB41B6D-AD2D-49A1-A0FB-DDEF5872BCB5}" dt="2023-03-28T15:42:00.933" v="1350" actId="1076"/>
          <ac:spMkLst>
            <pc:docMk/>
            <pc:sldMk cId="3175717391" sldId="598"/>
            <ac:spMk id="7" creationId="{4245C168-11B3-7F87-7BD7-727E7E821F82}"/>
          </ac:spMkLst>
        </pc:spChg>
        <pc:spChg chg="add del mod">
          <ac:chgData name="arturo schofield astorga" userId="2f896e1544c6061a" providerId="LiveId" clId="{BDB41B6D-AD2D-49A1-A0FB-DDEF5872BCB5}" dt="2023-03-28T15:42:20.141" v="1354"/>
          <ac:spMkLst>
            <pc:docMk/>
            <pc:sldMk cId="3175717391" sldId="598"/>
            <ac:spMk id="8" creationId="{B42215E7-92F2-FD17-D0E5-EB6C268D862B}"/>
          </ac:spMkLst>
        </pc:spChg>
        <pc:picChg chg="del">
          <ac:chgData name="arturo schofield astorga" userId="2f896e1544c6061a" providerId="LiveId" clId="{BDB41B6D-AD2D-49A1-A0FB-DDEF5872BCB5}" dt="2023-03-28T15:40:58.905" v="1323" actId="478"/>
          <ac:picMkLst>
            <pc:docMk/>
            <pc:sldMk cId="3175717391" sldId="598"/>
            <ac:picMk id="2" creationId="{396937D3-FC32-D302-0916-713143214381}"/>
          </ac:picMkLst>
        </pc:picChg>
        <pc:picChg chg="add mod">
          <ac:chgData name="arturo schofield astorga" userId="2f896e1544c6061a" providerId="LiveId" clId="{BDB41B6D-AD2D-49A1-A0FB-DDEF5872BCB5}" dt="2023-03-28T15:41:27.658" v="1331" actId="1076"/>
          <ac:picMkLst>
            <pc:docMk/>
            <pc:sldMk cId="3175717391" sldId="598"/>
            <ac:picMk id="3" creationId="{EF00FD43-9E84-E697-0B13-8282DDDC7B83}"/>
          </ac:picMkLst>
        </pc:picChg>
      </pc:sldChg>
      <pc:sldChg chg="addSp delSp modSp add mod modAnim">
        <pc:chgData name="arturo schofield astorga" userId="2f896e1544c6061a" providerId="LiveId" clId="{BDB41B6D-AD2D-49A1-A0FB-DDEF5872BCB5}" dt="2023-03-28T15:43:02.572" v="1367" actId="208"/>
        <pc:sldMkLst>
          <pc:docMk/>
          <pc:sldMk cId="2862084205" sldId="599"/>
        </pc:sldMkLst>
        <pc:spChg chg="mod">
          <ac:chgData name="arturo schofield astorga" userId="2f896e1544c6061a" providerId="LiveId" clId="{BDB41B6D-AD2D-49A1-A0FB-DDEF5872BCB5}" dt="2023-03-28T15:43:02.572" v="1367" actId="208"/>
          <ac:spMkLst>
            <pc:docMk/>
            <pc:sldMk cId="2862084205" sldId="599"/>
            <ac:spMk id="6" creationId="{C9109F74-8622-7404-487A-C9458E446D73}"/>
          </ac:spMkLst>
        </pc:spChg>
        <pc:spChg chg="mod">
          <ac:chgData name="arturo schofield astorga" userId="2f896e1544c6061a" providerId="LiveId" clId="{BDB41B6D-AD2D-49A1-A0FB-DDEF5872BCB5}" dt="2023-03-28T15:42:53.090" v="1366" actId="20577"/>
          <ac:spMkLst>
            <pc:docMk/>
            <pc:sldMk cId="2862084205" sldId="599"/>
            <ac:spMk id="7" creationId="{4245C168-11B3-7F87-7BD7-727E7E821F82}"/>
          </ac:spMkLst>
        </pc:spChg>
        <pc:picChg chg="add mod">
          <ac:chgData name="arturo schofield astorga" userId="2f896e1544c6061a" providerId="LiveId" clId="{BDB41B6D-AD2D-49A1-A0FB-DDEF5872BCB5}" dt="2023-03-28T15:42:31.997" v="1359" actId="1076"/>
          <ac:picMkLst>
            <pc:docMk/>
            <pc:sldMk cId="2862084205" sldId="599"/>
            <ac:picMk id="2" creationId="{5D3637C9-23F3-39C3-A6EF-DA2F1A648C0E}"/>
          </ac:picMkLst>
        </pc:picChg>
        <pc:picChg chg="del">
          <ac:chgData name="arturo schofield astorga" userId="2f896e1544c6061a" providerId="LiveId" clId="{BDB41B6D-AD2D-49A1-A0FB-DDEF5872BCB5}" dt="2023-03-28T15:42:24.604" v="1356" actId="478"/>
          <ac:picMkLst>
            <pc:docMk/>
            <pc:sldMk cId="2862084205" sldId="599"/>
            <ac:picMk id="3" creationId="{EF00FD43-9E84-E697-0B13-8282DDDC7B83}"/>
          </ac:picMkLst>
        </pc:picChg>
      </pc:sldChg>
      <pc:sldChg chg="addSp delSp modSp add mod modAnim">
        <pc:chgData name="arturo schofield astorga" userId="2f896e1544c6061a" providerId="LiveId" clId="{BDB41B6D-AD2D-49A1-A0FB-DDEF5872BCB5}" dt="2023-03-28T15:46:24.085" v="1395" actId="1076"/>
        <pc:sldMkLst>
          <pc:docMk/>
          <pc:sldMk cId="1732969018" sldId="600"/>
        </pc:sldMkLst>
        <pc:spChg chg="mod">
          <ac:chgData name="arturo schofield astorga" userId="2f896e1544c6061a" providerId="LiveId" clId="{BDB41B6D-AD2D-49A1-A0FB-DDEF5872BCB5}" dt="2023-03-28T15:46:24.085" v="1395" actId="1076"/>
          <ac:spMkLst>
            <pc:docMk/>
            <pc:sldMk cId="1732969018" sldId="600"/>
            <ac:spMk id="5" creationId="{00000000-0000-0000-0000-000000000000}"/>
          </ac:spMkLst>
        </pc:spChg>
        <pc:spChg chg="mod">
          <ac:chgData name="arturo schofield astorga" userId="2f896e1544c6061a" providerId="LiveId" clId="{BDB41B6D-AD2D-49A1-A0FB-DDEF5872BCB5}" dt="2023-03-28T15:46:24.085" v="1395" actId="1076"/>
          <ac:spMkLst>
            <pc:docMk/>
            <pc:sldMk cId="1732969018" sldId="600"/>
            <ac:spMk id="6" creationId="{00000000-0000-0000-0000-000000000000}"/>
          </ac:spMkLst>
        </pc:spChg>
        <pc:spChg chg="mod">
          <ac:chgData name="arturo schofield astorga" userId="2f896e1544c6061a" providerId="LiveId" clId="{BDB41B6D-AD2D-49A1-A0FB-DDEF5872BCB5}" dt="2023-03-28T15:46:24.085" v="1395" actId="1076"/>
          <ac:spMkLst>
            <pc:docMk/>
            <pc:sldMk cId="1732969018" sldId="600"/>
            <ac:spMk id="7" creationId="{DFE2F56B-6315-32C1-692B-BEE5050B125D}"/>
          </ac:spMkLst>
        </pc:spChg>
        <pc:spChg chg="mod">
          <ac:chgData name="arturo schofield astorga" userId="2f896e1544c6061a" providerId="LiveId" clId="{BDB41B6D-AD2D-49A1-A0FB-DDEF5872BCB5}" dt="2023-03-28T15:46:05.120" v="1392" actId="20577"/>
          <ac:spMkLst>
            <pc:docMk/>
            <pc:sldMk cId="1732969018" sldId="600"/>
            <ac:spMk id="11" creationId="{30C219A2-1606-3897-E060-D991666B0923}"/>
          </ac:spMkLst>
        </pc:spChg>
        <pc:picChg chg="mod">
          <ac:chgData name="arturo schofield astorga" userId="2f896e1544c6061a" providerId="LiveId" clId="{BDB41B6D-AD2D-49A1-A0FB-DDEF5872BCB5}" dt="2023-03-28T15:46:24.085" v="1395" actId="1076"/>
          <ac:picMkLst>
            <pc:docMk/>
            <pc:sldMk cId="1732969018" sldId="600"/>
            <ac:picMk id="2" creationId="{3852C8B1-D107-5AA9-FDA1-551B4DFFC110}"/>
          </ac:picMkLst>
        </pc:picChg>
        <pc:picChg chg="del">
          <ac:chgData name="arturo schofield astorga" userId="2f896e1544c6061a" providerId="LiveId" clId="{BDB41B6D-AD2D-49A1-A0FB-DDEF5872BCB5}" dt="2023-03-28T15:45:50.176" v="1385" actId="478"/>
          <ac:picMkLst>
            <pc:docMk/>
            <pc:sldMk cId="1732969018" sldId="600"/>
            <ac:picMk id="3" creationId="{ADF53160-3067-A930-2F9E-4A6AA00F6FCC}"/>
          </ac:picMkLst>
        </pc:picChg>
        <pc:picChg chg="add mod">
          <ac:chgData name="arturo schofield astorga" userId="2f896e1544c6061a" providerId="LiveId" clId="{BDB41B6D-AD2D-49A1-A0FB-DDEF5872BCB5}" dt="2023-03-28T15:46:24.085" v="1395" actId="1076"/>
          <ac:picMkLst>
            <pc:docMk/>
            <pc:sldMk cId="1732969018" sldId="600"/>
            <ac:picMk id="4" creationId="{7535635F-5D87-0212-030C-3F5DA904A327}"/>
          </ac:picMkLst>
        </pc:picChg>
        <pc:picChg chg="mod">
          <ac:chgData name="arturo schofield astorga" userId="2f896e1544c6061a" providerId="LiveId" clId="{BDB41B6D-AD2D-49A1-A0FB-DDEF5872BCB5}" dt="2023-03-28T15:46:24.085" v="1395" actId="1076"/>
          <ac:picMkLst>
            <pc:docMk/>
            <pc:sldMk cId="1732969018" sldId="600"/>
            <ac:picMk id="8" creationId="{28032BF5-B68B-78D2-408B-FB480C250FE9}"/>
          </ac:picMkLst>
        </pc:picChg>
        <pc:picChg chg="del">
          <ac:chgData name="arturo schofield astorga" userId="2f896e1544c6061a" providerId="LiveId" clId="{BDB41B6D-AD2D-49A1-A0FB-DDEF5872BCB5}" dt="2023-03-28T15:43:23.305" v="1369" actId="478"/>
          <ac:picMkLst>
            <pc:docMk/>
            <pc:sldMk cId="1732969018" sldId="600"/>
            <ac:picMk id="10" creationId="{3960A340-9682-5736-88A8-632F427DDDBB}"/>
          </ac:picMkLst>
        </pc:picChg>
      </pc:sldChg>
      <pc:sldChg chg="addSp delSp modSp add mod">
        <pc:chgData name="arturo schofield astorga" userId="2f896e1544c6061a" providerId="LiveId" clId="{BDB41B6D-AD2D-49A1-A0FB-DDEF5872BCB5}" dt="2023-03-28T15:51:15.662" v="1436" actId="1076"/>
        <pc:sldMkLst>
          <pc:docMk/>
          <pc:sldMk cId="3209317389" sldId="601"/>
        </pc:sldMkLst>
        <pc:spChg chg="mod">
          <ac:chgData name="arturo schofield astorga" userId="2f896e1544c6061a" providerId="LiveId" clId="{BDB41B6D-AD2D-49A1-A0FB-DDEF5872BCB5}" dt="2023-03-28T15:50:53.968" v="1428" actId="20577"/>
          <ac:spMkLst>
            <pc:docMk/>
            <pc:sldMk cId="3209317389" sldId="601"/>
            <ac:spMk id="4" creationId="{00000000-0000-0000-0000-000000000000}"/>
          </ac:spMkLst>
        </pc:spChg>
        <pc:spChg chg="mod">
          <ac:chgData name="arturo schofield astorga" userId="2f896e1544c6061a" providerId="LiveId" clId="{BDB41B6D-AD2D-49A1-A0FB-DDEF5872BCB5}" dt="2023-03-28T15:51:15.662" v="1436" actId="1076"/>
          <ac:spMkLst>
            <pc:docMk/>
            <pc:sldMk cId="3209317389" sldId="601"/>
            <ac:spMk id="5" creationId="{00000000-0000-0000-0000-000000000000}"/>
          </ac:spMkLst>
        </pc:spChg>
        <pc:spChg chg="mod">
          <ac:chgData name="arturo schofield astorga" userId="2f896e1544c6061a" providerId="LiveId" clId="{BDB41B6D-AD2D-49A1-A0FB-DDEF5872BCB5}" dt="2023-03-28T15:51:15.662" v="1436" actId="1076"/>
          <ac:spMkLst>
            <pc:docMk/>
            <pc:sldMk cId="3209317389" sldId="601"/>
            <ac:spMk id="6" creationId="{00000000-0000-0000-0000-000000000000}"/>
          </ac:spMkLst>
        </pc:spChg>
        <pc:picChg chg="del">
          <ac:chgData name="arturo schofield astorga" userId="2f896e1544c6061a" providerId="LiveId" clId="{BDB41B6D-AD2D-49A1-A0FB-DDEF5872BCB5}" dt="2023-03-28T15:50:38.346" v="1397" actId="478"/>
          <ac:picMkLst>
            <pc:docMk/>
            <pc:sldMk cId="3209317389" sldId="601"/>
            <ac:picMk id="2" creationId="{CB4BAFA3-29DE-EBB5-0725-046D4B30B3AE}"/>
          </ac:picMkLst>
        </pc:picChg>
        <pc:picChg chg="del">
          <ac:chgData name="arturo schofield astorga" userId="2f896e1544c6061a" providerId="LiveId" clId="{BDB41B6D-AD2D-49A1-A0FB-DDEF5872BCB5}" dt="2023-03-28T15:51:07.304" v="1433" actId="478"/>
          <ac:picMkLst>
            <pc:docMk/>
            <pc:sldMk cId="3209317389" sldId="601"/>
            <ac:picMk id="7" creationId="{80319944-BA74-C224-BCB2-1C12E25DB4A5}"/>
          </ac:picMkLst>
        </pc:picChg>
        <pc:picChg chg="add mod">
          <ac:chgData name="arturo schofield astorga" userId="2f896e1544c6061a" providerId="LiveId" clId="{BDB41B6D-AD2D-49A1-A0FB-DDEF5872BCB5}" dt="2023-03-28T15:50:42.297" v="1399" actId="1076"/>
          <ac:picMkLst>
            <pc:docMk/>
            <pc:sldMk cId="3209317389" sldId="601"/>
            <ac:picMk id="8" creationId="{31080FB4-8D70-6FAC-DC41-3AB0CFDDD16C}"/>
          </ac:picMkLst>
        </pc:picChg>
        <pc:picChg chg="mod">
          <ac:chgData name="arturo schofield astorga" userId="2f896e1544c6061a" providerId="LiveId" clId="{BDB41B6D-AD2D-49A1-A0FB-DDEF5872BCB5}" dt="2023-03-28T15:51:15.662" v="1436" actId="1076"/>
          <ac:picMkLst>
            <pc:docMk/>
            <pc:sldMk cId="3209317389" sldId="601"/>
            <ac:picMk id="9" creationId="{00000000-0000-0000-0000-000000000000}"/>
          </ac:picMkLst>
        </pc:picChg>
      </pc:sldChg>
      <pc:sldChg chg="addSp delSp modSp add mod">
        <pc:chgData name="arturo schofield astorga" userId="2f896e1544c6061a" providerId="LiveId" clId="{BDB41B6D-AD2D-49A1-A0FB-DDEF5872BCB5}" dt="2023-03-28T15:52:02.193" v="1452" actId="1076"/>
        <pc:sldMkLst>
          <pc:docMk/>
          <pc:sldMk cId="3476212501" sldId="602"/>
        </pc:sldMkLst>
        <pc:spChg chg="mod">
          <ac:chgData name="arturo schofield astorga" userId="2f896e1544c6061a" providerId="LiveId" clId="{BDB41B6D-AD2D-49A1-A0FB-DDEF5872BCB5}" dt="2023-03-28T15:52:02.193" v="1452" actId="1076"/>
          <ac:spMkLst>
            <pc:docMk/>
            <pc:sldMk cId="3476212501" sldId="602"/>
            <ac:spMk id="5" creationId="{00000000-0000-0000-0000-000000000000}"/>
          </ac:spMkLst>
        </pc:spChg>
        <pc:spChg chg="mod">
          <ac:chgData name="arturo schofield astorga" userId="2f896e1544c6061a" providerId="LiveId" clId="{BDB41B6D-AD2D-49A1-A0FB-DDEF5872BCB5}" dt="2023-03-28T15:52:02.193" v="1452" actId="1076"/>
          <ac:spMkLst>
            <pc:docMk/>
            <pc:sldMk cId="3476212501" sldId="602"/>
            <ac:spMk id="6" creationId="{00000000-0000-0000-0000-000000000000}"/>
          </ac:spMkLst>
        </pc:spChg>
        <pc:picChg chg="mod">
          <ac:chgData name="arturo schofield astorga" userId="2f896e1544c6061a" providerId="LiveId" clId="{BDB41B6D-AD2D-49A1-A0FB-DDEF5872BCB5}" dt="2023-03-28T15:52:02.193" v="1452" actId="1076"/>
          <ac:picMkLst>
            <pc:docMk/>
            <pc:sldMk cId="3476212501" sldId="602"/>
            <ac:picMk id="2" creationId="{3852C8B1-D107-5AA9-FDA1-551B4DFFC110}"/>
          </ac:picMkLst>
        </pc:picChg>
        <pc:picChg chg="del">
          <ac:chgData name="arturo schofield astorga" userId="2f896e1544c6061a" providerId="LiveId" clId="{BDB41B6D-AD2D-49A1-A0FB-DDEF5872BCB5}" dt="2023-03-28T15:51:26.514" v="1438" actId="478"/>
          <ac:picMkLst>
            <pc:docMk/>
            <pc:sldMk cId="3476212501" sldId="602"/>
            <ac:picMk id="3" creationId="{444929CF-A2E3-924A-C117-CB274AE73CED}"/>
          </ac:picMkLst>
        </pc:picChg>
        <pc:picChg chg="add mod">
          <ac:chgData name="arturo schofield astorga" userId="2f896e1544c6061a" providerId="LiveId" clId="{BDB41B6D-AD2D-49A1-A0FB-DDEF5872BCB5}" dt="2023-03-28T15:51:29.194" v="1440" actId="1076"/>
          <ac:picMkLst>
            <pc:docMk/>
            <pc:sldMk cId="3476212501" sldId="602"/>
            <ac:picMk id="4" creationId="{BCC42006-186A-768C-9F4A-68C11A2A5986}"/>
          </ac:picMkLst>
        </pc:picChg>
        <pc:picChg chg="del">
          <ac:chgData name="arturo schofield astorga" userId="2f896e1544c6061a" providerId="LiveId" clId="{BDB41B6D-AD2D-49A1-A0FB-DDEF5872BCB5}" dt="2023-03-28T15:51:49.415" v="1448" actId="478"/>
          <ac:picMkLst>
            <pc:docMk/>
            <pc:sldMk cId="3476212501" sldId="602"/>
            <ac:picMk id="8" creationId="{28032BF5-B68B-78D2-408B-FB480C250FE9}"/>
          </ac:picMkLst>
        </pc:picChg>
      </pc:sldChg>
      <pc:sldMasterChg chg="setBg modSldLayout">
        <pc:chgData name="arturo schofield astorga" userId="2f896e1544c6061a" providerId="LiveId" clId="{BDB41B6D-AD2D-49A1-A0FB-DDEF5872BCB5}" dt="2023-03-27T20:20:12.316" v="60"/>
        <pc:sldMasterMkLst>
          <pc:docMk/>
          <pc:sldMasterMk cId="0" sldId="2147483648"/>
        </pc:sldMasterMkLst>
        <pc:sldLayoutChg chg="setBg">
          <pc:chgData name="arturo schofield astorga" userId="2f896e1544c6061a" providerId="LiveId" clId="{BDB41B6D-AD2D-49A1-A0FB-DDEF5872BCB5}" dt="2023-03-27T20:20:12.316" v="60"/>
          <pc:sldLayoutMkLst>
            <pc:docMk/>
            <pc:sldMasterMk cId="0" sldId="2147483648"/>
            <pc:sldLayoutMk cId="269372342" sldId="2147483701"/>
          </pc:sldLayoutMkLst>
        </pc:sldLayoutChg>
        <pc:sldLayoutChg chg="setBg">
          <pc:chgData name="arturo schofield astorga" userId="2f896e1544c6061a" providerId="LiveId" clId="{BDB41B6D-AD2D-49A1-A0FB-DDEF5872BCB5}" dt="2023-03-27T20:20:12.316" v="60"/>
          <pc:sldLayoutMkLst>
            <pc:docMk/>
            <pc:sldMasterMk cId="0" sldId="2147483648"/>
            <pc:sldLayoutMk cId="254672014" sldId="2147483702"/>
          </pc:sldLayoutMkLst>
        </pc:sldLayoutChg>
        <pc:sldLayoutChg chg="setBg">
          <pc:chgData name="arturo schofield astorga" userId="2f896e1544c6061a" providerId="LiveId" clId="{BDB41B6D-AD2D-49A1-A0FB-DDEF5872BCB5}" dt="2023-03-27T20:20:12.316" v="60"/>
          <pc:sldLayoutMkLst>
            <pc:docMk/>
            <pc:sldMasterMk cId="0" sldId="2147483648"/>
            <pc:sldLayoutMk cId="4244721630" sldId="2147483703"/>
          </pc:sldLayoutMkLst>
        </pc:sldLayoutChg>
        <pc:sldLayoutChg chg="setBg">
          <pc:chgData name="arturo schofield astorga" userId="2f896e1544c6061a" providerId="LiveId" clId="{BDB41B6D-AD2D-49A1-A0FB-DDEF5872BCB5}" dt="2023-03-27T20:20:12.316" v="60"/>
          <pc:sldLayoutMkLst>
            <pc:docMk/>
            <pc:sldMasterMk cId="0" sldId="2147483648"/>
            <pc:sldLayoutMk cId="939723003" sldId="2147483704"/>
          </pc:sldLayoutMkLst>
        </pc:sldLayoutChg>
        <pc:sldLayoutChg chg="setBg">
          <pc:chgData name="arturo schofield astorga" userId="2f896e1544c6061a" providerId="LiveId" clId="{BDB41B6D-AD2D-49A1-A0FB-DDEF5872BCB5}" dt="2023-03-27T20:20:12.316" v="60"/>
          <pc:sldLayoutMkLst>
            <pc:docMk/>
            <pc:sldMasterMk cId="0" sldId="2147483648"/>
            <pc:sldLayoutMk cId="3192155769" sldId="2147483705"/>
          </pc:sldLayoutMkLst>
        </pc:sldLayoutChg>
        <pc:sldLayoutChg chg="setBg">
          <pc:chgData name="arturo schofield astorga" userId="2f896e1544c6061a" providerId="LiveId" clId="{BDB41B6D-AD2D-49A1-A0FB-DDEF5872BCB5}" dt="2023-03-27T20:20:12.316" v="60"/>
          <pc:sldLayoutMkLst>
            <pc:docMk/>
            <pc:sldMasterMk cId="0" sldId="2147483648"/>
            <pc:sldLayoutMk cId="1155446441" sldId="2147483706"/>
          </pc:sldLayoutMkLst>
        </pc:sldLayoutChg>
        <pc:sldLayoutChg chg="setBg">
          <pc:chgData name="arturo schofield astorga" userId="2f896e1544c6061a" providerId="LiveId" clId="{BDB41B6D-AD2D-49A1-A0FB-DDEF5872BCB5}" dt="2023-03-27T20:20:12.316" v="60"/>
          <pc:sldLayoutMkLst>
            <pc:docMk/>
            <pc:sldMasterMk cId="0" sldId="2147483648"/>
            <pc:sldLayoutMk cId="2921665717" sldId="2147483707"/>
          </pc:sldLayoutMkLst>
        </pc:sldLayoutChg>
        <pc:sldLayoutChg chg="setBg">
          <pc:chgData name="arturo schofield astorga" userId="2f896e1544c6061a" providerId="LiveId" clId="{BDB41B6D-AD2D-49A1-A0FB-DDEF5872BCB5}" dt="2023-03-27T20:20:12.316" v="60"/>
          <pc:sldLayoutMkLst>
            <pc:docMk/>
            <pc:sldMasterMk cId="0" sldId="2147483648"/>
            <pc:sldLayoutMk cId="1524700596" sldId="2147483708"/>
          </pc:sldLayoutMkLst>
        </pc:sldLayoutChg>
        <pc:sldLayoutChg chg="setBg">
          <pc:chgData name="arturo schofield astorga" userId="2f896e1544c6061a" providerId="LiveId" clId="{BDB41B6D-AD2D-49A1-A0FB-DDEF5872BCB5}" dt="2023-03-27T20:20:12.316" v="60"/>
          <pc:sldLayoutMkLst>
            <pc:docMk/>
            <pc:sldMasterMk cId="0" sldId="2147483648"/>
            <pc:sldLayoutMk cId="1631019220" sldId="2147483709"/>
          </pc:sldLayoutMkLst>
        </pc:sldLayoutChg>
        <pc:sldLayoutChg chg="setBg">
          <pc:chgData name="arturo schofield astorga" userId="2f896e1544c6061a" providerId="LiveId" clId="{BDB41B6D-AD2D-49A1-A0FB-DDEF5872BCB5}" dt="2023-03-27T20:20:12.316" v="60"/>
          <pc:sldLayoutMkLst>
            <pc:docMk/>
            <pc:sldMasterMk cId="0" sldId="2147483648"/>
            <pc:sldLayoutMk cId="1856682665" sldId="2147483710"/>
          </pc:sldLayoutMkLst>
        </pc:sldLayoutChg>
        <pc:sldLayoutChg chg="setBg">
          <pc:chgData name="arturo schofield astorga" userId="2f896e1544c6061a" providerId="LiveId" clId="{BDB41B6D-AD2D-49A1-A0FB-DDEF5872BCB5}" dt="2023-03-27T20:20:12.316" v="60"/>
          <pc:sldLayoutMkLst>
            <pc:docMk/>
            <pc:sldMasterMk cId="0" sldId="2147483648"/>
            <pc:sldLayoutMk cId="3455749834" sldId="214748371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214ECDC-27AA-4BAE-B04E-533364742B70}" type="datetimeFigureOut">
              <a:rPr lang="es-ES_tradnl"/>
              <a:pPr>
                <a:defRPr/>
              </a:pPr>
              <a:t>26/9/24</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ES_tradnl"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_tradnl" noProof="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661DC0F2-0470-49B2-BD20-1BE6BAB0CFEB}" type="slidenum">
              <a:rPr lang="es-ES_tradnl" altLang="es-CL"/>
              <a:pPr/>
              <a:t>‹Nº›</a:t>
            </a:fld>
            <a:endParaRPr lang="es-ES_tradnl" altLang="es-CL"/>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2" name="Google Shape;36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S_tradn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ES_tradnl"/>
          </a:p>
        </p:txBody>
      </p:sp>
      <p:sp>
        <p:nvSpPr>
          <p:cNvPr id="4" name="Marcador de fecha 3"/>
          <p:cNvSpPr>
            <a:spLocks noGrp="1"/>
          </p:cNvSpPr>
          <p:nvPr>
            <p:ph type="dt" sz="half" idx="10"/>
          </p:nvPr>
        </p:nvSpPr>
        <p:spPr/>
        <p:txBody>
          <a:bodyPr/>
          <a:lstStyle>
            <a:lvl1pPr>
              <a:defRPr/>
            </a:lvl1pPr>
          </a:lstStyle>
          <a:p>
            <a:pPr>
              <a:defRPr/>
            </a:pPr>
            <a:fld id="{723CE86C-1FAA-476E-8610-6CF612D82F6D}" type="datetimeFigureOut">
              <a:rPr lang="es-ES_tradnl"/>
              <a:pPr>
                <a:defRPr/>
              </a:pPr>
              <a:t>26/9/24</a:t>
            </a:fld>
            <a:endParaRPr lang="es-ES_tradnl"/>
          </a:p>
        </p:txBody>
      </p:sp>
      <p:sp>
        <p:nvSpPr>
          <p:cNvPr id="5" name="Marcador de pie de página 4"/>
          <p:cNvSpPr>
            <a:spLocks noGrp="1"/>
          </p:cNvSpPr>
          <p:nvPr>
            <p:ph type="ftr" sz="quarter" idx="11"/>
          </p:nvPr>
        </p:nvSpPr>
        <p:spPr/>
        <p:txBody>
          <a:bodyPr/>
          <a:lstStyle>
            <a:lvl1pPr>
              <a:defRPr/>
            </a:lvl1pPr>
          </a:lstStyle>
          <a:p>
            <a:pPr>
              <a:defRPr/>
            </a:pPr>
            <a:endParaRPr lang="es-ES_tradnl"/>
          </a:p>
        </p:txBody>
      </p:sp>
      <p:sp>
        <p:nvSpPr>
          <p:cNvPr id="6" name="Marcador de número de diapositiva 5"/>
          <p:cNvSpPr>
            <a:spLocks noGrp="1"/>
          </p:cNvSpPr>
          <p:nvPr>
            <p:ph type="sldNum" sz="quarter" idx="12"/>
          </p:nvPr>
        </p:nvSpPr>
        <p:spPr/>
        <p:txBody>
          <a:bodyPr/>
          <a:lstStyle>
            <a:lvl1pPr>
              <a:defRPr/>
            </a:lvl1pPr>
          </a:lstStyle>
          <a:p>
            <a:fld id="{17FDA0F7-3317-4A90-85A9-784F1E0F6A0E}" type="slidenum">
              <a:rPr lang="es-ES_tradnl" altLang="es-CL"/>
              <a:pPr/>
              <a:t>‹Nº›</a:t>
            </a:fld>
            <a:endParaRPr lang="es-ES_tradnl" altLang="es-CL"/>
          </a:p>
        </p:txBody>
      </p:sp>
    </p:spTree>
    <p:extLst>
      <p:ext uri="{BB962C8B-B14F-4D97-AF65-F5344CB8AC3E}">
        <p14:creationId xmlns:p14="http://schemas.microsoft.com/office/powerpoint/2010/main" val="269372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4C38D573-BBF9-4466-8100-20705A6765C2}" type="datetimeFigureOut">
              <a:rPr lang="es-ES_tradnl"/>
              <a:pPr>
                <a:defRPr/>
              </a:pPr>
              <a:t>26/9/24</a:t>
            </a:fld>
            <a:endParaRPr lang="es-ES_tradnl"/>
          </a:p>
        </p:txBody>
      </p:sp>
      <p:sp>
        <p:nvSpPr>
          <p:cNvPr id="5" name="Marcador de pie de página 4"/>
          <p:cNvSpPr>
            <a:spLocks noGrp="1"/>
          </p:cNvSpPr>
          <p:nvPr>
            <p:ph type="ftr" sz="quarter" idx="11"/>
          </p:nvPr>
        </p:nvSpPr>
        <p:spPr/>
        <p:txBody>
          <a:bodyPr/>
          <a:lstStyle>
            <a:lvl1pPr>
              <a:defRPr/>
            </a:lvl1pPr>
          </a:lstStyle>
          <a:p>
            <a:pPr>
              <a:defRPr/>
            </a:pPr>
            <a:endParaRPr lang="es-ES_tradnl"/>
          </a:p>
        </p:txBody>
      </p:sp>
      <p:sp>
        <p:nvSpPr>
          <p:cNvPr id="6" name="Marcador de número de diapositiva 5"/>
          <p:cNvSpPr>
            <a:spLocks noGrp="1"/>
          </p:cNvSpPr>
          <p:nvPr>
            <p:ph type="sldNum" sz="quarter" idx="12"/>
          </p:nvPr>
        </p:nvSpPr>
        <p:spPr/>
        <p:txBody>
          <a:bodyPr/>
          <a:lstStyle>
            <a:lvl1pPr>
              <a:defRPr/>
            </a:lvl1pPr>
          </a:lstStyle>
          <a:p>
            <a:fld id="{64F13FBE-C0B8-4F7C-B7BE-9681116FC5EC}" type="slidenum">
              <a:rPr lang="es-ES_tradnl" altLang="es-CL"/>
              <a:pPr/>
              <a:t>‹Nº›</a:t>
            </a:fld>
            <a:endParaRPr lang="es-ES_tradnl" altLang="es-CL"/>
          </a:p>
        </p:txBody>
      </p:sp>
    </p:spTree>
    <p:extLst>
      <p:ext uri="{BB962C8B-B14F-4D97-AF65-F5344CB8AC3E}">
        <p14:creationId xmlns:p14="http://schemas.microsoft.com/office/powerpoint/2010/main" val="1856682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A3C05822-3120-4BF7-B215-1DFE2C6DC6A3}" type="datetimeFigureOut">
              <a:rPr lang="es-ES_tradnl"/>
              <a:pPr>
                <a:defRPr/>
              </a:pPr>
              <a:t>26/9/24</a:t>
            </a:fld>
            <a:endParaRPr lang="es-ES_tradnl"/>
          </a:p>
        </p:txBody>
      </p:sp>
      <p:sp>
        <p:nvSpPr>
          <p:cNvPr id="5" name="Marcador de pie de página 4"/>
          <p:cNvSpPr>
            <a:spLocks noGrp="1"/>
          </p:cNvSpPr>
          <p:nvPr>
            <p:ph type="ftr" sz="quarter" idx="11"/>
          </p:nvPr>
        </p:nvSpPr>
        <p:spPr/>
        <p:txBody>
          <a:bodyPr/>
          <a:lstStyle>
            <a:lvl1pPr>
              <a:defRPr/>
            </a:lvl1pPr>
          </a:lstStyle>
          <a:p>
            <a:pPr>
              <a:defRPr/>
            </a:pPr>
            <a:endParaRPr lang="es-ES_tradnl"/>
          </a:p>
        </p:txBody>
      </p:sp>
      <p:sp>
        <p:nvSpPr>
          <p:cNvPr id="6" name="Marcador de número de diapositiva 5"/>
          <p:cNvSpPr>
            <a:spLocks noGrp="1"/>
          </p:cNvSpPr>
          <p:nvPr>
            <p:ph type="sldNum" sz="quarter" idx="12"/>
          </p:nvPr>
        </p:nvSpPr>
        <p:spPr/>
        <p:txBody>
          <a:bodyPr/>
          <a:lstStyle>
            <a:lvl1pPr>
              <a:defRPr/>
            </a:lvl1pPr>
          </a:lstStyle>
          <a:p>
            <a:fld id="{F19D8483-F2FB-4D92-932B-BB90B8B7CC0E}" type="slidenum">
              <a:rPr lang="es-ES_tradnl" altLang="es-CL"/>
              <a:pPr/>
              <a:t>‹Nº›</a:t>
            </a:fld>
            <a:endParaRPr lang="es-ES_tradnl" altLang="es-CL"/>
          </a:p>
        </p:txBody>
      </p:sp>
    </p:spTree>
    <p:extLst>
      <p:ext uri="{BB962C8B-B14F-4D97-AF65-F5344CB8AC3E}">
        <p14:creationId xmlns:p14="http://schemas.microsoft.com/office/powerpoint/2010/main" val="345574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S_tradn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ES_tradnl"/>
          </a:p>
        </p:txBody>
      </p:sp>
      <p:sp>
        <p:nvSpPr>
          <p:cNvPr id="4" name="Marcador de fecha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23CE86C-1FAA-476E-8610-6CF612D82F6D}" type="datetimeFigureOut">
              <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26/9/24</a:t>
            </a:fld>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Marcador de pie de página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número de diapositiva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7FDA0F7-3317-4A90-85A9-784F1E0F6A0E}" type="slidenum">
              <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‹Nº›</a:t>
            </a:fld>
            <a:endPar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045535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95A1AB2-ABDE-4AA7-B0BA-B4771DBF257E}" type="datetimeFigureOut">
              <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26/9/24</a:t>
            </a:fld>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Marcador de pie de página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número de diapositiva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5CBBCA2-D1A3-4B4D-AC73-9D069169A434}" type="slidenum">
              <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‹Nº›</a:t>
            </a:fld>
            <a:endPar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836301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96A1A31-6B2F-42D4-9D8B-250D0522AC84}" type="datetimeFigureOut">
              <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26/9/24</a:t>
            </a:fld>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Marcador de pie de página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número de diapositiva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248B1C2-5544-4117-B964-FFA2790965CB}" type="slidenum">
              <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‹Nº›</a:t>
            </a:fld>
            <a:endPar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378625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CC90434-FF42-4568-BAFD-14D07093E120}" type="datetimeFigureOut">
              <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26/9/24</a:t>
            </a:fld>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pie de página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Marcador de número de diapositiva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1203834-0EF4-4D06-A8D3-876274F5BE0F}" type="slidenum">
              <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‹Nº›</a:t>
            </a:fld>
            <a:endPar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808821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ES_tradn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AE415DC-2033-47BD-86E8-F874CF6E7C58}" type="datetimeFigureOut">
              <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26/9/24</a:t>
            </a:fld>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Marcador de pie de página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Marcador de número de diapositiva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A3AF083-3250-4136-BEB9-7AF9A938BA7A}" type="slidenum">
              <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‹Nº›</a:t>
            </a:fld>
            <a:endPar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041225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fecha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688908FD-EE54-425E-B52D-A5E77FE0F4E1}" type="datetimeFigureOut">
              <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26/9/24</a:t>
            </a:fld>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Marcador de pie de página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Marcador de número de diapositiva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9C4D746-ECE6-4F12-9BD7-02F1A03DE9BC}" type="slidenum">
              <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‹Nº›</a:t>
            </a:fld>
            <a:endPar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839336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54B1D3B-28B6-43FE-A4A1-ACF50A9182C7}" type="datetimeFigureOut">
              <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26/9/24</a:t>
            </a:fld>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Marcador de pie de página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Marcador de número de diapositiva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46EC160-BB17-4C5C-A913-243CEE97784F}" type="slidenum">
              <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‹Nº›</a:t>
            </a:fld>
            <a:endPar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623758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22D298C-5E21-4FDC-838E-33C54A0835BE}" type="datetimeFigureOut">
              <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26/9/24</a:t>
            </a:fld>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pie de página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Marcador de número de diapositiva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01B316F-FC05-4AA9-8B17-611F2B66785A}" type="slidenum">
              <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‹Nº›</a:t>
            </a:fld>
            <a:endPar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8976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lvl1pPr>
              <a:defRPr/>
            </a:lvl1pPr>
          </a:lstStyle>
          <a:p>
            <a:pPr>
              <a:defRPr/>
            </a:pPr>
            <a:fld id="{E95A1AB2-ABDE-4AA7-B0BA-B4771DBF257E}" type="datetimeFigureOut">
              <a:rPr lang="es-ES_tradnl"/>
              <a:pPr>
                <a:defRPr/>
              </a:pPr>
              <a:t>26/9/24</a:t>
            </a:fld>
            <a:endParaRPr lang="es-ES_tradnl"/>
          </a:p>
        </p:txBody>
      </p:sp>
      <p:sp>
        <p:nvSpPr>
          <p:cNvPr id="5" name="Marcador de pie de página 4"/>
          <p:cNvSpPr>
            <a:spLocks noGrp="1"/>
          </p:cNvSpPr>
          <p:nvPr>
            <p:ph type="ftr" sz="quarter" idx="11"/>
          </p:nvPr>
        </p:nvSpPr>
        <p:spPr/>
        <p:txBody>
          <a:bodyPr/>
          <a:lstStyle>
            <a:lvl1pPr>
              <a:defRPr/>
            </a:lvl1pPr>
          </a:lstStyle>
          <a:p>
            <a:pPr>
              <a:defRPr/>
            </a:pPr>
            <a:endParaRPr lang="es-ES_tradnl"/>
          </a:p>
        </p:txBody>
      </p:sp>
      <p:sp>
        <p:nvSpPr>
          <p:cNvPr id="6" name="Marcador de número de diapositiva 5"/>
          <p:cNvSpPr>
            <a:spLocks noGrp="1"/>
          </p:cNvSpPr>
          <p:nvPr>
            <p:ph type="sldNum" sz="quarter" idx="12"/>
          </p:nvPr>
        </p:nvSpPr>
        <p:spPr/>
        <p:txBody>
          <a:bodyPr/>
          <a:lstStyle>
            <a:lvl1pPr>
              <a:defRPr/>
            </a:lvl1pPr>
          </a:lstStyle>
          <a:p>
            <a:fld id="{35CBBCA2-D1A3-4B4D-AC73-9D069169A434}" type="slidenum">
              <a:rPr lang="es-ES_tradnl" altLang="es-CL"/>
              <a:pPr/>
              <a:t>‹Nº›</a:t>
            </a:fld>
            <a:endParaRPr lang="es-ES_tradnl" altLang="es-CL"/>
          </a:p>
        </p:txBody>
      </p:sp>
    </p:spTree>
    <p:extLst>
      <p:ext uri="{BB962C8B-B14F-4D97-AF65-F5344CB8AC3E}">
        <p14:creationId xmlns:p14="http://schemas.microsoft.com/office/powerpoint/2010/main" val="254672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posición de imagen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65492E0-A143-485F-B68F-8CC91249D59B}" type="datetimeFigureOut">
              <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26/9/24</a:t>
            </a:fld>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pie de página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Marcador de número de diapositiva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DC192D6-CB19-4D76-BAD3-1D4E4EA927D1}" type="slidenum">
              <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‹Nº›</a:t>
            </a:fld>
            <a:endPar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8638330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C38D573-BBF9-4466-8100-20705A6765C2}" type="datetimeFigureOut">
              <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26/9/24</a:t>
            </a:fld>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Marcador de pie de página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número de diapositiva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4F13FBE-C0B8-4F7C-B7BE-9681116FC5EC}" type="slidenum">
              <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‹Nº›</a:t>
            </a:fld>
            <a:endPar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41672069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3C05822-3120-4BF7-B215-1DFE2C6DC6A3}" type="datetimeFigureOut">
              <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26/9/24</a:t>
            </a:fld>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Marcador de pie de página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número de diapositiva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19D8483-F2FB-4D92-932B-BB90B8B7CC0E}" type="slidenum">
              <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‹Nº›</a:t>
            </a:fld>
            <a:endPar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70350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lvl1pPr>
              <a:defRPr/>
            </a:lvl1pPr>
          </a:lstStyle>
          <a:p>
            <a:pPr>
              <a:defRPr/>
            </a:pPr>
            <a:fld id="{096A1A31-6B2F-42D4-9D8B-250D0522AC84}" type="datetimeFigureOut">
              <a:rPr lang="es-ES_tradnl"/>
              <a:pPr>
                <a:defRPr/>
              </a:pPr>
              <a:t>26/9/24</a:t>
            </a:fld>
            <a:endParaRPr lang="es-ES_tradnl"/>
          </a:p>
        </p:txBody>
      </p:sp>
      <p:sp>
        <p:nvSpPr>
          <p:cNvPr id="5" name="Marcador de pie de página 4"/>
          <p:cNvSpPr>
            <a:spLocks noGrp="1"/>
          </p:cNvSpPr>
          <p:nvPr>
            <p:ph type="ftr" sz="quarter" idx="11"/>
          </p:nvPr>
        </p:nvSpPr>
        <p:spPr/>
        <p:txBody>
          <a:bodyPr/>
          <a:lstStyle>
            <a:lvl1pPr>
              <a:defRPr/>
            </a:lvl1pPr>
          </a:lstStyle>
          <a:p>
            <a:pPr>
              <a:defRPr/>
            </a:pPr>
            <a:endParaRPr lang="es-ES_tradnl"/>
          </a:p>
        </p:txBody>
      </p:sp>
      <p:sp>
        <p:nvSpPr>
          <p:cNvPr id="6" name="Marcador de número de diapositiva 5"/>
          <p:cNvSpPr>
            <a:spLocks noGrp="1"/>
          </p:cNvSpPr>
          <p:nvPr>
            <p:ph type="sldNum" sz="quarter" idx="12"/>
          </p:nvPr>
        </p:nvSpPr>
        <p:spPr/>
        <p:txBody>
          <a:bodyPr/>
          <a:lstStyle>
            <a:lvl1pPr>
              <a:defRPr/>
            </a:lvl1pPr>
          </a:lstStyle>
          <a:p>
            <a:fld id="{4248B1C2-5544-4117-B964-FFA2790965CB}" type="slidenum">
              <a:rPr lang="es-ES_tradnl" altLang="es-CL"/>
              <a:pPr/>
              <a:t>‹Nº›</a:t>
            </a:fld>
            <a:endParaRPr lang="es-ES_tradnl" altLang="es-CL"/>
          </a:p>
        </p:txBody>
      </p:sp>
    </p:spTree>
    <p:extLst>
      <p:ext uri="{BB962C8B-B14F-4D97-AF65-F5344CB8AC3E}">
        <p14:creationId xmlns:p14="http://schemas.microsoft.com/office/powerpoint/2010/main" val="424472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3"/>
          <p:cNvSpPr>
            <a:spLocks noGrp="1"/>
          </p:cNvSpPr>
          <p:nvPr>
            <p:ph type="dt" sz="half" idx="10"/>
          </p:nvPr>
        </p:nvSpPr>
        <p:spPr/>
        <p:txBody>
          <a:bodyPr/>
          <a:lstStyle>
            <a:lvl1pPr>
              <a:defRPr/>
            </a:lvl1pPr>
          </a:lstStyle>
          <a:p>
            <a:pPr>
              <a:defRPr/>
            </a:pPr>
            <a:fld id="{5CC90434-FF42-4568-BAFD-14D07093E120}" type="datetimeFigureOut">
              <a:rPr lang="es-ES_tradnl"/>
              <a:pPr>
                <a:defRPr/>
              </a:pPr>
              <a:t>26/9/24</a:t>
            </a:fld>
            <a:endParaRPr lang="es-ES_tradnl"/>
          </a:p>
        </p:txBody>
      </p:sp>
      <p:sp>
        <p:nvSpPr>
          <p:cNvPr id="6" name="Marcador de pie de página 4"/>
          <p:cNvSpPr>
            <a:spLocks noGrp="1"/>
          </p:cNvSpPr>
          <p:nvPr>
            <p:ph type="ftr" sz="quarter" idx="11"/>
          </p:nvPr>
        </p:nvSpPr>
        <p:spPr/>
        <p:txBody>
          <a:bodyPr/>
          <a:lstStyle>
            <a:lvl1pPr>
              <a:defRPr/>
            </a:lvl1pPr>
          </a:lstStyle>
          <a:p>
            <a:pPr>
              <a:defRPr/>
            </a:pPr>
            <a:endParaRPr lang="es-ES_tradnl"/>
          </a:p>
        </p:txBody>
      </p:sp>
      <p:sp>
        <p:nvSpPr>
          <p:cNvPr id="7" name="Marcador de número de diapositiva 5"/>
          <p:cNvSpPr>
            <a:spLocks noGrp="1"/>
          </p:cNvSpPr>
          <p:nvPr>
            <p:ph type="sldNum" sz="quarter" idx="12"/>
          </p:nvPr>
        </p:nvSpPr>
        <p:spPr/>
        <p:txBody>
          <a:bodyPr/>
          <a:lstStyle>
            <a:lvl1pPr>
              <a:defRPr/>
            </a:lvl1pPr>
          </a:lstStyle>
          <a:p>
            <a:fld id="{81203834-0EF4-4D06-A8D3-876274F5BE0F}" type="slidenum">
              <a:rPr lang="es-ES_tradnl" altLang="es-CL"/>
              <a:pPr/>
              <a:t>‹Nº›</a:t>
            </a:fld>
            <a:endParaRPr lang="es-ES_tradnl" altLang="es-CL"/>
          </a:p>
        </p:txBody>
      </p:sp>
    </p:spTree>
    <p:extLst>
      <p:ext uri="{BB962C8B-B14F-4D97-AF65-F5344CB8AC3E}">
        <p14:creationId xmlns:p14="http://schemas.microsoft.com/office/powerpoint/2010/main" val="93972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ES_tradn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3"/>
          <p:cNvSpPr>
            <a:spLocks noGrp="1"/>
          </p:cNvSpPr>
          <p:nvPr>
            <p:ph type="dt" sz="half" idx="10"/>
          </p:nvPr>
        </p:nvSpPr>
        <p:spPr/>
        <p:txBody>
          <a:bodyPr/>
          <a:lstStyle>
            <a:lvl1pPr>
              <a:defRPr/>
            </a:lvl1pPr>
          </a:lstStyle>
          <a:p>
            <a:pPr>
              <a:defRPr/>
            </a:pPr>
            <a:fld id="{3AE415DC-2033-47BD-86E8-F874CF6E7C58}" type="datetimeFigureOut">
              <a:rPr lang="es-ES_tradnl"/>
              <a:pPr>
                <a:defRPr/>
              </a:pPr>
              <a:t>26/9/24</a:t>
            </a:fld>
            <a:endParaRPr lang="es-ES_tradnl"/>
          </a:p>
        </p:txBody>
      </p:sp>
      <p:sp>
        <p:nvSpPr>
          <p:cNvPr id="8" name="Marcador de pie de página 4"/>
          <p:cNvSpPr>
            <a:spLocks noGrp="1"/>
          </p:cNvSpPr>
          <p:nvPr>
            <p:ph type="ftr" sz="quarter" idx="11"/>
          </p:nvPr>
        </p:nvSpPr>
        <p:spPr/>
        <p:txBody>
          <a:bodyPr/>
          <a:lstStyle>
            <a:lvl1pPr>
              <a:defRPr/>
            </a:lvl1pPr>
          </a:lstStyle>
          <a:p>
            <a:pPr>
              <a:defRPr/>
            </a:pPr>
            <a:endParaRPr lang="es-ES_tradnl"/>
          </a:p>
        </p:txBody>
      </p:sp>
      <p:sp>
        <p:nvSpPr>
          <p:cNvPr id="9" name="Marcador de número de diapositiva 5"/>
          <p:cNvSpPr>
            <a:spLocks noGrp="1"/>
          </p:cNvSpPr>
          <p:nvPr>
            <p:ph type="sldNum" sz="quarter" idx="12"/>
          </p:nvPr>
        </p:nvSpPr>
        <p:spPr/>
        <p:txBody>
          <a:bodyPr/>
          <a:lstStyle>
            <a:lvl1pPr>
              <a:defRPr/>
            </a:lvl1pPr>
          </a:lstStyle>
          <a:p>
            <a:fld id="{6A3AF083-3250-4136-BEB9-7AF9A938BA7A}" type="slidenum">
              <a:rPr lang="es-ES_tradnl" altLang="es-CL"/>
              <a:pPr/>
              <a:t>‹Nº›</a:t>
            </a:fld>
            <a:endParaRPr lang="es-ES_tradnl" altLang="es-CL"/>
          </a:p>
        </p:txBody>
      </p:sp>
    </p:spTree>
    <p:extLst>
      <p:ext uri="{BB962C8B-B14F-4D97-AF65-F5344CB8AC3E}">
        <p14:creationId xmlns:p14="http://schemas.microsoft.com/office/powerpoint/2010/main" val="319215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fecha 3"/>
          <p:cNvSpPr>
            <a:spLocks noGrp="1"/>
          </p:cNvSpPr>
          <p:nvPr>
            <p:ph type="dt" sz="half" idx="10"/>
          </p:nvPr>
        </p:nvSpPr>
        <p:spPr/>
        <p:txBody>
          <a:bodyPr/>
          <a:lstStyle>
            <a:lvl1pPr>
              <a:defRPr/>
            </a:lvl1pPr>
          </a:lstStyle>
          <a:p>
            <a:pPr>
              <a:defRPr/>
            </a:pPr>
            <a:fld id="{688908FD-EE54-425E-B52D-A5E77FE0F4E1}" type="datetimeFigureOut">
              <a:rPr lang="es-ES_tradnl"/>
              <a:pPr>
                <a:defRPr/>
              </a:pPr>
              <a:t>26/9/24</a:t>
            </a:fld>
            <a:endParaRPr lang="es-ES_tradnl"/>
          </a:p>
        </p:txBody>
      </p:sp>
      <p:sp>
        <p:nvSpPr>
          <p:cNvPr id="4" name="Marcador de pie de página 4"/>
          <p:cNvSpPr>
            <a:spLocks noGrp="1"/>
          </p:cNvSpPr>
          <p:nvPr>
            <p:ph type="ftr" sz="quarter" idx="11"/>
          </p:nvPr>
        </p:nvSpPr>
        <p:spPr/>
        <p:txBody>
          <a:bodyPr/>
          <a:lstStyle>
            <a:lvl1pPr>
              <a:defRPr/>
            </a:lvl1pPr>
          </a:lstStyle>
          <a:p>
            <a:pPr>
              <a:defRPr/>
            </a:pPr>
            <a:endParaRPr lang="es-ES_tradnl"/>
          </a:p>
        </p:txBody>
      </p:sp>
      <p:sp>
        <p:nvSpPr>
          <p:cNvPr id="5" name="Marcador de número de diapositiva 5"/>
          <p:cNvSpPr>
            <a:spLocks noGrp="1"/>
          </p:cNvSpPr>
          <p:nvPr>
            <p:ph type="sldNum" sz="quarter" idx="12"/>
          </p:nvPr>
        </p:nvSpPr>
        <p:spPr/>
        <p:txBody>
          <a:bodyPr/>
          <a:lstStyle>
            <a:lvl1pPr>
              <a:defRPr/>
            </a:lvl1pPr>
          </a:lstStyle>
          <a:p>
            <a:fld id="{59C4D746-ECE6-4F12-9BD7-02F1A03DE9BC}" type="slidenum">
              <a:rPr lang="es-ES_tradnl" altLang="es-CL"/>
              <a:pPr/>
              <a:t>‹Nº›</a:t>
            </a:fld>
            <a:endParaRPr lang="es-ES_tradnl" altLang="es-CL"/>
          </a:p>
        </p:txBody>
      </p:sp>
    </p:spTree>
    <p:extLst>
      <p:ext uri="{BB962C8B-B14F-4D97-AF65-F5344CB8AC3E}">
        <p14:creationId xmlns:p14="http://schemas.microsoft.com/office/powerpoint/2010/main" val="1155446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454B1D3B-28B6-43FE-A4A1-ACF50A9182C7}" type="datetimeFigureOut">
              <a:rPr lang="es-ES_tradnl"/>
              <a:pPr>
                <a:defRPr/>
              </a:pPr>
              <a:t>26/9/24</a:t>
            </a:fld>
            <a:endParaRPr lang="es-ES_tradnl"/>
          </a:p>
        </p:txBody>
      </p:sp>
      <p:sp>
        <p:nvSpPr>
          <p:cNvPr id="3" name="Marcador de pie de página 4"/>
          <p:cNvSpPr>
            <a:spLocks noGrp="1"/>
          </p:cNvSpPr>
          <p:nvPr>
            <p:ph type="ftr" sz="quarter" idx="11"/>
          </p:nvPr>
        </p:nvSpPr>
        <p:spPr/>
        <p:txBody>
          <a:bodyPr/>
          <a:lstStyle>
            <a:lvl1pPr>
              <a:defRPr/>
            </a:lvl1pPr>
          </a:lstStyle>
          <a:p>
            <a:pPr>
              <a:defRPr/>
            </a:pPr>
            <a:endParaRPr lang="es-ES_tradnl"/>
          </a:p>
        </p:txBody>
      </p:sp>
      <p:sp>
        <p:nvSpPr>
          <p:cNvPr id="4" name="Marcador de número de diapositiva 5"/>
          <p:cNvSpPr>
            <a:spLocks noGrp="1"/>
          </p:cNvSpPr>
          <p:nvPr>
            <p:ph type="sldNum" sz="quarter" idx="12"/>
          </p:nvPr>
        </p:nvSpPr>
        <p:spPr/>
        <p:txBody>
          <a:bodyPr/>
          <a:lstStyle>
            <a:lvl1pPr>
              <a:defRPr/>
            </a:lvl1pPr>
          </a:lstStyle>
          <a:p>
            <a:fld id="{546EC160-BB17-4C5C-A913-243CEE97784F}" type="slidenum">
              <a:rPr lang="es-ES_tradnl" altLang="es-CL"/>
              <a:pPr/>
              <a:t>‹Nº›</a:t>
            </a:fld>
            <a:endParaRPr lang="es-ES_tradnl" altLang="es-CL"/>
          </a:p>
        </p:txBody>
      </p:sp>
    </p:spTree>
    <p:extLst>
      <p:ext uri="{BB962C8B-B14F-4D97-AF65-F5344CB8AC3E}">
        <p14:creationId xmlns:p14="http://schemas.microsoft.com/office/powerpoint/2010/main" val="292166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022D298C-5E21-4FDC-838E-33C54A0835BE}" type="datetimeFigureOut">
              <a:rPr lang="es-ES_tradnl"/>
              <a:pPr>
                <a:defRPr/>
              </a:pPr>
              <a:t>26/9/24</a:t>
            </a:fld>
            <a:endParaRPr lang="es-ES_tradnl"/>
          </a:p>
        </p:txBody>
      </p:sp>
      <p:sp>
        <p:nvSpPr>
          <p:cNvPr id="6" name="Marcador de pie de página 4"/>
          <p:cNvSpPr>
            <a:spLocks noGrp="1"/>
          </p:cNvSpPr>
          <p:nvPr>
            <p:ph type="ftr" sz="quarter" idx="11"/>
          </p:nvPr>
        </p:nvSpPr>
        <p:spPr/>
        <p:txBody>
          <a:bodyPr/>
          <a:lstStyle>
            <a:lvl1pPr>
              <a:defRPr/>
            </a:lvl1pPr>
          </a:lstStyle>
          <a:p>
            <a:pPr>
              <a:defRPr/>
            </a:pPr>
            <a:endParaRPr lang="es-ES_tradnl"/>
          </a:p>
        </p:txBody>
      </p:sp>
      <p:sp>
        <p:nvSpPr>
          <p:cNvPr id="7" name="Marcador de número de diapositiva 5"/>
          <p:cNvSpPr>
            <a:spLocks noGrp="1"/>
          </p:cNvSpPr>
          <p:nvPr>
            <p:ph type="sldNum" sz="quarter" idx="12"/>
          </p:nvPr>
        </p:nvSpPr>
        <p:spPr/>
        <p:txBody>
          <a:bodyPr/>
          <a:lstStyle>
            <a:lvl1pPr>
              <a:defRPr/>
            </a:lvl1pPr>
          </a:lstStyle>
          <a:p>
            <a:fld id="{F01B316F-FC05-4AA9-8B17-611F2B66785A}" type="slidenum">
              <a:rPr lang="es-ES_tradnl" altLang="es-CL"/>
              <a:pPr/>
              <a:t>‹Nº›</a:t>
            </a:fld>
            <a:endParaRPr lang="es-ES_tradnl" altLang="es-CL"/>
          </a:p>
        </p:txBody>
      </p:sp>
    </p:spTree>
    <p:extLst>
      <p:ext uri="{BB962C8B-B14F-4D97-AF65-F5344CB8AC3E}">
        <p14:creationId xmlns:p14="http://schemas.microsoft.com/office/powerpoint/2010/main" val="152470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posición de imagen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_tradnl" noProof="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A65492E0-A143-485F-B68F-8CC91249D59B}" type="datetimeFigureOut">
              <a:rPr lang="es-ES_tradnl"/>
              <a:pPr>
                <a:defRPr/>
              </a:pPr>
              <a:t>26/9/24</a:t>
            </a:fld>
            <a:endParaRPr lang="es-ES_tradnl"/>
          </a:p>
        </p:txBody>
      </p:sp>
      <p:sp>
        <p:nvSpPr>
          <p:cNvPr id="6" name="Marcador de pie de página 4"/>
          <p:cNvSpPr>
            <a:spLocks noGrp="1"/>
          </p:cNvSpPr>
          <p:nvPr>
            <p:ph type="ftr" sz="quarter" idx="11"/>
          </p:nvPr>
        </p:nvSpPr>
        <p:spPr/>
        <p:txBody>
          <a:bodyPr/>
          <a:lstStyle>
            <a:lvl1pPr>
              <a:defRPr/>
            </a:lvl1pPr>
          </a:lstStyle>
          <a:p>
            <a:pPr>
              <a:defRPr/>
            </a:pPr>
            <a:endParaRPr lang="es-ES_tradnl"/>
          </a:p>
        </p:txBody>
      </p:sp>
      <p:sp>
        <p:nvSpPr>
          <p:cNvPr id="7" name="Marcador de número de diapositiva 5"/>
          <p:cNvSpPr>
            <a:spLocks noGrp="1"/>
          </p:cNvSpPr>
          <p:nvPr>
            <p:ph type="sldNum" sz="quarter" idx="12"/>
          </p:nvPr>
        </p:nvSpPr>
        <p:spPr/>
        <p:txBody>
          <a:bodyPr/>
          <a:lstStyle>
            <a:lvl1pPr>
              <a:defRPr/>
            </a:lvl1pPr>
          </a:lstStyle>
          <a:p>
            <a:fld id="{EDC192D6-CB19-4D76-BAD3-1D4E4EA927D1}" type="slidenum">
              <a:rPr lang="es-ES_tradnl" altLang="es-CL"/>
              <a:pPr/>
              <a:t>‹Nº›</a:t>
            </a:fld>
            <a:endParaRPr lang="es-ES_tradnl" altLang="es-CL"/>
          </a:p>
        </p:txBody>
      </p:sp>
    </p:spTree>
    <p:extLst>
      <p:ext uri="{BB962C8B-B14F-4D97-AF65-F5344CB8AC3E}">
        <p14:creationId xmlns:p14="http://schemas.microsoft.com/office/powerpoint/2010/main" val="1631019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t="-1000" b="-1000"/>
          </a:stretch>
        </a:blip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modificar el estilo de título del patrón</a:t>
            </a:r>
            <a:endParaRPr lang="es-ES_tradnl" altLang="en-US"/>
          </a:p>
        </p:txBody>
      </p:sp>
      <p:sp>
        <p:nvSpPr>
          <p:cNvPr id="1027" name="Marcador de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Editar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endParaRPr lang="es-ES_tradnl" alt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40F057B8-E3CD-456E-9A46-2B8B20AF9933}" type="datetimeFigureOut">
              <a:rPr lang="es-ES_tradnl"/>
              <a:pPr>
                <a:defRPr/>
              </a:pPr>
              <a:t>26/9/24</a:t>
            </a:fld>
            <a:endParaRPr lang="es-ES_tradn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s-ES_tradn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F59D94CD-8797-4F90-8E76-E70F46B730A3}" type="slidenum">
              <a:rPr lang="es-ES_tradnl" altLang="es-CL"/>
              <a:pPr/>
              <a:t>‹Nº›</a:t>
            </a:fld>
            <a:endParaRPr lang="es-ES_tradnl" altLang="es-CL"/>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t="-1000" b="-1000"/>
          </a:stretch>
        </a:blip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a:t>Haga clic para modificar el estilo de título del patrón</a:t>
            </a:r>
            <a:endParaRPr lang="es-ES_tradnl" altLang="en-US"/>
          </a:p>
        </p:txBody>
      </p:sp>
      <p:sp>
        <p:nvSpPr>
          <p:cNvPr id="1027" name="Marcador de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a:t>Editar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endParaRPr lang="es-ES_tradnl" alt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0F057B8-E3CD-456E-9A46-2B8B20AF9933}" type="datetimeFigureOut">
              <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26/9/24</a:t>
            </a:fld>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_tradnl"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59D94CD-8797-4F90-8E76-E70F46B730A3}" type="slidenum">
              <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‹Nº›</a:t>
            </a:fld>
            <a:endParaRPr kumimoji="0" lang="es-ES_tradnl" altLang="es-CL" sz="12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3275122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Rectangle: Rounded Corners 22"/>
          <p:cNvSpPr/>
          <p:nvPr/>
        </p:nvSpPr>
        <p:spPr>
          <a:xfrm>
            <a:off x="3866607" y="3751199"/>
            <a:ext cx="7480662" cy="1767095"/>
          </a:xfrm>
          <a:prstGeom prst="roundRect">
            <a:avLst>
              <a:gd name="adj" fmla="val 7874"/>
            </a:avLst>
          </a:prstGeom>
          <a:solidFill>
            <a:schemeClr val="tx1">
              <a:alpha val="76000"/>
            </a:schemeClr>
          </a:solidFill>
          <a:ln>
            <a:noFill/>
            <a:prstDash val="lgDash"/>
          </a:ln>
          <a:effectLst/>
        </p:spPr>
        <p:style>
          <a:lnRef idx="2">
            <a:schemeClr val="accent1">
              <a:shade val="50000"/>
            </a:schemeClr>
          </a:lnRef>
          <a:fillRef idx="1">
            <a:schemeClr val="accent1"/>
          </a:fillRef>
          <a:effectRef idx="0">
            <a:schemeClr val="accent1"/>
          </a:effectRef>
          <a:fontRef idx="minor">
            <a:schemeClr val="lt1"/>
          </a:fontRef>
        </p:style>
        <p:txBody>
          <a:bodyPr rIns="540000" anchor="ctr"/>
          <a:lstStyle/>
          <a:p>
            <a:pPr algn="ctr">
              <a:defRPr/>
            </a:pPr>
            <a:endParaRPr lang="en-US" sz="2800" b="1" dirty="0"/>
          </a:p>
        </p:txBody>
      </p:sp>
      <p:sp>
        <p:nvSpPr>
          <p:cNvPr id="5" name="Título 1"/>
          <p:cNvSpPr>
            <a:spLocks noGrp="1"/>
          </p:cNvSpPr>
          <p:nvPr>
            <p:ph type="ctrTitle"/>
          </p:nvPr>
        </p:nvSpPr>
        <p:spPr>
          <a:xfrm>
            <a:off x="4047627" y="3986080"/>
            <a:ext cx="7165142" cy="1054388"/>
          </a:xfrm>
        </p:spPr>
        <p:txBody>
          <a:bodyPr rtlCol="0">
            <a:noAutofit/>
          </a:bodyPr>
          <a:lstStyle/>
          <a:p>
            <a:pPr algn="l" eaLnBrk="1" fontAlgn="auto" hangingPunct="1">
              <a:spcAft>
                <a:spcPts val="0"/>
              </a:spcAft>
              <a:defRPr/>
            </a:pPr>
            <a:r>
              <a:rPr lang="es-ES_tradnl" sz="5400" b="1" dirty="0">
                <a:solidFill>
                  <a:schemeClr val="bg1"/>
                </a:solidFill>
                <a:latin typeface="Arial" panose="020B0604020202020204" pitchFamily="34" charset="0"/>
                <a:cs typeface="Arial" panose="020B0604020202020204" pitchFamily="34" charset="0"/>
              </a:rPr>
              <a:t>Selección del Modelo</a:t>
            </a:r>
            <a:endParaRPr lang="es-ES_tradnl" sz="3200" b="1" dirty="0">
              <a:solidFill>
                <a:schemeClr val="bg1"/>
              </a:solidFill>
              <a:latin typeface="Arial" panose="020B0604020202020204" pitchFamily="34" charset="0"/>
              <a:cs typeface="Arial" panose="020B0604020202020204" pitchFamily="34" charset="0"/>
            </a:endParaRPr>
          </a:p>
        </p:txBody>
      </p:sp>
      <p:sp>
        <p:nvSpPr>
          <p:cNvPr id="6" name="Rectángulo 5"/>
          <p:cNvSpPr/>
          <p:nvPr/>
        </p:nvSpPr>
        <p:spPr>
          <a:xfrm>
            <a:off x="4103749" y="5685115"/>
            <a:ext cx="6096000" cy="800219"/>
          </a:xfrm>
          <a:prstGeom prst="rect">
            <a:avLst/>
          </a:prstGeom>
        </p:spPr>
        <p:txBody>
          <a:bodyPr>
            <a:spAutoFit/>
          </a:bodyPr>
          <a:lstStyle/>
          <a:p>
            <a:r>
              <a:rPr lang="es-ES" sz="1800" b="1" dirty="0">
                <a:solidFill>
                  <a:srgbClr val="FFFFFF"/>
                </a:solidFill>
                <a:latin typeface="Arial" panose="020B0604020202020204" pitchFamily="34" charset="0"/>
              </a:rPr>
              <a:t>Especialización en Ciencia de Datos</a:t>
            </a:r>
            <a:endParaRPr lang="es-ES" dirty="0"/>
          </a:p>
          <a:p>
            <a:br>
              <a:rPr lang="es-ES" dirty="0"/>
            </a:br>
            <a:endParaRPr lang="en-US" dirty="0"/>
          </a:p>
        </p:txBody>
      </p:sp>
    </p:spTree>
    <p:extLst>
      <p:ext uri="{BB962C8B-B14F-4D97-AF65-F5344CB8AC3E}">
        <p14:creationId xmlns:p14="http://schemas.microsoft.com/office/powerpoint/2010/main" val="199877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000" b="-1000"/>
          </a:stretch>
        </a:blipFill>
        <a:effectLst/>
      </p:bgPr>
    </p:bg>
    <p:spTree>
      <p:nvGrpSpPr>
        <p:cNvPr id="1" name=""/>
        <p:cNvGrpSpPr/>
        <p:nvPr/>
      </p:nvGrpSpPr>
      <p:grpSpPr>
        <a:xfrm>
          <a:off x="0" y="0"/>
          <a:ext cx="0" cy="0"/>
          <a:chOff x="0" y="0"/>
          <a:chExt cx="0" cy="0"/>
        </a:xfrm>
      </p:grpSpPr>
      <p:sp>
        <p:nvSpPr>
          <p:cNvPr id="19" name="Rectángulo redondeado 4">
            <a:extLst>
              <a:ext uri="{FF2B5EF4-FFF2-40B4-BE49-F238E27FC236}">
                <a16:creationId xmlns:a16="http://schemas.microsoft.com/office/drawing/2014/main" id="{F54B704E-F625-E3FA-92EA-8240924D3BF1}"/>
              </a:ext>
            </a:extLst>
          </p:cNvPr>
          <p:cNvSpPr/>
          <p:nvPr/>
        </p:nvSpPr>
        <p:spPr>
          <a:xfrm>
            <a:off x="1262567" y="1913814"/>
            <a:ext cx="9659567" cy="4455268"/>
          </a:xfrm>
          <a:prstGeom prst="roundRect">
            <a:avLst>
              <a:gd name="adj" fmla="val 2971"/>
            </a:avLst>
          </a:prstGeom>
          <a:solidFill>
            <a:schemeClr val="bg1"/>
          </a:solidFill>
          <a:ln w="38100">
            <a:solidFill>
              <a:srgbClr val="983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 name="Rectángulo redondeado 5"/>
          <p:cNvSpPr/>
          <p:nvPr/>
        </p:nvSpPr>
        <p:spPr>
          <a:xfrm>
            <a:off x="-719846" y="1031705"/>
            <a:ext cx="14134289" cy="732152"/>
          </a:xfrm>
          <a:prstGeom prst="roundRect">
            <a:avLst>
              <a:gd name="adj" fmla="val 2778"/>
            </a:avLst>
          </a:prstGeom>
          <a:gradFill flip="none" rotWithShape="1">
            <a:gsLst>
              <a:gs pos="0">
                <a:srgbClr val="983275">
                  <a:shade val="30000"/>
                  <a:satMod val="115000"/>
                </a:srgbClr>
              </a:gs>
              <a:gs pos="50000">
                <a:srgbClr val="983275">
                  <a:shade val="67500"/>
                  <a:satMod val="115000"/>
                </a:srgbClr>
              </a:gs>
              <a:gs pos="100000">
                <a:srgbClr val="983275">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s-ES_trad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ítulo 1"/>
          <p:cNvSpPr txBox="1">
            <a:spLocks/>
          </p:cNvSpPr>
          <p:nvPr/>
        </p:nvSpPr>
        <p:spPr bwMode="auto">
          <a:xfrm>
            <a:off x="1262567" y="359241"/>
            <a:ext cx="10782300" cy="498295"/>
          </a:xfrm>
          <a:prstGeom prst="rect">
            <a:avLst/>
          </a:prstGeom>
          <a:noFill/>
          <a:ln>
            <a:noFill/>
          </a:ln>
        </p:spPr>
        <p:txBody>
          <a:bodyPr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just" defTabSz="914400" rtl="0" eaLnBrk="1" fontAlgn="auto" latinLnBrk="0" hangingPunct="1">
              <a:lnSpc>
                <a:spcPct val="150000"/>
              </a:lnSpc>
              <a:spcBef>
                <a:spcPct val="0"/>
              </a:spcBef>
              <a:spcAft>
                <a:spcPts val="0"/>
              </a:spcAft>
              <a:buClrTx/>
              <a:buSzTx/>
              <a:buFontTx/>
              <a:buNone/>
              <a:tabLst/>
              <a:defRPr/>
            </a:pPr>
            <a:r>
              <a:rPr kumimoji="0" lang="es-ES" sz="32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j-ea"/>
                <a:cs typeface="Arial" panose="020B0604020202020204" pitchFamily="34" charset="0"/>
              </a:rPr>
              <a:t>Seleccionando el modelo en Python</a:t>
            </a:r>
          </a:p>
        </p:txBody>
      </p:sp>
      <p:sp>
        <p:nvSpPr>
          <p:cNvPr id="4" name="CuadroTexto 3"/>
          <p:cNvSpPr txBox="1"/>
          <p:nvPr/>
        </p:nvSpPr>
        <p:spPr>
          <a:xfrm>
            <a:off x="1262567" y="1163265"/>
            <a:ext cx="8949447" cy="369332"/>
          </a:xfrm>
          <a:prstGeom prst="rect">
            <a:avLst/>
          </a:prstGeom>
          <a:noFill/>
        </p:spPr>
        <p:txBody>
          <a:bodyPr wrap="square" rtlCol="0">
            <a:spAutoFit/>
          </a:bodyPr>
          <a:lstStyle/>
          <a:p>
            <a:pPr lvl="0" algn="just"/>
            <a:r>
              <a:rPr lang="es-ES" dirty="0">
                <a:solidFill>
                  <a:prstClr val="white"/>
                </a:solidFill>
                <a:latin typeface="Calibri" panose="020F0502020204030204"/>
              </a:rPr>
              <a:t>Eliminamos el predictor del modelo y volvemos a ajustar el modelo.</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CuadroTexto 11"/>
          <p:cNvSpPr txBox="1"/>
          <p:nvPr/>
        </p:nvSpPr>
        <p:spPr>
          <a:xfrm>
            <a:off x="7453437" y="2177512"/>
            <a:ext cx="3256718" cy="954107"/>
          </a:xfrm>
          <a:prstGeom prst="rect">
            <a:avLst/>
          </a:prstGeom>
          <a:noFill/>
        </p:spPr>
        <p:txBody>
          <a:bodyPr wrap="square" rtlCol="0">
            <a:spAutoFit/>
          </a:bodyPr>
          <a:lstStyle/>
          <a:p>
            <a:pPr algn="just"/>
            <a:r>
              <a:rPr lang="es-ES" sz="1400" dirty="0">
                <a:solidFill>
                  <a:schemeClr val="tx1">
                    <a:lumMod val="65000"/>
                    <a:lumOff val="35000"/>
                  </a:schemeClr>
                </a:solidFill>
                <a:latin typeface="+mn-lt"/>
              </a:rPr>
              <a:t>Se observa que no hay valores mayores que SL (0.05), por lo tanto, finalizamos el proceso de eliminación.</a:t>
            </a:r>
          </a:p>
          <a:p>
            <a:pPr algn="just"/>
            <a:endParaRPr lang="es-CL" sz="1400" dirty="0">
              <a:latin typeface="Source Sans Pro" panose="020B0503030403020204" pitchFamily="34" charset="0"/>
            </a:endParaRPr>
          </a:p>
        </p:txBody>
      </p:sp>
      <p:pic>
        <p:nvPicPr>
          <p:cNvPr id="14" name="Imagen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5432" y="2219543"/>
            <a:ext cx="288000" cy="288000"/>
          </a:xfrm>
          <a:prstGeom prst="rect">
            <a:avLst/>
          </a:prstGeom>
        </p:spPr>
      </p:pic>
      <p:pic>
        <p:nvPicPr>
          <p:cNvPr id="15" name="Imagen 14"/>
          <p:cNvPicPr>
            <a:picLocks noChangeAspect="1"/>
          </p:cNvPicPr>
          <p:nvPr/>
        </p:nvPicPr>
        <p:blipFill>
          <a:blip r:embed="rId4"/>
          <a:stretch>
            <a:fillRect/>
          </a:stretch>
        </p:blipFill>
        <p:spPr>
          <a:xfrm>
            <a:off x="1479813" y="2147821"/>
            <a:ext cx="4847835" cy="614515"/>
          </a:xfrm>
          <a:prstGeom prst="rect">
            <a:avLst/>
          </a:prstGeom>
        </p:spPr>
      </p:pic>
      <p:pic>
        <p:nvPicPr>
          <p:cNvPr id="16" name="Imagen 15"/>
          <p:cNvPicPr>
            <a:picLocks noChangeAspect="1"/>
          </p:cNvPicPr>
          <p:nvPr/>
        </p:nvPicPr>
        <p:blipFill>
          <a:blip r:embed="rId5"/>
          <a:stretch>
            <a:fillRect/>
          </a:stretch>
        </p:blipFill>
        <p:spPr>
          <a:xfrm>
            <a:off x="1479813" y="2709278"/>
            <a:ext cx="3845976" cy="3566138"/>
          </a:xfrm>
          <a:prstGeom prst="rect">
            <a:avLst/>
          </a:prstGeom>
        </p:spPr>
      </p:pic>
    </p:spTree>
    <p:extLst>
      <p:ext uri="{BB962C8B-B14F-4D97-AF65-F5344CB8AC3E}">
        <p14:creationId xmlns:p14="http://schemas.microsoft.com/office/powerpoint/2010/main" val="300835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000" b="-1000"/>
          </a:stretch>
        </a:blipFill>
        <a:effectLst/>
      </p:bgPr>
    </p:bg>
    <p:spTree>
      <p:nvGrpSpPr>
        <p:cNvPr id="1" name=""/>
        <p:cNvGrpSpPr/>
        <p:nvPr/>
      </p:nvGrpSpPr>
      <p:grpSpPr>
        <a:xfrm>
          <a:off x="0" y="0"/>
          <a:ext cx="0" cy="0"/>
          <a:chOff x="0" y="0"/>
          <a:chExt cx="0" cy="0"/>
        </a:xfrm>
      </p:grpSpPr>
      <p:sp>
        <p:nvSpPr>
          <p:cNvPr id="3" name="Título 1"/>
          <p:cNvSpPr txBox="1">
            <a:spLocks/>
          </p:cNvSpPr>
          <p:nvPr/>
        </p:nvSpPr>
        <p:spPr bwMode="auto">
          <a:xfrm>
            <a:off x="2198451" y="230659"/>
            <a:ext cx="10782300" cy="1008062"/>
          </a:xfrm>
          <a:prstGeom prst="rect">
            <a:avLst/>
          </a:prstGeom>
          <a:noFill/>
          <a:ln>
            <a:noFill/>
          </a:ln>
        </p:spPr>
        <p:txBody>
          <a:bodyPr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just" eaLnBrk="1" fontAlgn="auto" hangingPunct="1">
              <a:lnSpc>
                <a:spcPct val="150000"/>
              </a:lnSpc>
              <a:spcAft>
                <a:spcPts val="0"/>
              </a:spcAft>
              <a:defRPr/>
            </a:pPr>
            <a:r>
              <a:rPr lang="es-ES" sz="3200" dirty="0">
                <a:solidFill>
                  <a:prstClr val="white">
                    <a:lumMod val="50000"/>
                  </a:prstClr>
                </a:solidFill>
                <a:latin typeface="Arial" panose="020B0604020202020204" pitchFamily="34" charset="0"/>
                <a:cs typeface="Arial" panose="020B0604020202020204" pitchFamily="34" charset="0"/>
              </a:rPr>
              <a:t>Seleccionando el modelo en Python</a:t>
            </a:r>
            <a:endParaRPr lang="es-MX" sz="3200" dirty="0">
              <a:solidFill>
                <a:prstClr val="white">
                  <a:lumMod val="50000"/>
                </a:prstClr>
              </a:solidFill>
              <a:latin typeface="Arial" panose="020B0604020202020204" pitchFamily="34" charset="0"/>
              <a:cs typeface="Arial" panose="020B0604020202020204" pitchFamily="34" charset="0"/>
            </a:endParaRPr>
          </a:p>
        </p:txBody>
      </p:sp>
      <p:sp>
        <p:nvSpPr>
          <p:cNvPr id="16" name="Rectángulo redondeado 4">
            <a:extLst>
              <a:ext uri="{FF2B5EF4-FFF2-40B4-BE49-F238E27FC236}">
                <a16:creationId xmlns:a16="http://schemas.microsoft.com/office/drawing/2014/main" id="{EEF64A50-BFC1-6219-5B5B-FB92BB3A07A2}"/>
              </a:ext>
            </a:extLst>
          </p:cNvPr>
          <p:cNvSpPr/>
          <p:nvPr/>
        </p:nvSpPr>
        <p:spPr>
          <a:xfrm>
            <a:off x="2276272" y="1331239"/>
            <a:ext cx="7626485" cy="4271893"/>
          </a:xfrm>
          <a:prstGeom prst="roundRect">
            <a:avLst>
              <a:gd name="adj" fmla="val 2971"/>
            </a:avLst>
          </a:prstGeom>
          <a:solidFill>
            <a:schemeClr val="bg1"/>
          </a:solidFill>
          <a:ln w="38100">
            <a:solidFill>
              <a:srgbClr val="983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22" name="CuadroTexto 21"/>
          <p:cNvSpPr txBox="1"/>
          <p:nvPr/>
        </p:nvSpPr>
        <p:spPr>
          <a:xfrm>
            <a:off x="2479742" y="1554978"/>
            <a:ext cx="7174477" cy="1477328"/>
          </a:xfrm>
          <a:prstGeom prst="rect">
            <a:avLst/>
          </a:prstGeom>
          <a:noFill/>
        </p:spPr>
        <p:txBody>
          <a:bodyPr wrap="square" rtlCol="0">
            <a:spAutoFit/>
          </a:bodyPr>
          <a:lstStyle/>
          <a:p>
            <a:pPr algn="just"/>
            <a:r>
              <a:rPr lang="en-US" dirty="0" err="1">
                <a:solidFill>
                  <a:schemeClr val="tx1">
                    <a:lumMod val="65000"/>
                    <a:lumOff val="35000"/>
                  </a:schemeClr>
                </a:solidFill>
                <a:latin typeface="+mn-lt"/>
              </a:rPr>
              <a:t>Nuestro</a:t>
            </a:r>
            <a:r>
              <a:rPr lang="en-US" dirty="0">
                <a:solidFill>
                  <a:schemeClr val="tx1">
                    <a:lumMod val="65000"/>
                    <a:lumOff val="35000"/>
                  </a:schemeClr>
                </a:solidFill>
                <a:latin typeface="+mn-lt"/>
              </a:rPr>
              <a:t> </a:t>
            </a:r>
            <a:r>
              <a:rPr lang="en-US" dirty="0" err="1">
                <a:solidFill>
                  <a:schemeClr val="tx1">
                    <a:lumMod val="65000"/>
                    <a:lumOff val="35000"/>
                  </a:schemeClr>
                </a:solidFill>
                <a:latin typeface="+mn-lt"/>
              </a:rPr>
              <a:t>modelo</a:t>
            </a:r>
            <a:r>
              <a:rPr lang="en-US" dirty="0">
                <a:solidFill>
                  <a:schemeClr val="tx1">
                    <a:lumMod val="65000"/>
                    <a:lumOff val="35000"/>
                  </a:schemeClr>
                </a:solidFill>
                <a:latin typeface="+mn-lt"/>
              </a:rPr>
              <a:t> final </a:t>
            </a:r>
            <a:r>
              <a:rPr lang="en-US" dirty="0" err="1">
                <a:solidFill>
                  <a:schemeClr val="tx1">
                    <a:lumMod val="65000"/>
                    <a:lumOff val="35000"/>
                  </a:schemeClr>
                </a:solidFill>
                <a:latin typeface="+mn-lt"/>
              </a:rPr>
              <a:t>considera</a:t>
            </a:r>
            <a:r>
              <a:rPr lang="en-US" dirty="0">
                <a:solidFill>
                  <a:schemeClr val="tx1">
                    <a:lumMod val="65000"/>
                    <a:lumOff val="35000"/>
                  </a:schemeClr>
                </a:solidFill>
                <a:latin typeface="+mn-lt"/>
              </a:rPr>
              <a:t> las variables:</a:t>
            </a:r>
          </a:p>
          <a:p>
            <a:pPr algn="just"/>
            <a:endParaRPr lang="en-US" dirty="0">
              <a:solidFill>
                <a:schemeClr val="tx1">
                  <a:lumMod val="65000"/>
                  <a:lumOff val="35000"/>
                </a:schemeClr>
              </a:solidFill>
              <a:latin typeface="+mn-lt"/>
            </a:endParaRPr>
          </a:p>
          <a:p>
            <a:pPr algn="just"/>
            <a:r>
              <a:rPr lang="en-US" dirty="0">
                <a:solidFill>
                  <a:schemeClr val="tx1">
                    <a:lumMod val="65000"/>
                    <a:lumOff val="35000"/>
                  </a:schemeClr>
                </a:solidFill>
                <a:latin typeface="+mn-lt"/>
              </a:rPr>
              <a:t>       </a:t>
            </a:r>
            <a:r>
              <a:rPr lang="en-US" dirty="0" err="1">
                <a:solidFill>
                  <a:schemeClr val="tx1">
                    <a:lumMod val="65000"/>
                    <a:lumOff val="35000"/>
                  </a:schemeClr>
                </a:solidFill>
                <a:latin typeface="+mn-lt"/>
              </a:rPr>
              <a:t>Avg</a:t>
            </a:r>
            <a:r>
              <a:rPr lang="en-US" dirty="0">
                <a:solidFill>
                  <a:schemeClr val="tx1">
                    <a:lumMod val="65000"/>
                    <a:lumOff val="35000"/>
                  </a:schemeClr>
                </a:solidFill>
                <a:latin typeface="+mn-lt"/>
              </a:rPr>
              <a:t> Session Length.</a:t>
            </a:r>
          </a:p>
          <a:p>
            <a:pPr algn="just"/>
            <a:r>
              <a:rPr lang="en-US" dirty="0">
                <a:solidFill>
                  <a:schemeClr val="tx1">
                    <a:lumMod val="65000"/>
                    <a:lumOff val="35000"/>
                  </a:schemeClr>
                </a:solidFill>
                <a:latin typeface="+mn-lt"/>
              </a:rPr>
              <a:t>       Time on App.</a:t>
            </a:r>
          </a:p>
          <a:p>
            <a:pPr algn="just"/>
            <a:r>
              <a:rPr lang="en-US" dirty="0">
                <a:solidFill>
                  <a:schemeClr val="tx1">
                    <a:lumMod val="65000"/>
                    <a:lumOff val="35000"/>
                  </a:schemeClr>
                </a:solidFill>
                <a:latin typeface="+mn-lt"/>
              </a:rPr>
              <a:t>       Length of Membership.</a:t>
            </a:r>
          </a:p>
        </p:txBody>
      </p:sp>
      <p:pic>
        <p:nvPicPr>
          <p:cNvPr id="26" name="Imagen 25"/>
          <p:cNvPicPr>
            <a:picLocks noChangeAspect="1"/>
          </p:cNvPicPr>
          <p:nvPr/>
        </p:nvPicPr>
        <p:blipFill>
          <a:blip r:embed="rId3"/>
          <a:stretch>
            <a:fillRect/>
          </a:stretch>
        </p:blipFill>
        <p:spPr>
          <a:xfrm>
            <a:off x="2480893" y="3097505"/>
            <a:ext cx="7173326" cy="2267266"/>
          </a:xfrm>
          <a:prstGeom prst="rect">
            <a:avLst/>
          </a:prstGeom>
        </p:spPr>
      </p:pic>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1529" y="2221518"/>
            <a:ext cx="180000" cy="180000"/>
          </a:xfrm>
          <a:prstGeom prst="rect">
            <a:avLst/>
          </a:prstGeom>
          <a:ln>
            <a:noFill/>
          </a:ln>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48281" y="2490654"/>
            <a:ext cx="180000" cy="180000"/>
          </a:xfrm>
          <a:prstGeom prst="rect">
            <a:avLst/>
          </a:prstGeom>
          <a:ln>
            <a:noFill/>
          </a:ln>
        </p:spPr>
      </p:pic>
      <p:pic>
        <p:nvPicPr>
          <p:cNvPr id="11"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4767" y="2759788"/>
            <a:ext cx="180000" cy="180000"/>
          </a:xfrm>
          <a:prstGeom prst="rect">
            <a:avLst/>
          </a:prstGeom>
          <a:ln>
            <a:noFill/>
          </a:ln>
        </p:spPr>
      </p:pic>
    </p:spTree>
    <p:extLst>
      <p:ext uri="{BB962C8B-B14F-4D97-AF65-F5344CB8AC3E}">
        <p14:creationId xmlns:p14="http://schemas.microsoft.com/office/powerpoint/2010/main" val="80112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3"/>
          <p:cNvSpPr/>
          <p:nvPr/>
        </p:nvSpPr>
        <p:spPr>
          <a:xfrm>
            <a:off x="479375" y="1217075"/>
            <a:ext cx="10842000" cy="2064300"/>
          </a:xfrm>
          <a:prstGeom prst="roundRect">
            <a:avLst>
              <a:gd name="adj" fmla="val 2971"/>
            </a:avLst>
          </a:prstGeom>
          <a:gradFill>
            <a:gsLst>
              <a:gs pos="0">
                <a:srgbClr val="5B1744"/>
              </a:gs>
              <a:gs pos="50000">
                <a:srgbClr val="852262"/>
              </a:gs>
              <a:gs pos="100000">
                <a:srgbClr val="9F2A77"/>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23"/>
          <p:cNvSpPr txBox="1"/>
          <p:nvPr/>
        </p:nvSpPr>
        <p:spPr>
          <a:xfrm>
            <a:off x="330030" y="285748"/>
            <a:ext cx="10782300" cy="1008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Coeficiente de Determinación (R-cuadrado)</a:t>
            </a:r>
            <a:endParaRPr sz="3200">
              <a:solidFill>
                <a:srgbClr val="7F7F7F"/>
              </a:solidFill>
              <a:latin typeface="Arial"/>
              <a:ea typeface="Arial"/>
              <a:cs typeface="Arial"/>
              <a:sym typeface="Arial"/>
            </a:endParaRPr>
          </a:p>
        </p:txBody>
      </p:sp>
      <p:sp>
        <p:nvSpPr>
          <p:cNvPr id="367" name="Google Shape;367;p23"/>
          <p:cNvSpPr txBox="1"/>
          <p:nvPr/>
        </p:nvSpPr>
        <p:spPr>
          <a:xfrm>
            <a:off x="684100" y="1392250"/>
            <a:ext cx="10504800" cy="17547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800">
                <a:solidFill>
                  <a:schemeClr val="lt1"/>
                </a:solidFill>
                <a:latin typeface="Calibri"/>
                <a:ea typeface="Calibri"/>
                <a:cs typeface="Calibri"/>
                <a:sym typeface="Calibri"/>
              </a:rPr>
              <a:t>Mide cuán bien ajusta nuestro modelo a los datos, es decir, mide la proporción de varianza de la variable objetivo que el modelo es capaz de explicar. Este coeficiente oscila entre 0 y 1, correspondiendo a 1 el ajuste perfecto del modelo y a 0 cuando la variable de salida no reacciona a nuestros features.</a:t>
            </a:r>
            <a:endParaRPr/>
          </a:p>
          <a:p>
            <a:pPr marL="0" marR="0" lvl="0" indent="0" algn="just" rtl="0">
              <a:spcBef>
                <a:spcPts val="0"/>
              </a:spcBef>
              <a:spcAft>
                <a:spcPts val="0"/>
              </a:spcAft>
              <a:buNone/>
            </a:pPr>
            <a:endParaRPr sz="18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800">
                <a:solidFill>
                  <a:schemeClr val="lt1"/>
                </a:solidFill>
                <a:latin typeface="Calibri"/>
                <a:ea typeface="Calibri"/>
                <a:cs typeface="Calibri"/>
                <a:sym typeface="Calibri"/>
              </a:rPr>
              <a:t>En los modelos de aprendizaje de máquina regresivos, el </a:t>
            </a:r>
            <a:r>
              <a:rPr lang="es-ES" sz="1800" b="1">
                <a:solidFill>
                  <a:schemeClr val="lt1"/>
                </a:solidFill>
                <a:latin typeface="Calibri"/>
                <a:ea typeface="Calibri"/>
                <a:cs typeface="Calibri"/>
                <a:sym typeface="Calibri"/>
              </a:rPr>
              <a:t>score</a:t>
            </a:r>
            <a:r>
              <a:rPr lang="es-ES" sz="1800">
                <a:solidFill>
                  <a:schemeClr val="lt1"/>
                </a:solidFill>
                <a:latin typeface="Calibri"/>
                <a:ea typeface="Calibri"/>
                <a:cs typeface="Calibri"/>
                <a:sym typeface="Calibri"/>
              </a:rPr>
              <a:t> corresponde justamente al coeficiente de determinación.</a:t>
            </a:r>
            <a:endParaRPr sz="160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6"/>
                                        </p:tgtEl>
                                        <p:attrNameLst>
                                          <p:attrName>style.visibility</p:attrName>
                                        </p:attrNameLst>
                                      </p:cBhvr>
                                      <p:to>
                                        <p:strVal val="visible"/>
                                      </p:to>
                                    </p:set>
                                    <p:animEffect transition="in" filter="fade">
                                      <p:cBhvr>
                                        <p:cTn id="7" dur="500"/>
                                        <p:tgtEl>
                                          <p:spTgt spid="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Título 1"/>
          <p:cNvSpPr txBox="1">
            <a:spLocks/>
          </p:cNvSpPr>
          <p:nvPr/>
        </p:nvSpPr>
        <p:spPr bwMode="auto">
          <a:xfrm>
            <a:off x="1546133" y="130703"/>
            <a:ext cx="5603696" cy="68168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lvl="0" algn="just" eaLnBrk="1" fontAlgn="auto" hangingPunct="1">
              <a:lnSpc>
                <a:spcPct val="150000"/>
              </a:lnSpc>
              <a:spcAft>
                <a:spcPts val="0"/>
              </a:spcAft>
              <a:defRPr/>
            </a:pPr>
            <a:r>
              <a:rPr lang="es-MX" sz="3200" dirty="0">
                <a:solidFill>
                  <a:prstClr val="white">
                    <a:lumMod val="50000"/>
                  </a:prstClr>
                </a:solidFill>
                <a:latin typeface="Arial" panose="020B0604020202020204" pitchFamily="34" charset="0"/>
                <a:ea typeface="+mn-ea"/>
                <a:cs typeface="Arial" panose="020B0604020202020204" pitchFamily="34" charset="0"/>
              </a:rPr>
              <a:t>R Cuadrado</a:t>
            </a:r>
          </a:p>
        </p:txBody>
      </p:sp>
      <p:sp>
        <p:nvSpPr>
          <p:cNvPr id="5" name="Rectángulo redondeado 4">
            <a:extLst>
              <a:ext uri="{FF2B5EF4-FFF2-40B4-BE49-F238E27FC236}">
                <a16:creationId xmlns:a16="http://schemas.microsoft.com/office/drawing/2014/main" id="{EEF64A50-BFC1-6219-5B5B-FB92BB3A07A2}"/>
              </a:ext>
            </a:extLst>
          </p:cNvPr>
          <p:cNvSpPr/>
          <p:nvPr/>
        </p:nvSpPr>
        <p:spPr>
          <a:xfrm>
            <a:off x="1429401" y="932404"/>
            <a:ext cx="9358007" cy="5448941"/>
          </a:xfrm>
          <a:prstGeom prst="roundRect">
            <a:avLst>
              <a:gd name="adj" fmla="val 2971"/>
            </a:avLst>
          </a:prstGeom>
          <a:solidFill>
            <a:schemeClr val="bg1"/>
          </a:solidFill>
          <a:ln w="38100">
            <a:solidFill>
              <a:srgbClr val="983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err="1"/>
              <a:t>cccccc</a:t>
            </a:r>
            <a:endParaRPr lang="es-ES_tradnl" dirty="0"/>
          </a:p>
        </p:txBody>
      </p:sp>
      <p:grpSp>
        <p:nvGrpSpPr>
          <p:cNvPr id="6" name="Grupo 5"/>
          <p:cNvGrpSpPr/>
          <p:nvPr/>
        </p:nvGrpSpPr>
        <p:grpSpPr>
          <a:xfrm>
            <a:off x="7029524" y="1294029"/>
            <a:ext cx="2755937" cy="2086312"/>
            <a:chOff x="395536" y="1196752"/>
            <a:chExt cx="4321473" cy="3271462"/>
          </a:xfrm>
        </p:grpSpPr>
        <p:pic>
          <p:nvPicPr>
            <p:cNvPr id="7" name="Imagen 6"/>
            <p:cNvPicPr>
              <a:picLocks noChangeAspect="1"/>
            </p:cNvPicPr>
            <p:nvPr/>
          </p:nvPicPr>
          <p:blipFill>
            <a:blip r:embed="rId3"/>
            <a:stretch>
              <a:fillRect/>
            </a:stretch>
          </p:blipFill>
          <p:spPr>
            <a:xfrm>
              <a:off x="395536" y="1196752"/>
              <a:ext cx="4321473" cy="3271462"/>
            </a:xfrm>
            <a:prstGeom prst="rect">
              <a:avLst/>
            </a:prstGeom>
          </p:spPr>
        </p:pic>
        <p:cxnSp>
          <p:nvCxnSpPr>
            <p:cNvPr id="8" name="Conector recto 7"/>
            <p:cNvCxnSpPr/>
            <p:nvPr/>
          </p:nvCxnSpPr>
          <p:spPr>
            <a:xfrm>
              <a:off x="1797022" y="3037431"/>
              <a:ext cx="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a:off x="1355451" y="3356992"/>
              <a:ext cx="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771800" y="2692253"/>
              <a:ext cx="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4255390" y="1628800"/>
              <a:ext cx="0" cy="6480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3410346" y="1868639"/>
              <a:ext cx="0" cy="3600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flipV="1">
              <a:off x="755576" y="1412776"/>
              <a:ext cx="3816424" cy="273630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 name="CuadroTexto 13"/>
              <p:cNvSpPr txBox="1"/>
              <p:nvPr/>
            </p:nvSpPr>
            <p:spPr>
              <a:xfrm>
                <a:off x="3060241" y="1873424"/>
                <a:ext cx="2901336" cy="8405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sz="2000" i="1">
                              <a:latin typeface="Cambria Math" panose="02040503050406030204" pitchFamily="18" charset="0"/>
                            </a:rPr>
                          </m:ctrlPr>
                        </m:sSubPr>
                        <m:e>
                          <m:r>
                            <a:rPr lang="es-CL" sz="2000" i="1">
                              <a:latin typeface="Cambria Math" panose="02040503050406030204" pitchFamily="18" charset="0"/>
                            </a:rPr>
                            <m:t>𝑆𝑆</m:t>
                          </m:r>
                        </m:e>
                        <m:sub>
                          <m:r>
                            <a:rPr lang="es-CL" sz="2000" i="1">
                              <a:latin typeface="Cambria Math" panose="02040503050406030204" pitchFamily="18" charset="0"/>
                            </a:rPr>
                            <m:t>𝑟𝑒𝑠</m:t>
                          </m:r>
                        </m:sub>
                      </m:sSub>
                      <m:r>
                        <a:rPr lang="es-CL" sz="2000" i="1">
                          <a:latin typeface="Cambria Math" panose="02040503050406030204" pitchFamily="18" charset="0"/>
                        </a:rPr>
                        <m:t>=</m:t>
                      </m:r>
                      <m:nary>
                        <m:naryPr>
                          <m:chr m:val="∑"/>
                          <m:ctrlPr>
                            <a:rPr lang="es-CL" sz="2000" i="1">
                              <a:latin typeface="Cambria Math" panose="02040503050406030204" pitchFamily="18" charset="0"/>
                            </a:rPr>
                          </m:ctrlPr>
                        </m:naryPr>
                        <m:sub>
                          <m:r>
                            <m:rPr>
                              <m:brk m:alnAt="23"/>
                            </m:rPr>
                            <a:rPr lang="es-CL" sz="2000" i="1">
                              <a:latin typeface="Cambria Math" panose="02040503050406030204" pitchFamily="18" charset="0"/>
                            </a:rPr>
                            <m:t>𝑖</m:t>
                          </m:r>
                          <m:r>
                            <a:rPr lang="es-CL" sz="2000" i="1">
                              <a:latin typeface="Cambria Math" panose="02040503050406030204" pitchFamily="18" charset="0"/>
                            </a:rPr>
                            <m:t>=0</m:t>
                          </m:r>
                        </m:sub>
                        <m:sup>
                          <m:r>
                            <a:rPr lang="es-CL" sz="2000" i="1">
                              <a:latin typeface="Cambria Math" panose="02040503050406030204" pitchFamily="18" charset="0"/>
                            </a:rPr>
                            <m:t>𝑚</m:t>
                          </m:r>
                        </m:sup>
                        <m:e>
                          <m:sSup>
                            <m:sSupPr>
                              <m:ctrlPr>
                                <a:rPr lang="es-CL" sz="2000" i="1">
                                  <a:latin typeface="Cambria Math" panose="02040503050406030204" pitchFamily="18" charset="0"/>
                                </a:rPr>
                              </m:ctrlPr>
                            </m:sSupPr>
                            <m:e>
                              <m:r>
                                <a:rPr lang="es-CL" sz="2000" i="1">
                                  <a:latin typeface="Cambria Math" panose="02040503050406030204" pitchFamily="18" charset="0"/>
                                </a:rPr>
                                <m:t>(</m:t>
                              </m:r>
                              <m:sSub>
                                <m:sSubPr>
                                  <m:ctrlPr>
                                    <a:rPr lang="es-CL" sz="2000" i="1">
                                      <a:latin typeface="Cambria Math" panose="02040503050406030204" pitchFamily="18" charset="0"/>
                                    </a:rPr>
                                  </m:ctrlPr>
                                </m:sSubPr>
                                <m:e>
                                  <m:r>
                                    <a:rPr lang="es-CL" sz="2000" i="1">
                                      <a:latin typeface="Cambria Math" panose="02040503050406030204" pitchFamily="18" charset="0"/>
                                    </a:rPr>
                                    <m:t>𝑦</m:t>
                                  </m:r>
                                </m:e>
                                <m:sub>
                                  <m:r>
                                    <a:rPr lang="es-CL" sz="2000" i="1">
                                      <a:latin typeface="Cambria Math" panose="02040503050406030204" pitchFamily="18" charset="0"/>
                                    </a:rPr>
                                    <m:t>𝑖</m:t>
                                  </m:r>
                                </m:sub>
                              </m:sSub>
                              <m:r>
                                <a:rPr lang="es-CL" sz="2000" i="1">
                                  <a:latin typeface="Cambria Math" panose="02040503050406030204" pitchFamily="18" charset="0"/>
                                </a:rPr>
                                <m:t>−</m:t>
                              </m:r>
                              <m:acc>
                                <m:accPr>
                                  <m:chr m:val="̂"/>
                                  <m:ctrlPr>
                                    <a:rPr lang="es-CL" sz="2000" i="1">
                                      <a:latin typeface="Cambria Math" panose="02040503050406030204" pitchFamily="18" charset="0"/>
                                    </a:rPr>
                                  </m:ctrlPr>
                                </m:accPr>
                                <m:e>
                                  <m:sSub>
                                    <m:sSubPr>
                                      <m:ctrlPr>
                                        <a:rPr lang="es-CL" sz="2000" i="1">
                                          <a:latin typeface="Cambria Math" panose="02040503050406030204" pitchFamily="18" charset="0"/>
                                        </a:rPr>
                                      </m:ctrlPr>
                                    </m:sSubPr>
                                    <m:e>
                                      <m:r>
                                        <a:rPr lang="es-CL" sz="2000" i="1">
                                          <a:latin typeface="Cambria Math" panose="02040503050406030204" pitchFamily="18" charset="0"/>
                                        </a:rPr>
                                        <m:t>𝑦</m:t>
                                      </m:r>
                                    </m:e>
                                    <m:sub>
                                      <m:r>
                                        <a:rPr lang="es-CL" sz="2000" i="1">
                                          <a:latin typeface="Cambria Math" panose="02040503050406030204" pitchFamily="18" charset="0"/>
                                        </a:rPr>
                                        <m:t>𝑖</m:t>
                                      </m:r>
                                    </m:sub>
                                  </m:sSub>
                                </m:e>
                              </m:acc>
                              <m:r>
                                <a:rPr lang="es-CL" sz="2000" i="1">
                                  <a:latin typeface="Cambria Math" panose="02040503050406030204" pitchFamily="18" charset="0"/>
                                </a:rPr>
                                <m:t>)</m:t>
                              </m:r>
                            </m:e>
                            <m:sup>
                              <m:r>
                                <a:rPr lang="es-CL" sz="2000" i="1">
                                  <a:latin typeface="Cambria Math" panose="02040503050406030204" pitchFamily="18" charset="0"/>
                                </a:rPr>
                                <m:t>2</m:t>
                              </m:r>
                            </m:sup>
                          </m:sSup>
                        </m:e>
                      </m:nary>
                    </m:oMath>
                  </m:oMathPara>
                </a14:m>
                <a:endParaRPr lang="es-CL" sz="2000" dirty="0"/>
              </a:p>
            </p:txBody>
          </p:sp>
        </mc:Choice>
        <mc:Fallback xmlns="">
          <p:sp>
            <p:nvSpPr>
              <p:cNvPr id="14" name="CuadroTexto 13"/>
              <p:cNvSpPr txBox="1">
                <a:spLocks noRot="1" noChangeAspect="1" noMove="1" noResize="1" noEditPoints="1" noAdjustHandles="1" noChangeArrowheads="1" noChangeShapeType="1" noTextEdit="1"/>
              </p:cNvSpPr>
              <p:nvPr/>
            </p:nvSpPr>
            <p:spPr>
              <a:xfrm>
                <a:off x="3060241" y="1873424"/>
                <a:ext cx="2901336" cy="840551"/>
              </a:xfrm>
              <a:prstGeom prst="rect">
                <a:avLst/>
              </a:prstGeom>
              <a:blipFill>
                <a:blip r:embed="rId4"/>
                <a:stretch>
                  <a:fillRect/>
                </a:stretch>
              </a:blipFill>
            </p:spPr>
            <p:txBody>
              <a:bodyPr/>
              <a:lstStyle/>
              <a:p>
                <a:r>
                  <a:rPr lang="en-US">
                    <a:noFill/>
                  </a:rPr>
                  <a:t> </a:t>
                </a:r>
              </a:p>
            </p:txBody>
          </p:sp>
        </mc:Fallback>
      </mc:AlternateContent>
      <p:sp>
        <p:nvSpPr>
          <p:cNvPr id="15" name="CuadroTexto 14"/>
          <p:cNvSpPr txBox="1"/>
          <p:nvPr/>
        </p:nvSpPr>
        <p:spPr>
          <a:xfrm>
            <a:off x="2057660" y="1166546"/>
            <a:ext cx="2544286" cy="369332"/>
          </a:xfrm>
          <a:prstGeom prst="rect">
            <a:avLst/>
          </a:prstGeom>
          <a:noFill/>
        </p:spPr>
        <p:txBody>
          <a:bodyPr wrap="none" rtlCol="0">
            <a:spAutoFit/>
          </a:bodyPr>
          <a:lstStyle/>
          <a:p>
            <a:r>
              <a:rPr lang="es-CL" dirty="0">
                <a:solidFill>
                  <a:schemeClr val="tx1">
                    <a:lumMod val="65000"/>
                    <a:lumOff val="35000"/>
                  </a:schemeClr>
                </a:solidFill>
                <a:latin typeface="Source Sans Pro" panose="020B0503030403020204" pitchFamily="34" charset="0"/>
              </a:rPr>
              <a:t>Sum of </a:t>
            </a:r>
            <a:r>
              <a:rPr lang="es-CL" dirty="0" err="1">
                <a:solidFill>
                  <a:schemeClr val="tx1">
                    <a:lumMod val="65000"/>
                    <a:lumOff val="35000"/>
                  </a:schemeClr>
                </a:solidFill>
                <a:latin typeface="Source Sans Pro" panose="020B0503030403020204" pitchFamily="34" charset="0"/>
              </a:rPr>
              <a:t>Squared</a:t>
            </a:r>
            <a:r>
              <a:rPr lang="es-CL" dirty="0">
                <a:solidFill>
                  <a:schemeClr val="tx1">
                    <a:lumMod val="65000"/>
                    <a:lumOff val="35000"/>
                  </a:schemeClr>
                </a:solidFill>
                <a:latin typeface="Source Sans Pro" panose="020B0503030403020204" pitchFamily="34" charset="0"/>
              </a:rPr>
              <a:t> </a:t>
            </a:r>
            <a:r>
              <a:rPr lang="es-CL" dirty="0" err="1">
                <a:solidFill>
                  <a:schemeClr val="tx1">
                    <a:lumMod val="65000"/>
                    <a:lumOff val="35000"/>
                  </a:schemeClr>
                </a:solidFill>
                <a:latin typeface="Source Sans Pro" panose="020B0503030403020204" pitchFamily="34" charset="0"/>
              </a:rPr>
              <a:t>Errors</a:t>
            </a:r>
            <a:endParaRPr lang="es-CL" dirty="0">
              <a:solidFill>
                <a:schemeClr val="tx1">
                  <a:lumMod val="65000"/>
                  <a:lumOff val="35000"/>
                </a:schemeClr>
              </a:solidFill>
              <a:latin typeface="Source Sans Pro" panose="020B0503030403020204" pitchFamily="34" charset="0"/>
            </a:endParaRPr>
          </a:p>
        </p:txBody>
      </p:sp>
      <p:pic>
        <p:nvPicPr>
          <p:cNvPr id="16" name="Imagen 15"/>
          <p:cNvPicPr>
            <a:picLocks noChangeAspect="1"/>
          </p:cNvPicPr>
          <p:nvPr/>
        </p:nvPicPr>
        <p:blipFill>
          <a:blip r:embed="rId3"/>
          <a:stretch>
            <a:fillRect/>
          </a:stretch>
        </p:blipFill>
        <p:spPr>
          <a:xfrm>
            <a:off x="7029524" y="4182042"/>
            <a:ext cx="2755937" cy="2086312"/>
          </a:xfrm>
          <a:prstGeom prst="rect">
            <a:avLst/>
          </a:prstGeom>
        </p:spPr>
      </p:pic>
      <mc:AlternateContent xmlns:mc="http://schemas.openxmlformats.org/markup-compatibility/2006" xmlns:a14="http://schemas.microsoft.com/office/drawing/2010/main">
        <mc:Choice Requires="a14">
          <p:sp>
            <p:nvSpPr>
              <p:cNvPr id="17" name="CuadroTexto 16"/>
              <p:cNvSpPr txBox="1"/>
              <p:nvPr/>
            </p:nvSpPr>
            <p:spPr>
              <a:xfrm>
                <a:off x="3112992" y="4573147"/>
                <a:ext cx="2901336" cy="8405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sz="2000" i="1">
                              <a:latin typeface="Cambria Math" panose="02040503050406030204" pitchFamily="18" charset="0"/>
                            </a:rPr>
                          </m:ctrlPr>
                        </m:sSubPr>
                        <m:e>
                          <m:r>
                            <a:rPr lang="es-CL" sz="2000" i="1">
                              <a:latin typeface="Cambria Math" panose="02040503050406030204" pitchFamily="18" charset="0"/>
                            </a:rPr>
                            <m:t>𝑆𝑆</m:t>
                          </m:r>
                        </m:e>
                        <m:sub>
                          <m:r>
                            <a:rPr lang="es-CL" sz="2000" i="1">
                              <a:latin typeface="Cambria Math" panose="02040503050406030204" pitchFamily="18" charset="0"/>
                            </a:rPr>
                            <m:t>𝑡𝑜𝑡</m:t>
                          </m:r>
                        </m:sub>
                      </m:sSub>
                      <m:r>
                        <a:rPr lang="es-CL" sz="2000" i="1">
                          <a:latin typeface="Cambria Math" panose="02040503050406030204" pitchFamily="18" charset="0"/>
                        </a:rPr>
                        <m:t>=</m:t>
                      </m:r>
                      <m:nary>
                        <m:naryPr>
                          <m:chr m:val="∑"/>
                          <m:ctrlPr>
                            <a:rPr lang="es-CL" sz="2000" i="1">
                              <a:latin typeface="Cambria Math" panose="02040503050406030204" pitchFamily="18" charset="0"/>
                            </a:rPr>
                          </m:ctrlPr>
                        </m:naryPr>
                        <m:sub>
                          <m:r>
                            <m:rPr>
                              <m:brk m:alnAt="23"/>
                            </m:rPr>
                            <a:rPr lang="es-CL" sz="2000" i="1">
                              <a:latin typeface="Cambria Math" panose="02040503050406030204" pitchFamily="18" charset="0"/>
                            </a:rPr>
                            <m:t>𝑖</m:t>
                          </m:r>
                          <m:r>
                            <a:rPr lang="es-CL" sz="2000" i="1">
                              <a:latin typeface="Cambria Math" panose="02040503050406030204" pitchFamily="18" charset="0"/>
                            </a:rPr>
                            <m:t>=0</m:t>
                          </m:r>
                        </m:sub>
                        <m:sup>
                          <m:r>
                            <a:rPr lang="es-CL" sz="2000" i="1">
                              <a:latin typeface="Cambria Math" panose="02040503050406030204" pitchFamily="18" charset="0"/>
                            </a:rPr>
                            <m:t>𝑚</m:t>
                          </m:r>
                        </m:sup>
                        <m:e>
                          <m:sSup>
                            <m:sSupPr>
                              <m:ctrlPr>
                                <a:rPr lang="es-CL" sz="2000" i="1">
                                  <a:latin typeface="Cambria Math" panose="02040503050406030204" pitchFamily="18" charset="0"/>
                                </a:rPr>
                              </m:ctrlPr>
                            </m:sSupPr>
                            <m:e>
                              <m:r>
                                <a:rPr lang="es-CL" sz="2000" i="1">
                                  <a:latin typeface="Cambria Math" panose="02040503050406030204" pitchFamily="18" charset="0"/>
                                </a:rPr>
                                <m:t>(</m:t>
                              </m:r>
                              <m:sSub>
                                <m:sSubPr>
                                  <m:ctrlPr>
                                    <a:rPr lang="es-CL" sz="2000" i="1">
                                      <a:latin typeface="Cambria Math" panose="02040503050406030204" pitchFamily="18" charset="0"/>
                                    </a:rPr>
                                  </m:ctrlPr>
                                </m:sSubPr>
                                <m:e>
                                  <m:r>
                                    <a:rPr lang="es-CL" sz="2000" i="1">
                                      <a:latin typeface="Cambria Math" panose="02040503050406030204" pitchFamily="18" charset="0"/>
                                    </a:rPr>
                                    <m:t>𝑦</m:t>
                                  </m:r>
                                </m:e>
                                <m:sub>
                                  <m:r>
                                    <a:rPr lang="es-CL" sz="2000" i="1">
                                      <a:latin typeface="Cambria Math" panose="02040503050406030204" pitchFamily="18" charset="0"/>
                                    </a:rPr>
                                    <m:t>𝑖</m:t>
                                  </m:r>
                                </m:sub>
                              </m:sSub>
                              <m:r>
                                <a:rPr lang="es-CL" sz="2000" i="1">
                                  <a:latin typeface="Cambria Math" panose="02040503050406030204" pitchFamily="18" charset="0"/>
                                </a:rPr>
                                <m:t>−</m:t>
                              </m:r>
                              <m:sSub>
                                <m:sSubPr>
                                  <m:ctrlPr>
                                    <a:rPr lang="es-CL" sz="2000" i="1">
                                      <a:latin typeface="Cambria Math" panose="02040503050406030204" pitchFamily="18" charset="0"/>
                                    </a:rPr>
                                  </m:ctrlPr>
                                </m:sSubPr>
                                <m:e>
                                  <m:r>
                                    <a:rPr lang="es-CL" sz="2000" i="1">
                                      <a:latin typeface="Cambria Math" panose="02040503050406030204" pitchFamily="18" charset="0"/>
                                    </a:rPr>
                                    <m:t>𝑦</m:t>
                                  </m:r>
                                </m:e>
                                <m:sub>
                                  <m:r>
                                    <a:rPr lang="es-CL" sz="2000" i="1">
                                      <a:latin typeface="Cambria Math" panose="02040503050406030204" pitchFamily="18" charset="0"/>
                                    </a:rPr>
                                    <m:t>𝑎𝑣𝑔</m:t>
                                  </m:r>
                                </m:sub>
                              </m:sSub>
                              <m:r>
                                <a:rPr lang="es-CL" sz="2000" i="1">
                                  <a:latin typeface="Cambria Math" panose="02040503050406030204" pitchFamily="18" charset="0"/>
                                </a:rPr>
                                <m:t>)</m:t>
                              </m:r>
                            </m:e>
                            <m:sup>
                              <m:r>
                                <a:rPr lang="es-CL" sz="2000" i="1">
                                  <a:latin typeface="Cambria Math" panose="02040503050406030204" pitchFamily="18" charset="0"/>
                                </a:rPr>
                                <m:t>2</m:t>
                              </m:r>
                            </m:sup>
                          </m:sSup>
                        </m:e>
                      </m:nary>
                    </m:oMath>
                  </m:oMathPara>
                </a14:m>
                <a:endParaRPr lang="es-CL" sz="2000" dirty="0"/>
              </a:p>
            </p:txBody>
          </p:sp>
        </mc:Choice>
        <mc:Fallback xmlns="">
          <p:sp>
            <p:nvSpPr>
              <p:cNvPr id="17" name="CuadroTexto 16"/>
              <p:cNvSpPr txBox="1">
                <a:spLocks noRot="1" noChangeAspect="1" noMove="1" noResize="1" noEditPoints="1" noAdjustHandles="1" noChangeArrowheads="1" noChangeShapeType="1" noTextEdit="1"/>
              </p:cNvSpPr>
              <p:nvPr/>
            </p:nvSpPr>
            <p:spPr>
              <a:xfrm>
                <a:off x="3112992" y="4573147"/>
                <a:ext cx="2901336" cy="840551"/>
              </a:xfrm>
              <a:prstGeom prst="rect">
                <a:avLst/>
              </a:prstGeom>
              <a:blipFill>
                <a:blip r:embed="rId5"/>
                <a:stretch>
                  <a:fillRect/>
                </a:stretch>
              </a:blipFill>
            </p:spPr>
            <p:txBody>
              <a:bodyPr/>
              <a:lstStyle/>
              <a:p>
                <a:r>
                  <a:rPr lang="en-US">
                    <a:noFill/>
                  </a:rPr>
                  <a:t> </a:t>
                </a:r>
              </a:p>
            </p:txBody>
          </p:sp>
        </mc:Fallback>
      </mc:AlternateContent>
      <p:sp>
        <p:nvSpPr>
          <p:cNvPr id="18" name="CuadroTexto 17"/>
          <p:cNvSpPr txBox="1"/>
          <p:nvPr/>
        </p:nvSpPr>
        <p:spPr>
          <a:xfrm>
            <a:off x="2087004" y="4039362"/>
            <a:ext cx="2403287" cy="369332"/>
          </a:xfrm>
          <a:prstGeom prst="rect">
            <a:avLst/>
          </a:prstGeom>
          <a:noFill/>
        </p:spPr>
        <p:txBody>
          <a:bodyPr wrap="none" rtlCol="0">
            <a:spAutoFit/>
          </a:bodyPr>
          <a:lstStyle/>
          <a:p>
            <a:r>
              <a:rPr lang="es-CL" dirty="0">
                <a:solidFill>
                  <a:schemeClr val="tx1">
                    <a:lumMod val="65000"/>
                    <a:lumOff val="35000"/>
                  </a:schemeClr>
                </a:solidFill>
                <a:latin typeface="Source Sans Pro" panose="020B0503030403020204" pitchFamily="34" charset="0"/>
              </a:rPr>
              <a:t>Total Sum of </a:t>
            </a:r>
            <a:r>
              <a:rPr lang="es-CL" dirty="0" err="1">
                <a:solidFill>
                  <a:schemeClr val="tx1">
                    <a:lumMod val="65000"/>
                    <a:lumOff val="35000"/>
                  </a:schemeClr>
                </a:solidFill>
                <a:latin typeface="Source Sans Pro" panose="020B0503030403020204" pitchFamily="34" charset="0"/>
              </a:rPr>
              <a:t>Squared</a:t>
            </a:r>
            <a:endParaRPr lang="es-CL" dirty="0">
              <a:solidFill>
                <a:schemeClr val="tx1">
                  <a:lumMod val="65000"/>
                  <a:lumOff val="35000"/>
                </a:schemeClr>
              </a:solidFill>
              <a:latin typeface="Source Sans Pro" panose="020B0503030403020204" pitchFamily="34" charset="0"/>
            </a:endParaRPr>
          </a:p>
        </p:txBody>
      </p:sp>
    </p:spTree>
    <p:extLst>
      <p:ext uri="{BB962C8B-B14F-4D97-AF65-F5344CB8AC3E}">
        <p14:creationId xmlns:p14="http://schemas.microsoft.com/office/powerpoint/2010/main" val="204154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000" b="-1000"/>
          </a:stretch>
        </a:blipFill>
        <a:effectLst/>
      </p:bgPr>
    </p:bg>
    <p:spTree>
      <p:nvGrpSpPr>
        <p:cNvPr id="1" name=""/>
        <p:cNvGrpSpPr/>
        <p:nvPr/>
      </p:nvGrpSpPr>
      <p:grpSpPr>
        <a:xfrm>
          <a:off x="0" y="0"/>
          <a:ext cx="0" cy="0"/>
          <a:chOff x="0" y="0"/>
          <a:chExt cx="0" cy="0"/>
        </a:xfrm>
      </p:grpSpPr>
      <p:sp>
        <p:nvSpPr>
          <p:cNvPr id="5" name="Título 1"/>
          <p:cNvSpPr txBox="1">
            <a:spLocks/>
          </p:cNvSpPr>
          <p:nvPr/>
        </p:nvSpPr>
        <p:spPr bwMode="auto">
          <a:xfrm>
            <a:off x="1409700" y="107225"/>
            <a:ext cx="10782300" cy="1008062"/>
          </a:xfrm>
          <a:prstGeom prst="rect">
            <a:avLst/>
          </a:prstGeom>
          <a:noFill/>
          <a:ln>
            <a:noFill/>
          </a:ln>
        </p:spPr>
        <p:txBody>
          <a:bodyPr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lnSpc>
                <a:spcPct val="150000"/>
              </a:lnSpc>
              <a:spcAft>
                <a:spcPts val="0"/>
              </a:spcAft>
              <a:defRPr/>
            </a:pPr>
            <a:r>
              <a:rPr lang="es-MX" sz="3200" dirty="0">
                <a:solidFill>
                  <a:schemeClr val="bg1">
                    <a:lumMod val="50000"/>
                  </a:schemeClr>
                </a:solidFill>
                <a:latin typeface="Arial" panose="020B0604020202020204" pitchFamily="34" charset="0"/>
                <a:cs typeface="Arial" panose="020B0604020202020204" pitchFamily="34" charset="0"/>
              </a:rPr>
              <a:t>R Cuadrado</a:t>
            </a:r>
          </a:p>
        </p:txBody>
      </p:sp>
      <p:sp>
        <p:nvSpPr>
          <p:cNvPr id="6" name="Rectángulo redondeado 4">
            <a:extLst>
              <a:ext uri="{FF2B5EF4-FFF2-40B4-BE49-F238E27FC236}">
                <a16:creationId xmlns:a16="http://schemas.microsoft.com/office/drawing/2014/main" id="{EEF64A50-BFC1-6219-5B5B-FB92BB3A07A2}"/>
              </a:ext>
            </a:extLst>
          </p:cNvPr>
          <p:cNvSpPr/>
          <p:nvPr/>
        </p:nvSpPr>
        <p:spPr>
          <a:xfrm>
            <a:off x="1409700" y="990770"/>
            <a:ext cx="9358007" cy="5448941"/>
          </a:xfrm>
          <a:prstGeom prst="roundRect">
            <a:avLst>
              <a:gd name="adj" fmla="val 2971"/>
            </a:avLst>
          </a:prstGeom>
          <a:solidFill>
            <a:schemeClr val="bg1"/>
          </a:solidFill>
          <a:ln w="38100">
            <a:solidFill>
              <a:srgbClr val="983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 name="CuadroTexto 6"/>
          <p:cNvSpPr txBox="1"/>
          <p:nvPr/>
        </p:nvSpPr>
        <p:spPr>
          <a:xfrm>
            <a:off x="2037959" y="1224912"/>
            <a:ext cx="5173276" cy="369332"/>
          </a:xfrm>
          <a:prstGeom prst="rect">
            <a:avLst/>
          </a:prstGeom>
          <a:noFill/>
        </p:spPr>
        <p:txBody>
          <a:bodyPr wrap="none" rtlCol="0">
            <a:spAutoFit/>
          </a:bodyPr>
          <a:lstStyle/>
          <a:p>
            <a:r>
              <a:rPr lang="es-ES" dirty="0">
                <a:solidFill>
                  <a:schemeClr val="tx1">
                    <a:lumMod val="65000"/>
                    <a:lumOff val="35000"/>
                  </a:schemeClr>
                </a:solidFill>
                <a:latin typeface="Source Sans Pro" panose="020B0503030403020204" pitchFamily="34" charset="0"/>
              </a:rPr>
              <a:t>(También llamado Coeficiente de Determinación)</a:t>
            </a:r>
          </a:p>
        </p:txBody>
      </p:sp>
      <mc:AlternateContent xmlns:mc="http://schemas.openxmlformats.org/markup-compatibility/2006" xmlns:a14="http://schemas.microsoft.com/office/drawing/2010/main">
        <mc:Choice Requires="a14">
          <p:sp>
            <p:nvSpPr>
              <p:cNvPr id="8" name="CuadroTexto 7"/>
              <p:cNvSpPr txBox="1"/>
              <p:nvPr/>
            </p:nvSpPr>
            <p:spPr>
              <a:xfrm>
                <a:off x="2037959" y="2207515"/>
                <a:ext cx="2901336" cy="8405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sz="2000" i="1">
                              <a:latin typeface="Cambria Math" panose="02040503050406030204" pitchFamily="18" charset="0"/>
                            </a:rPr>
                          </m:ctrlPr>
                        </m:sSubPr>
                        <m:e>
                          <m:r>
                            <a:rPr lang="es-CL" sz="2000" i="1">
                              <a:latin typeface="Cambria Math" panose="02040503050406030204" pitchFamily="18" charset="0"/>
                            </a:rPr>
                            <m:t>𝑆𝑆</m:t>
                          </m:r>
                        </m:e>
                        <m:sub>
                          <m:r>
                            <a:rPr lang="es-CL" sz="2000" i="1">
                              <a:latin typeface="Cambria Math" panose="02040503050406030204" pitchFamily="18" charset="0"/>
                            </a:rPr>
                            <m:t>𝑟𝑒𝑠</m:t>
                          </m:r>
                        </m:sub>
                      </m:sSub>
                      <m:r>
                        <a:rPr lang="es-CL" sz="2000" i="1">
                          <a:latin typeface="Cambria Math" panose="02040503050406030204" pitchFamily="18" charset="0"/>
                        </a:rPr>
                        <m:t>=</m:t>
                      </m:r>
                      <m:nary>
                        <m:naryPr>
                          <m:chr m:val="∑"/>
                          <m:ctrlPr>
                            <a:rPr lang="es-CL" sz="2000" i="1">
                              <a:latin typeface="Cambria Math" panose="02040503050406030204" pitchFamily="18" charset="0"/>
                            </a:rPr>
                          </m:ctrlPr>
                        </m:naryPr>
                        <m:sub>
                          <m:r>
                            <m:rPr>
                              <m:brk m:alnAt="23"/>
                            </m:rPr>
                            <a:rPr lang="es-CL" sz="2000" i="1">
                              <a:latin typeface="Cambria Math" panose="02040503050406030204" pitchFamily="18" charset="0"/>
                            </a:rPr>
                            <m:t>𝑖</m:t>
                          </m:r>
                          <m:r>
                            <a:rPr lang="es-CL" sz="2000" i="1">
                              <a:latin typeface="Cambria Math" panose="02040503050406030204" pitchFamily="18" charset="0"/>
                            </a:rPr>
                            <m:t>=0</m:t>
                          </m:r>
                        </m:sub>
                        <m:sup>
                          <m:r>
                            <a:rPr lang="es-CL" sz="2000" i="1">
                              <a:latin typeface="Cambria Math" panose="02040503050406030204" pitchFamily="18" charset="0"/>
                            </a:rPr>
                            <m:t>𝑚</m:t>
                          </m:r>
                        </m:sup>
                        <m:e>
                          <m:sSup>
                            <m:sSupPr>
                              <m:ctrlPr>
                                <a:rPr lang="es-CL" sz="2000" i="1">
                                  <a:latin typeface="Cambria Math" panose="02040503050406030204" pitchFamily="18" charset="0"/>
                                </a:rPr>
                              </m:ctrlPr>
                            </m:sSupPr>
                            <m:e>
                              <m:r>
                                <a:rPr lang="es-CL" sz="2000" i="1">
                                  <a:latin typeface="Cambria Math" panose="02040503050406030204" pitchFamily="18" charset="0"/>
                                </a:rPr>
                                <m:t>(</m:t>
                              </m:r>
                              <m:sSub>
                                <m:sSubPr>
                                  <m:ctrlPr>
                                    <a:rPr lang="es-CL" sz="2000" i="1">
                                      <a:latin typeface="Cambria Math" panose="02040503050406030204" pitchFamily="18" charset="0"/>
                                    </a:rPr>
                                  </m:ctrlPr>
                                </m:sSubPr>
                                <m:e>
                                  <m:r>
                                    <a:rPr lang="es-CL" sz="2000" i="1">
                                      <a:latin typeface="Cambria Math" panose="02040503050406030204" pitchFamily="18" charset="0"/>
                                    </a:rPr>
                                    <m:t>𝑦</m:t>
                                  </m:r>
                                </m:e>
                                <m:sub>
                                  <m:r>
                                    <a:rPr lang="es-CL" sz="2000" i="1">
                                      <a:latin typeface="Cambria Math" panose="02040503050406030204" pitchFamily="18" charset="0"/>
                                    </a:rPr>
                                    <m:t>𝑖</m:t>
                                  </m:r>
                                </m:sub>
                              </m:sSub>
                              <m:r>
                                <a:rPr lang="es-CL" sz="2000" i="1">
                                  <a:latin typeface="Cambria Math" panose="02040503050406030204" pitchFamily="18" charset="0"/>
                                </a:rPr>
                                <m:t>−</m:t>
                              </m:r>
                              <m:acc>
                                <m:accPr>
                                  <m:chr m:val="̂"/>
                                  <m:ctrlPr>
                                    <a:rPr lang="es-CL" sz="2000" i="1">
                                      <a:latin typeface="Cambria Math" panose="02040503050406030204" pitchFamily="18" charset="0"/>
                                    </a:rPr>
                                  </m:ctrlPr>
                                </m:accPr>
                                <m:e>
                                  <m:sSub>
                                    <m:sSubPr>
                                      <m:ctrlPr>
                                        <a:rPr lang="es-CL" sz="2000" i="1">
                                          <a:latin typeface="Cambria Math" panose="02040503050406030204" pitchFamily="18" charset="0"/>
                                        </a:rPr>
                                      </m:ctrlPr>
                                    </m:sSubPr>
                                    <m:e>
                                      <m:r>
                                        <a:rPr lang="es-CL" sz="2000" i="1">
                                          <a:latin typeface="Cambria Math" panose="02040503050406030204" pitchFamily="18" charset="0"/>
                                        </a:rPr>
                                        <m:t>𝑦</m:t>
                                      </m:r>
                                    </m:e>
                                    <m:sub>
                                      <m:r>
                                        <a:rPr lang="es-CL" sz="2000" i="1">
                                          <a:latin typeface="Cambria Math" panose="02040503050406030204" pitchFamily="18" charset="0"/>
                                        </a:rPr>
                                        <m:t>𝑖</m:t>
                                      </m:r>
                                    </m:sub>
                                  </m:sSub>
                                </m:e>
                              </m:acc>
                              <m:r>
                                <a:rPr lang="es-CL" sz="2000" i="1">
                                  <a:latin typeface="Cambria Math" panose="02040503050406030204" pitchFamily="18" charset="0"/>
                                </a:rPr>
                                <m:t>)</m:t>
                              </m:r>
                            </m:e>
                            <m:sup>
                              <m:r>
                                <a:rPr lang="es-CL" sz="2000" i="1">
                                  <a:latin typeface="Cambria Math" panose="02040503050406030204" pitchFamily="18" charset="0"/>
                                </a:rPr>
                                <m:t>2</m:t>
                              </m:r>
                            </m:sup>
                          </m:sSup>
                        </m:e>
                      </m:nary>
                    </m:oMath>
                  </m:oMathPara>
                </a14:m>
                <a:endParaRPr lang="es-CL" sz="2000" dirty="0"/>
              </a:p>
            </p:txBody>
          </p:sp>
        </mc:Choice>
        <mc:Fallback xmlns="">
          <p:sp>
            <p:nvSpPr>
              <p:cNvPr id="8" name="CuadroTexto 7"/>
              <p:cNvSpPr txBox="1">
                <a:spLocks noRot="1" noChangeAspect="1" noMove="1" noResize="1" noEditPoints="1" noAdjustHandles="1" noChangeArrowheads="1" noChangeShapeType="1" noTextEdit="1"/>
              </p:cNvSpPr>
              <p:nvPr/>
            </p:nvSpPr>
            <p:spPr>
              <a:xfrm>
                <a:off x="2037959" y="2207515"/>
                <a:ext cx="2901336" cy="840551"/>
              </a:xfrm>
              <a:prstGeom prst="rect">
                <a:avLst/>
              </a:prstGeom>
              <a:blipFill>
                <a:blip r:embed="rId3"/>
                <a:stretch>
                  <a:fillRect/>
                </a:stretch>
              </a:blipFill>
            </p:spPr>
            <p:txBody>
              <a:bodyPr/>
              <a:lstStyle/>
              <a:p>
                <a:r>
                  <a:rPr lang="en-US">
                    <a:noFill/>
                  </a:rPr>
                  <a:t> </a:t>
                </a:r>
              </a:p>
            </p:txBody>
          </p:sp>
        </mc:Fallback>
      </mc:AlternateContent>
      <p:sp>
        <p:nvSpPr>
          <p:cNvPr id="9" name="CuadroTexto 8"/>
          <p:cNvSpPr txBox="1"/>
          <p:nvPr/>
        </p:nvSpPr>
        <p:spPr>
          <a:xfrm>
            <a:off x="2085403" y="1799897"/>
            <a:ext cx="2278701" cy="369332"/>
          </a:xfrm>
          <a:prstGeom prst="rect">
            <a:avLst/>
          </a:prstGeom>
          <a:noFill/>
        </p:spPr>
        <p:txBody>
          <a:bodyPr wrap="none" rtlCol="0">
            <a:spAutoFit/>
          </a:bodyPr>
          <a:lstStyle/>
          <a:p>
            <a:r>
              <a:rPr lang="es-CL" dirty="0"/>
              <a:t>Sum of </a:t>
            </a:r>
            <a:r>
              <a:rPr lang="es-CL" dirty="0" err="1"/>
              <a:t>Squared</a:t>
            </a:r>
            <a:r>
              <a:rPr lang="es-CL" dirty="0"/>
              <a:t> </a:t>
            </a:r>
            <a:r>
              <a:rPr lang="es-CL" dirty="0" err="1"/>
              <a:t>Errors</a:t>
            </a:r>
            <a:endParaRPr lang="es-CL" dirty="0"/>
          </a:p>
        </p:txBody>
      </p:sp>
      <mc:AlternateContent xmlns:mc="http://schemas.openxmlformats.org/markup-compatibility/2006" xmlns:a14="http://schemas.microsoft.com/office/drawing/2010/main">
        <mc:Choice Requires="a14">
          <p:sp>
            <p:nvSpPr>
              <p:cNvPr id="10" name="CuadroTexto 9"/>
              <p:cNvSpPr txBox="1"/>
              <p:nvPr/>
            </p:nvSpPr>
            <p:spPr>
              <a:xfrm>
                <a:off x="6627234" y="2132951"/>
                <a:ext cx="2901336" cy="8405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sz="2000" i="1">
                              <a:latin typeface="Cambria Math" panose="02040503050406030204" pitchFamily="18" charset="0"/>
                            </a:rPr>
                          </m:ctrlPr>
                        </m:sSubPr>
                        <m:e>
                          <m:r>
                            <a:rPr lang="es-CL" sz="2000" i="1">
                              <a:latin typeface="Cambria Math" panose="02040503050406030204" pitchFamily="18" charset="0"/>
                            </a:rPr>
                            <m:t>𝑆𝑆</m:t>
                          </m:r>
                        </m:e>
                        <m:sub>
                          <m:r>
                            <a:rPr lang="es-CL" sz="2000" i="1">
                              <a:latin typeface="Cambria Math" panose="02040503050406030204" pitchFamily="18" charset="0"/>
                            </a:rPr>
                            <m:t>𝑡𝑜𝑡</m:t>
                          </m:r>
                        </m:sub>
                      </m:sSub>
                      <m:r>
                        <a:rPr lang="es-CL" sz="2000" i="1">
                          <a:latin typeface="Cambria Math" panose="02040503050406030204" pitchFamily="18" charset="0"/>
                        </a:rPr>
                        <m:t>=</m:t>
                      </m:r>
                      <m:nary>
                        <m:naryPr>
                          <m:chr m:val="∑"/>
                          <m:ctrlPr>
                            <a:rPr lang="es-CL" sz="2000" i="1">
                              <a:latin typeface="Cambria Math" panose="02040503050406030204" pitchFamily="18" charset="0"/>
                            </a:rPr>
                          </m:ctrlPr>
                        </m:naryPr>
                        <m:sub>
                          <m:r>
                            <m:rPr>
                              <m:brk m:alnAt="23"/>
                            </m:rPr>
                            <a:rPr lang="es-CL" sz="2000" i="1">
                              <a:latin typeface="Cambria Math" panose="02040503050406030204" pitchFamily="18" charset="0"/>
                            </a:rPr>
                            <m:t>𝑖</m:t>
                          </m:r>
                          <m:r>
                            <a:rPr lang="es-CL" sz="2000" i="1">
                              <a:latin typeface="Cambria Math" panose="02040503050406030204" pitchFamily="18" charset="0"/>
                            </a:rPr>
                            <m:t>=0</m:t>
                          </m:r>
                        </m:sub>
                        <m:sup>
                          <m:r>
                            <a:rPr lang="es-CL" sz="2000" i="1">
                              <a:latin typeface="Cambria Math" panose="02040503050406030204" pitchFamily="18" charset="0"/>
                            </a:rPr>
                            <m:t>𝑚</m:t>
                          </m:r>
                        </m:sup>
                        <m:e>
                          <m:sSup>
                            <m:sSupPr>
                              <m:ctrlPr>
                                <a:rPr lang="es-CL" sz="2000" i="1">
                                  <a:latin typeface="Cambria Math" panose="02040503050406030204" pitchFamily="18" charset="0"/>
                                </a:rPr>
                              </m:ctrlPr>
                            </m:sSupPr>
                            <m:e>
                              <m:r>
                                <a:rPr lang="es-CL" sz="2000" i="1">
                                  <a:latin typeface="Cambria Math" panose="02040503050406030204" pitchFamily="18" charset="0"/>
                                </a:rPr>
                                <m:t>(</m:t>
                              </m:r>
                              <m:sSub>
                                <m:sSubPr>
                                  <m:ctrlPr>
                                    <a:rPr lang="es-CL" sz="2000" i="1">
                                      <a:latin typeface="Cambria Math" panose="02040503050406030204" pitchFamily="18" charset="0"/>
                                    </a:rPr>
                                  </m:ctrlPr>
                                </m:sSubPr>
                                <m:e>
                                  <m:r>
                                    <a:rPr lang="es-CL" sz="2000" i="1">
                                      <a:latin typeface="Cambria Math" panose="02040503050406030204" pitchFamily="18" charset="0"/>
                                    </a:rPr>
                                    <m:t>𝑦</m:t>
                                  </m:r>
                                </m:e>
                                <m:sub>
                                  <m:r>
                                    <a:rPr lang="es-CL" sz="2000" i="1">
                                      <a:latin typeface="Cambria Math" panose="02040503050406030204" pitchFamily="18" charset="0"/>
                                    </a:rPr>
                                    <m:t>𝑖</m:t>
                                  </m:r>
                                </m:sub>
                              </m:sSub>
                              <m:r>
                                <a:rPr lang="es-CL" sz="2000" i="1">
                                  <a:latin typeface="Cambria Math" panose="02040503050406030204" pitchFamily="18" charset="0"/>
                                </a:rPr>
                                <m:t>−</m:t>
                              </m:r>
                              <m:sSub>
                                <m:sSubPr>
                                  <m:ctrlPr>
                                    <a:rPr lang="es-CL" sz="2000" i="1">
                                      <a:latin typeface="Cambria Math" panose="02040503050406030204" pitchFamily="18" charset="0"/>
                                    </a:rPr>
                                  </m:ctrlPr>
                                </m:sSubPr>
                                <m:e>
                                  <m:r>
                                    <a:rPr lang="es-CL" sz="2000" i="1">
                                      <a:latin typeface="Cambria Math" panose="02040503050406030204" pitchFamily="18" charset="0"/>
                                    </a:rPr>
                                    <m:t>𝑦</m:t>
                                  </m:r>
                                </m:e>
                                <m:sub>
                                  <m:r>
                                    <a:rPr lang="es-CL" sz="2000" i="1">
                                      <a:latin typeface="Cambria Math" panose="02040503050406030204" pitchFamily="18" charset="0"/>
                                    </a:rPr>
                                    <m:t>𝑎𝑣𝑔</m:t>
                                  </m:r>
                                </m:sub>
                              </m:sSub>
                              <m:r>
                                <a:rPr lang="es-CL" sz="2000" i="1">
                                  <a:latin typeface="Cambria Math" panose="02040503050406030204" pitchFamily="18" charset="0"/>
                                </a:rPr>
                                <m:t>)</m:t>
                              </m:r>
                            </m:e>
                            <m:sup>
                              <m:r>
                                <a:rPr lang="es-CL" sz="2000" i="1">
                                  <a:latin typeface="Cambria Math" panose="02040503050406030204" pitchFamily="18" charset="0"/>
                                </a:rPr>
                                <m:t>2</m:t>
                              </m:r>
                            </m:sup>
                          </m:sSup>
                        </m:e>
                      </m:nary>
                    </m:oMath>
                  </m:oMathPara>
                </a14:m>
                <a:endParaRPr lang="es-CL" sz="2000" dirty="0"/>
              </a:p>
            </p:txBody>
          </p:sp>
        </mc:Choice>
        <mc:Fallback xmlns="">
          <p:sp>
            <p:nvSpPr>
              <p:cNvPr id="10" name="CuadroTexto 9"/>
              <p:cNvSpPr txBox="1">
                <a:spLocks noRot="1" noChangeAspect="1" noMove="1" noResize="1" noEditPoints="1" noAdjustHandles="1" noChangeArrowheads="1" noChangeShapeType="1" noTextEdit="1"/>
              </p:cNvSpPr>
              <p:nvPr/>
            </p:nvSpPr>
            <p:spPr>
              <a:xfrm>
                <a:off x="6627234" y="2132951"/>
                <a:ext cx="2901336" cy="840551"/>
              </a:xfrm>
              <a:prstGeom prst="rect">
                <a:avLst/>
              </a:prstGeom>
              <a:blipFill>
                <a:blip r:embed="rId4"/>
                <a:stretch>
                  <a:fillRect/>
                </a:stretch>
              </a:blipFill>
            </p:spPr>
            <p:txBody>
              <a:bodyPr/>
              <a:lstStyle/>
              <a:p>
                <a:r>
                  <a:rPr lang="en-US">
                    <a:noFill/>
                  </a:rPr>
                  <a:t> </a:t>
                </a:r>
              </a:p>
            </p:txBody>
          </p:sp>
        </mc:Fallback>
      </mc:AlternateContent>
      <p:sp>
        <p:nvSpPr>
          <p:cNvPr id="11" name="CuadroTexto 10"/>
          <p:cNvSpPr txBox="1"/>
          <p:nvPr/>
        </p:nvSpPr>
        <p:spPr>
          <a:xfrm>
            <a:off x="6843259" y="1733778"/>
            <a:ext cx="2173287" cy="369332"/>
          </a:xfrm>
          <a:prstGeom prst="rect">
            <a:avLst/>
          </a:prstGeom>
          <a:noFill/>
        </p:spPr>
        <p:txBody>
          <a:bodyPr wrap="none" rtlCol="0">
            <a:spAutoFit/>
          </a:bodyPr>
          <a:lstStyle/>
          <a:p>
            <a:r>
              <a:rPr lang="es-CL" dirty="0"/>
              <a:t>Total Sum of </a:t>
            </a:r>
            <a:r>
              <a:rPr lang="es-CL" dirty="0" err="1"/>
              <a:t>Squared</a:t>
            </a:r>
            <a:endParaRPr lang="es-CL" dirty="0"/>
          </a:p>
        </p:txBody>
      </p:sp>
      <mc:AlternateContent xmlns:mc="http://schemas.openxmlformats.org/markup-compatibility/2006" xmlns:a14="http://schemas.microsoft.com/office/drawing/2010/main">
        <mc:Choice Requires="a14">
          <p:sp>
            <p:nvSpPr>
              <p:cNvPr id="12" name="CuadroTexto 11"/>
              <p:cNvSpPr txBox="1"/>
              <p:nvPr/>
            </p:nvSpPr>
            <p:spPr>
              <a:xfrm>
                <a:off x="3851311" y="3223654"/>
                <a:ext cx="4018570" cy="12605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CL" sz="4000" i="1">
                              <a:latin typeface="Cambria Math" panose="02040503050406030204" pitchFamily="18" charset="0"/>
                            </a:rPr>
                          </m:ctrlPr>
                        </m:sSupPr>
                        <m:e>
                          <m:r>
                            <a:rPr lang="es-CL" sz="4000" i="1">
                              <a:latin typeface="Cambria Math" panose="02040503050406030204" pitchFamily="18" charset="0"/>
                            </a:rPr>
                            <m:t>𝑅</m:t>
                          </m:r>
                        </m:e>
                        <m:sup>
                          <m:r>
                            <a:rPr lang="es-CL" sz="4000" i="1">
                              <a:latin typeface="Cambria Math" panose="02040503050406030204" pitchFamily="18" charset="0"/>
                            </a:rPr>
                            <m:t>2</m:t>
                          </m:r>
                        </m:sup>
                      </m:sSup>
                      <m:r>
                        <a:rPr lang="es-CL" sz="4000" i="1">
                          <a:latin typeface="Cambria Math" panose="02040503050406030204" pitchFamily="18" charset="0"/>
                        </a:rPr>
                        <m:t>=1 − </m:t>
                      </m:r>
                      <m:f>
                        <m:fPr>
                          <m:ctrlPr>
                            <a:rPr lang="es-CL" sz="4000" i="1">
                              <a:latin typeface="Cambria Math" panose="02040503050406030204" pitchFamily="18" charset="0"/>
                            </a:rPr>
                          </m:ctrlPr>
                        </m:fPr>
                        <m:num>
                          <m:sSub>
                            <m:sSubPr>
                              <m:ctrlPr>
                                <a:rPr lang="es-CL" sz="4000" i="1">
                                  <a:latin typeface="Cambria Math" panose="02040503050406030204" pitchFamily="18" charset="0"/>
                                </a:rPr>
                              </m:ctrlPr>
                            </m:sSubPr>
                            <m:e>
                              <m:r>
                                <a:rPr lang="es-CL" sz="4000" i="1">
                                  <a:latin typeface="Cambria Math" panose="02040503050406030204" pitchFamily="18" charset="0"/>
                                </a:rPr>
                                <m:t>𝑆𝑆</m:t>
                              </m:r>
                            </m:e>
                            <m:sub>
                              <m:r>
                                <a:rPr lang="es-CL" sz="4000" i="1">
                                  <a:latin typeface="Cambria Math" panose="02040503050406030204" pitchFamily="18" charset="0"/>
                                </a:rPr>
                                <m:t>𝑟𝑒𝑠</m:t>
                              </m:r>
                            </m:sub>
                          </m:sSub>
                        </m:num>
                        <m:den>
                          <m:sSub>
                            <m:sSubPr>
                              <m:ctrlPr>
                                <a:rPr lang="es-CL" sz="4000" i="1">
                                  <a:latin typeface="Cambria Math" panose="02040503050406030204" pitchFamily="18" charset="0"/>
                                </a:rPr>
                              </m:ctrlPr>
                            </m:sSubPr>
                            <m:e>
                              <m:r>
                                <a:rPr lang="es-CL" sz="4000" i="1">
                                  <a:latin typeface="Cambria Math" panose="02040503050406030204" pitchFamily="18" charset="0"/>
                                </a:rPr>
                                <m:t>𝑆𝑆</m:t>
                              </m:r>
                            </m:e>
                            <m:sub>
                              <m:r>
                                <a:rPr lang="es-CL" sz="4000" i="1">
                                  <a:latin typeface="Cambria Math" panose="02040503050406030204" pitchFamily="18" charset="0"/>
                                </a:rPr>
                                <m:t>𝑡𝑜𝑡</m:t>
                              </m:r>
                            </m:sub>
                          </m:sSub>
                        </m:den>
                      </m:f>
                    </m:oMath>
                  </m:oMathPara>
                </a14:m>
                <a:endParaRPr lang="es-CL" sz="4000" dirty="0"/>
              </a:p>
            </p:txBody>
          </p:sp>
        </mc:Choice>
        <mc:Fallback xmlns="">
          <p:sp>
            <p:nvSpPr>
              <p:cNvPr id="12" name="CuadroTexto 11"/>
              <p:cNvSpPr txBox="1">
                <a:spLocks noRot="1" noChangeAspect="1" noMove="1" noResize="1" noEditPoints="1" noAdjustHandles="1" noChangeArrowheads="1" noChangeShapeType="1" noTextEdit="1"/>
              </p:cNvSpPr>
              <p:nvPr/>
            </p:nvSpPr>
            <p:spPr>
              <a:xfrm>
                <a:off x="3851311" y="3223654"/>
                <a:ext cx="4018570" cy="1260538"/>
              </a:xfrm>
              <a:prstGeom prst="rect">
                <a:avLst/>
              </a:prstGeom>
              <a:blipFill>
                <a:blip r:embed="rId5"/>
                <a:stretch>
                  <a:fillRect/>
                </a:stretch>
              </a:blipFill>
            </p:spPr>
            <p:txBody>
              <a:bodyPr/>
              <a:lstStyle/>
              <a:p>
                <a:r>
                  <a:rPr lang="en-US">
                    <a:noFill/>
                  </a:rPr>
                  <a:t> </a:t>
                </a:r>
              </a:p>
            </p:txBody>
          </p:sp>
        </mc:Fallback>
      </mc:AlternateContent>
      <p:sp>
        <p:nvSpPr>
          <p:cNvPr id="13" name="CuadroTexto 12"/>
          <p:cNvSpPr txBox="1"/>
          <p:nvPr/>
        </p:nvSpPr>
        <p:spPr>
          <a:xfrm>
            <a:off x="2037959" y="5063830"/>
            <a:ext cx="8087724" cy="830997"/>
          </a:xfrm>
          <a:prstGeom prst="rect">
            <a:avLst/>
          </a:prstGeom>
          <a:solidFill>
            <a:schemeClr val="bg1">
              <a:lumMod val="95000"/>
            </a:schemeClr>
          </a:solidFill>
          <a:ln>
            <a:solidFill>
              <a:schemeClr val="bg1">
                <a:lumMod val="85000"/>
              </a:schemeClr>
            </a:solidFill>
          </a:ln>
        </p:spPr>
        <p:txBody>
          <a:bodyPr wrap="square" rtlCol="0">
            <a:spAutoFit/>
          </a:bodyPr>
          <a:lstStyle/>
          <a:p>
            <a:pPr algn="just"/>
            <a:r>
              <a:rPr lang="es-CL" sz="1600" dirty="0">
                <a:solidFill>
                  <a:schemeClr val="tx1">
                    <a:lumMod val="65000"/>
                    <a:lumOff val="35000"/>
                  </a:schemeClr>
                </a:solidFill>
                <a:latin typeface="Source Sans Pro" panose="020B0503030403020204" pitchFamily="34" charset="0"/>
              </a:rPr>
              <a:t>El coeficiente determina la calidad del modelo para replicar los resultados, y la proporción de variación de los resultados que puede explicarse por el modelo. Un valor cercano a 1 indica que el modelo explica de mejor manera los datos.</a:t>
            </a:r>
          </a:p>
        </p:txBody>
      </p:sp>
    </p:spTree>
    <p:extLst>
      <p:ext uri="{BB962C8B-B14F-4D97-AF65-F5344CB8AC3E}">
        <p14:creationId xmlns:p14="http://schemas.microsoft.com/office/powerpoint/2010/main" val="79759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000" b="-1000"/>
          </a:stretch>
        </a:blipFill>
        <a:effectLst/>
      </p:bgPr>
    </p:bg>
    <p:spTree>
      <p:nvGrpSpPr>
        <p:cNvPr id="1" name=""/>
        <p:cNvGrpSpPr/>
        <p:nvPr/>
      </p:nvGrpSpPr>
      <p:grpSpPr>
        <a:xfrm>
          <a:off x="0" y="0"/>
          <a:ext cx="0" cy="0"/>
          <a:chOff x="0" y="0"/>
          <a:chExt cx="0" cy="0"/>
        </a:xfrm>
      </p:grpSpPr>
      <p:sp>
        <p:nvSpPr>
          <p:cNvPr id="6" name="Título 1"/>
          <p:cNvSpPr txBox="1">
            <a:spLocks/>
          </p:cNvSpPr>
          <p:nvPr/>
        </p:nvSpPr>
        <p:spPr bwMode="auto">
          <a:xfrm>
            <a:off x="1566153" y="95715"/>
            <a:ext cx="8988357" cy="1008062"/>
          </a:xfrm>
          <a:prstGeom prst="rect">
            <a:avLst/>
          </a:prstGeom>
          <a:noFill/>
          <a:ln>
            <a:noFill/>
          </a:ln>
        </p:spPr>
        <p:txBody>
          <a:bodyPr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just" eaLnBrk="1" fontAlgn="auto" hangingPunct="1">
              <a:lnSpc>
                <a:spcPct val="150000"/>
              </a:lnSpc>
              <a:spcAft>
                <a:spcPts val="0"/>
              </a:spcAft>
              <a:defRPr/>
            </a:pPr>
            <a:r>
              <a:rPr lang="es-MX" sz="3200" dirty="0">
                <a:solidFill>
                  <a:schemeClr val="bg1">
                    <a:lumMod val="50000"/>
                  </a:schemeClr>
                </a:solidFill>
                <a:latin typeface="Arial" panose="020B0604020202020204" pitchFamily="34" charset="0"/>
                <a:cs typeface="Arial" panose="020B0604020202020204" pitchFamily="34" charset="0"/>
              </a:rPr>
              <a:t>R Cuadrado Ajustado</a:t>
            </a:r>
          </a:p>
        </p:txBody>
      </p:sp>
      <p:sp>
        <p:nvSpPr>
          <p:cNvPr id="7" name="Rectángulo redondeado 4">
            <a:extLst>
              <a:ext uri="{FF2B5EF4-FFF2-40B4-BE49-F238E27FC236}">
                <a16:creationId xmlns:a16="http://schemas.microsoft.com/office/drawing/2014/main" id="{EEF64A50-BFC1-6219-5B5B-FB92BB3A07A2}"/>
              </a:ext>
            </a:extLst>
          </p:cNvPr>
          <p:cNvSpPr/>
          <p:nvPr/>
        </p:nvSpPr>
        <p:spPr>
          <a:xfrm>
            <a:off x="1566153" y="1264595"/>
            <a:ext cx="8988357" cy="4747099"/>
          </a:xfrm>
          <a:prstGeom prst="roundRect">
            <a:avLst>
              <a:gd name="adj" fmla="val 2971"/>
            </a:avLst>
          </a:prstGeom>
          <a:solidFill>
            <a:schemeClr val="bg1"/>
          </a:solidFill>
          <a:ln w="38100">
            <a:solidFill>
              <a:srgbClr val="983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8" name="CuadroTexto 7"/>
          <p:cNvSpPr txBox="1"/>
          <p:nvPr/>
        </p:nvSpPr>
        <p:spPr>
          <a:xfrm>
            <a:off x="1964987" y="1390282"/>
            <a:ext cx="8317150" cy="1200329"/>
          </a:xfrm>
          <a:prstGeom prst="rect">
            <a:avLst/>
          </a:prstGeom>
          <a:noFill/>
        </p:spPr>
        <p:txBody>
          <a:bodyPr wrap="square" rtlCol="0">
            <a:spAutoFit/>
          </a:bodyPr>
          <a:lstStyle/>
          <a:p>
            <a:pPr algn="just"/>
            <a:r>
              <a:rPr lang="es-ES" dirty="0">
                <a:solidFill>
                  <a:schemeClr val="tx1">
                    <a:lumMod val="65000"/>
                    <a:lumOff val="35000"/>
                  </a:schemeClr>
                </a:solidFill>
                <a:latin typeface="+mn-lt"/>
              </a:rPr>
              <a:t>(También llamado El coeficiente R cuadrado tiende a mejorar en la medida que los modelos lineales agregan más predictores. R cuadrado ajustado intenta corregir esta estimación de forma de analizar de mejor manera si mejora la calidad del un modelo al agregar un predictor.</a:t>
            </a:r>
          </a:p>
        </p:txBody>
      </p:sp>
      <p:sp>
        <p:nvSpPr>
          <p:cNvPr id="9" name="CuadroTexto 8"/>
          <p:cNvSpPr txBox="1"/>
          <p:nvPr/>
        </p:nvSpPr>
        <p:spPr>
          <a:xfrm>
            <a:off x="4698459" y="4937369"/>
            <a:ext cx="2850205" cy="830997"/>
          </a:xfrm>
          <a:prstGeom prst="rect">
            <a:avLst/>
          </a:prstGeom>
          <a:solidFill>
            <a:schemeClr val="bg1">
              <a:lumMod val="95000"/>
            </a:schemeClr>
          </a:solidFill>
          <a:ln>
            <a:solidFill>
              <a:schemeClr val="bg1">
                <a:lumMod val="85000"/>
              </a:schemeClr>
            </a:solidFill>
          </a:ln>
        </p:spPr>
        <p:txBody>
          <a:bodyPr wrap="square" rtlCol="0">
            <a:spAutoFit/>
          </a:bodyPr>
          <a:lstStyle/>
          <a:p>
            <a:pPr algn="just"/>
            <a:r>
              <a:rPr lang="es-CL" sz="1600" b="1" dirty="0">
                <a:solidFill>
                  <a:schemeClr val="tx1">
                    <a:lumMod val="65000"/>
                    <a:lumOff val="35000"/>
                  </a:schemeClr>
                </a:solidFill>
                <a:latin typeface="+mn-lt"/>
              </a:rPr>
              <a:t>En donde,</a:t>
            </a:r>
          </a:p>
          <a:p>
            <a:pPr algn="just"/>
            <a:r>
              <a:rPr lang="es-CL" sz="1600" b="1" dirty="0">
                <a:solidFill>
                  <a:schemeClr val="tx1">
                    <a:lumMod val="65000"/>
                    <a:lumOff val="35000"/>
                  </a:schemeClr>
                </a:solidFill>
                <a:latin typeface="+mn-lt"/>
              </a:rPr>
              <a:t>    p: número de </a:t>
            </a:r>
            <a:r>
              <a:rPr lang="es-CL" sz="1600" b="1" dirty="0" err="1">
                <a:solidFill>
                  <a:schemeClr val="tx1">
                    <a:lumMod val="65000"/>
                    <a:lumOff val="35000"/>
                  </a:schemeClr>
                </a:solidFill>
                <a:latin typeface="+mn-lt"/>
              </a:rPr>
              <a:t>regresores</a:t>
            </a:r>
            <a:endParaRPr lang="es-CL" sz="1600" b="1" dirty="0">
              <a:solidFill>
                <a:schemeClr val="tx1">
                  <a:lumMod val="65000"/>
                  <a:lumOff val="35000"/>
                </a:schemeClr>
              </a:solidFill>
              <a:latin typeface="+mn-lt"/>
            </a:endParaRPr>
          </a:p>
          <a:p>
            <a:pPr algn="just"/>
            <a:r>
              <a:rPr lang="es-CL" sz="1600" b="1" dirty="0">
                <a:solidFill>
                  <a:schemeClr val="tx1">
                    <a:lumMod val="65000"/>
                    <a:lumOff val="35000"/>
                  </a:schemeClr>
                </a:solidFill>
                <a:latin typeface="+mn-lt"/>
              </a:rPr>
              <a:t>    n: número de mediciones</a:t>
            </a:r>
          </a:p>
        </p:txBody>
      </p:sp>
      <mc:AlternateContent xmlns:mc="http://schemas.openxmlformats.org/markup-compatibility/2006" xmlns:a14="http://schemas.microsoft.com/office/drawing/2010/main">
        <mc:Choice Requires="a14">
          <p:sp>
            <p:nvSpPr>
              <p:cNvPr id="10" name="CuadroTexto 9"/>
              <p:cNvSpPr txBox="1"/>
              <p:nvPr/>
            </p:nvSpPr>
            <p:spPr>
              <a:xfrm>
                <a:off x="2271134" y="3259942"/>
                <a:ext cx="7704856" cy="10080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sz="3200" i="1">
                              <a:latin typeface="Cambria Math" panose="02040503050406030204" pitchFamily="18" charset="0"/>
                            </a:rPr>
                          </m:ctrlPr>
                        </m:sSubPr>
                        <m:e>
                          <m:sSup>
                            <m:sSupPr>
                              <m:ctrlPr>
                                <a:rPr lang="es-CL" sz="3200" i="1">
                                  <a:latin typeface="Cambria Math" panose="02040503050406030204" pitchFamily="18" charset="0"/>
                                </a:rPr>
                              </m:ctrlPr>
                            </m:sSupPr>
                            <m:e>
                              <m:r>
                                <a:rPr lang="es-CL" sz="3200" i="1">
                                  <a:latin typeface="Cambria Math" panose="02040503050406030204" pitchFamily="18" charset="0"/>
                                </a:rPr>
                                <m:t>𝑅</m:t>
                              </m:r>
                            </m:e>
                            <m:sup>
                              <m:r>
                                <a:rPr lang="es-CL" sz="3200" i="1">
                                  <a:latin typeface="Cambria Math" panose="02040503050406030204" pitchFamily="18" charset="0"/>
                                </a:rPr>
                                <m:t>2</m:t>
                              </m:r>
                            </m:sup>
                          </m:sSup>
                        </m:e>
                        <m:sub>
                          <m:r>
                            <a:rPr lang="es-CL" sz="3200" i="1">
                              <a:latin typeface="Cambria Math" panose="02040503050406030204" pitchFamily="18" charset="0"/>
                            </a:rPr>
                            <m:t>𝑎𝑑𝑗</m:t>
                          </m:r>
                        </m:sub>
                      </m:sSub>
                      <m:r>
                        <a:rPr lang="es-CL" sz="3200" i="1">
                          <a:latin typeface="Cambria Math" panose="02040503050406030204" pitchFamily="18" charset="0"/>
                        </a:rPr>
                        <m:t>=1 −(1 − </m:t>
                      </m:r>
                      <m:sSup>
                        <m:sSupPr>
                          <m:ctrlPr>
                            <a:rPr lang="es-CL" sz="3200" i="1">
                              <a:latin typeface="Cambria Math" panose="02040503050406030204" pitchFamily="18" charset="0"/>
                            </a:rPr>
                          </m:ctrlPr>
                        </m:sSupPr>
                        <m:e>
                          <m:r>
                            <a:rPr lang="es-CL" sz="3200" i="1">
                              <a:latin typeface="Cambria Math" panose="02040503050406030204" pitchFamily="18" charset="0"/>
                            </a:rPr>
                            <m:t>𝑅</m:t>
                          </m:r>
                        </m:e>
                        <m:sup>
                          <m:r>
                            <a:rPr lang="es-CL" sz="3200" i="1">
                              <a:latin typeface="Cambria Math" panose="02040503050406030204" pitchFamily="18" charset="0"/>
                            </a:rPr>
                            <m:t>2</m:t>
                          </m:r>
                        </m:sup>
                      </m:sSup>
                      <m:r>
                        <a:rPr lang="es-CL" sz="3200" i="1">
                          <a:latin typeface="Cambria Math" panose="02040503050406030204" pitchFamily="18" charset="0"/>
                        </a:rPr>
                        <m:t>) </m:t>
                      </m:r>
                      <m:f>
                        <m:fPr>
                          <m:ctrlPr>
                            <a:rPr lang="es-CL" sz="3200" i="1">
                              <a:latin typeface="Cambria Math" panose="02040503050406030204" pitchFamily="18" charset="0"/>
                            </a:rPr>
                          </m:ctrlPr>
                        </m:fPr>
                        <m:num>
                          <m:r>
                            <a:rPr lang="es-CL" sz="3200" i="1">
                              <a:latin typeface="Cambria Math" panose="02040503050406030204" pitchFamily="18" charset="0"/>
                            </a:rPr>
                            <m:t>𝑛</m:t>
                          </m:r>
                          <m:r>
                            <a:rPr lang="es-CL" sz="3200" i="1">
                              <a:latin typeface="Cambria Math" panose="02040503050406030204" pitchFamily="18" charset="0"/>
                            </a:rPr>
                            <m:t> −1 </m:t>
                          </m:r>
                        </m:num>
                        <m:den>
                          <m:r>
                            <a:rPr lang="es-CL" sz="3200" i="1">
                              <a:latin typeface="Cambria Math" panose="02040503050406030204" pitchFamily="18" charset="0"/>
                            </a:rPr>
                            <m:t>𝑛</m:t>
                          </m:r>
                          <m:r>
                            <a:rPr lang="es-CL" sz="3200" i="1">
                              <a:latin typeface="Cambria Math" panose="02040503050406030204" pitchFamily="18" charset="0"/>
                            </a:rPr>
                            <m:t> −</m:t>
                          </m:r>
                          <m:r>
                            <a:rPr lang="es-CL" sz="3200" i="1">
                              <a:latin typeface="Cambria Math" panose="02040503050406030204" pitchFamily="18" charset="0"/>
                            </a:rPr>
                            <m:t>𝑝</m:t>
                          </m:r>
                          <m:r>
                            <a:rPr lang="es-CL" sz="3200" i="1">
                              <a:latin typeface="Cambria Math" panose="02040503050406030204" pitchFamily="18" charset="0"/>
                            </a:rPr>
                            <m:t> −1</m:t>
                          </m:r>
                        </m:den>
                      </m:f>
                    </m:oMath>
                  </m:oMathPara>
                </a14:m>
                <a:endParaRPr lang="es-CL" sz="3200" dirty="0">
                  <a:latin typeface="Source Sans Pro" panose="020B0503030403020204" pitchFamily="34" charset="0"/>
                </a:endParaRPr>
              </a:p>
            </p:txBody>
          </p:sp>
        </mc:Choice>
        <mc:Fallback xmlns="">
          <p:sp>
            <p:nvSpPr>
              <p:cNvPr id="10" name="CuadroTexto 9"/>
              <p:cNvSpPr txBox="1">
                <a:spLocks noRot="1" noChangeAspect="1" noMove="1" noResize="1" noEditPoints="1" noAdjustHandles="1" noChangeArrowheads="1" noChangeShapeType="1" noTextEdit="1"/>
              </p:cNvSpPr>
              <p:nvPr/>
            </p:nvSpPr>
            <p:spPr>
              <a:xfrm>
                <a:off x="2271134" y="3259942"/>
                <a:ext cx="7704856" cy="100809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696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000" b="-1000"/>
          </a:stretch>
        </a:blipFill>
        <a:effectLst/>
      </p:bgPr>
    </p:bg>
    <p:spTree>
      <p:nvGrpSpPr>
        <p:cNvPr id="1" name=""/>
        <p:cNvGrpSpPr/>
        <p:nvPr/>
      </p:nvGrpSpPr>
      <p:grpSpPr>
        <a:xfrm>
          <a:off x="0" y="0"/>
          <a:ext cx="0" cy="0"/>
          <a:chOff x="0" y="0"/>
          <a:chExt cx="0" cy="0"/>
        </a:xfrm>
      </p:grpSpPr>
      <p:sp>
        <p:nvSpPr>
          <p:cNvPr id="7" name="Rectángulo redondeado 6"/>
          <p:cNvSpPr/>
          <p:nvPr/>
        </p:nvSpPr>
        <p:spPr>
          <a:xfrm>
            <a:off x="5398851" y="1464051"/>
            <a:ext cx="7247105" cy="1318060"/>
          </a:xfrm>
          <a:prstGeom prst="roundRect">
            <a:avLst>
              <a:gd name="adj" fmla="val 2778"/>
            </a:avLst>
          </a:prstGeom>
          <a:gradFill flip="none" rotWithShape="1">
            <a:gsLst>
              <a:gs pos="0">
                <a:srgbClr val="983275">
                  <a:shade val="30000"/>
                  <a:satMod val="115000"/>
                </a:srgbClr>
              </a:gs>
              <a:gs pos="50000">
                <a:srgbClr val="983275">
                  <a:shade val="67500"/>
                  <a:satMod val="115000"/>
                </a:srgbClr>
              </a:gs>
              <a:gs pos="100000">
                <a:srgbClr val="983275">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s-ES_trad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ángulo redondeado 1">
            <a:extLst>
              <a:ext uri="{FF2B5EF4-FFF2-40B4-BE49-F238E27FC236}">
                <a16:creationId xmlns:a16="http://schemas.microsoft.com/office/drawing/2014/main" id="{C3570969-2E5F-D2A5-C789-0C6E1197D972}"/>
              </a:ext>
            </a:extLst>
          </p:cNvPr>
          <p:cNvSpPr/>
          <p:nvPr/>
        </p:nvSpPr>
        <p:spPr>
          <a:xfrm>
            <a:off x="1371601" y="1464051"/>
            <a:ext cx="4114800" cy="4640095"/>
          </a:xfrm>
          <a:prstGeom prst="roundRect">
            <a:avLst>
              <a:gd name="adj" fmla="val 2971"/>
            </a:avLst>
          </a:prstGeom>
          <a:solidFill>
            <a:schemeClr val="bg1"/>
          </a:solidFill>
          <a:ln w="38100">
            <a:solidFill>
              <a:srgbClr val="983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Título 1"/>
          <p:cNvSpPr>
            <a:spLocks noGrp="1"/>
          </p:cNvSpPr>
          <p:nvPr>
            <p:ph type="title"/>
          </p:nvPr>
        </p:nvSpPr>
        <p:spPr>
          <a:xfrm>
            <a:off x="1420327" y="708301"/>
            <a:ext cx="9862694" cy="480002"/>
          </a:xfrm>
        </p:spPr>
        <p:txBody>
          <a:bodyPr/>
          <a:lstStyle/>
          <a:p>
            <a:pPr algn="just" eaLnBrk="1" fontAlgn="auto" hangingPunct="1">
              <a:lnSpc>
                <a:spcPct val="150000"/>
              </a:lnSpc>
              <a:spcAft>
                <a:spcPts val="0"/>
              </a:spcAft>
              <a:defRPr/>
            </a:pPr>
            <a:r>
              <a:rPr lang="es-CL" sz="3200" dirty="0">
                <a:solidFill>
                  <a:schemeClr val="bg1">
                    <a:lumMod val="50000"/>
                  </a:schemeClr>
                </a:solidFill>
                <a:latin typeface="Arial" panose="020B0604020202020204" pitchFamily="34" charset="0"/>
                <a:cs typeface="Arial" panose="020B0604020202020204" pitchFamily="34" charset="0"/>
              </a:rPr>
              <a:t>Evaluando el modelo</a:t>
            </a:r>
          </a:p>
        </p:txBody>
      </p:sp>
      <p:sp>
        <p:nvSpPr>
          <p:cNvPr id="12" name="CuadroTexto 11"/>
          <p:cNvSpPr txBox="1"/>
          <p:nvPr/>
        </p:nvSpPr>
        <p:spPr>
          <a:xfrm>
            <a:off x="6110035" y="1563322"/>
            <a:ext cx="5172986" cy="1077218"/>
          </a:xfrm>
          <a:prstGeom prst="rect">
            <a:avLst/>
          </a:prstGeom>
          <a:noFill/>
        </p:spPr>
        <p:txBody>
          <a:bodyPr wrap="square" rtlCol="0">
            <a:spAutoFit/>
          </a:bodyPr>
          <a:lstStyle/>
          <a:p>
            <a:pPr algn="just"/>
            <a:r>
              <a:rPr lang="es-ES" sz="1600" dirty="0">
                <a:solidFill>
                  <a:schemeClr val="bg1"/>
                </a:solidFill>
                <a:latin typeface="+mn-lt"/>
              </a:rPr>
              <a:t>Al aplicar la función OLS, obtenemos los coeficientes R cuadrado y R cuadrado ajustado. Debemos ir viendo cómo se comporta este indicador en la medida que vamos eliminando variables.</a:t>
            </a:r>
          </a:p>
        </p:txBody>
      </p:sp>
      <p:pic>
        <p:nvPicPr>
          <p:cNvPr id="20" name="Imagen 19"/>
          <p:cNvPicPr>
            <a:picLocks noChangeAspect="1"/>
          </p:cNvPicPr>
          <p:nvPr/>
        </p:nvPicPr>
        <p:blipFill>
          <a:blip r:embed="rId3"/>
          <a:stretch>
            <a:fillRect/>
          </a:stretch>
        </p:blipFill>
        <p:spPr>
          <a:xfrm>
            <a:off x="1643364" y="1563322"/>
            <a:ext cx="3672408" cy="4355218"/>
          </a:xfrm>
          <a:prstGeom prst="rect">
            <a:avLst/>
          </a:prstGeom>
        </p:spPr>
      </p:pic>
      <p:sp>
        <p:nvSpPr>
          <p:cNvPr id="21" name="Rectángulo 20"/>
          <p:cNvSpPr/>
          <p:nvPr/>
        </p:nvSpPr>
        <p:spPr>
          <a:xfrm>
            <a:off x="3803604" y="1687012"/>
            <a:ext cx="1440160" cy="5963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1684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redondeado 8"/>
          <p:cNvSpPr/>
          <p:nvPr/>
        </p:nvSpPr>
        <p:spPr>
          <a:xfrm>
            <a:off x="-749030" y="3132234"/>
            <a:ext cx="7964307" cy="894946"/>
          </a:xfrm>
          <a:prstGeom prst="roundRect">
            <a:avLst>
              <a:gd name="adj" fmla="val 2778"/>
            </a:avLst>
          </a:prstGeom>
          <a:gradFill flip="none" rotWithShape="1">
            <a:gsLst>
              <a:gs pos="0">
                <a:srgbClr val="732C61">
                  <a:shade val="30000"/>
                  <a:satMod val="115000"/>
                </a:srgbClr>
              </a:gs>
              <a:gs pos="50000">
                <a:srgbClr val="732C61">
                  <a:shade val="67500"/>
                  <a:satMod val="115000"/>
                </a:srgbClr>
              </a:gs>
              <a:gs pos="100000">
                <a:srgbClr val="732C61">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s-ES_trad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ítulo 1"/>
          <p:cNvSpPr txBox="1">
            <a:spLocks/>
          </p:cNvSpPr>
          <p:nvPr/>
        </p:nvSpPr>
        <p:spPr bwMode="auto">
          <a:xfrm>
            <a:off x="2768633" y="2835053"/>
            <a:ext cx="4446644" cy="1489308"/>
          </a:xfrm>
          <a:prstGeom prst="rect">
            <a:avLst/>
          </a:prstGeom>
          <a:noFill/>
          <a:ln>
            <a:noFill/>
          </a:ln>
        </p:spPr>
        <p:txBody>
          <a:bodyPr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ES" sz="3600" b="0" i="0" u="none" strike="noStrike" kern="1200" cap="none" spc="0" normalizeH="0" baseline="0" noProof="0" dirty="0">
                <a:ln>
                  <a:noFill/>
                </a:ln>
                <a:solidFill>
                  <a:prstClr val="white"/>
                </a:solidFill>
                <a:effectLst/>
                <a:uLnTx/>
                <a:uFillTx/>
                <a:latin typeface="Arial" panose="020B0604020202020204" pitchFamily="34" charset="0"/>
                <a:ea typeface="+mj-ea"/>
                <a:cs typeface="Arial" panose="020B0604020202020204" pitchFamily="34" charset="0"/>
              </a:rPr>
              <a:t>Dudas y consultas</a:t>
            </a:r>
          </a:p>
        </p:txBody>
      </p:sp>
    </p:spTree>
    <p:extLst>
      <p:ext uri="{BB962C8B-B14F-4D97-AF65-F5344CB8AC3E}">
        <p14:creationId xmlns:p14="http://schemas.microsoft.com/office/powerpoint/2010/main" val="394454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bwMode="auto">
          <a:xfrm>
            <a:off x="462603" y="2924969"/>
            <a:ext cx="10782300" cy="1008062"/>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ES" sz="3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Source Sans Pro"/>
                <a:cs typeface="Arial" panose="020B0604020202020204" pitchFamily="34" charset="0"/>
              </a:rPr>
              <a:t>Fin presentación</a:t>
            </a:r>
          </a:p>
        </p:txBody>
      </p:sp>
    </p:spTree>
    <p:extLst>
      <p:ext uri="{BB962C8B-B14F-4D97-AF65-F5344CB8AC3E}">
        <p14:creationId xmlns:p14="http://schemas.microsoft.com/office/powerpoint/2010/main" val="313078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000" b="-1000"/>
          </a:stretch>
        </a:blipFill>
        <a:effectLst/>
      </p:bgPr>
    </p:bg>
    <p:spTree>
      <p:nvGrpSpPr>
        <p:cNvPr id="1" name=""/>
        <p:cNvGrpSpPr/>
        <p:nvPr/>
      </p:nvGrpSpPr>
      <p:grpSpPr>
        <a:xfrm>
          <a:off x="0" y="0"/>
          <a:ext cx="0" cy="0"/>
          <a:chOff x="0" y="0"/>
          <a:chExt cx="0" cy="0"/>
        </a:xfrm>
      </p:grpSpPr>
      <p:sp>
        <p:nvSpPr>
          <p:cNvPr id="4" name="Título 1"/>
          <p:cNvSpPr txBox="1">
            <a:spLocks/>
          </p:cNvSpPr>
          <p:nvPr/>
        </p:nvSpPr>
        <p:spPr bwMode="auto">
          <a:xfrm>
            <a:off x="1221505" y="3484793"/>
            <a:ext cx="4813535" cy="1008062"/>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just" eaLnBrk="1" fontAlgn="auto" hangingPunct="1">
              <a:spcAft>
                <a:spcPts val="0"/>
              </a:spcAft>
              <a:defRPr/>
            </a:pPr>
            <a:r>
              <a:rPr lang="es-ES" sz="3200" dirty="0">
                <a:solidFill>
                  <a:schemeClr val="bg1">
                    <a:lumMod val="50000"/>
                  </a:schemeClr>
                </a:solidFill>
                <a:latin typeface="Source Sans Pro"/>
                <a:ea typeface="Source Sans Pro"/>
              </a:rPr>
              <a:t>Selección del Modelo</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539" y="1460380"/>
            <a:ext cx="3572407" cy="3572407"/>
          </a:xfrm>
          <a:prstGeom prst="rect">
            <a:avLst/>
          </a:prstGeom>
        </p:spPr>
      </p:pic>
    </p:spTree>
    <p:extLst>
      <p:ext uri="{BB962C8B-B14F-4D97-AF65-F5344CB8AC3E}">
        <p14:creationId xmlns:p14="http://schemas.microsoft.com/office/powerpoint/2010/main" val="69019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000" b="-1000"/>
          </a:stretch>
        </a:blipFill>
        <a:effectLst/>
      </p:bgPr>
    </p:bg>
    <p:spTree>
      <p:nvGrpSpPr>
        <p:cNvPr id="1" name=""/>
        <p:cNvGrpSpPr/>
        <p:nvPr/>
      </p:nvGrpSpPr>
      <p:grpSpPr>
        <a:xfrm>
          <a:off x="0" y="0"/>
          <a:ext cx="0" cy="0"/>
          <a:chOff x="0" y="0"/>
          <a:chExt cx="0" cy="0"/>
        </a:xfrm>
      </p:grpSpPr>
      <p:sp>
        <p:nvSpPr>
          <p:cNvPr id="7" name="Rectángulo redondeado 4">
            <a:extLst>
              <a:ext uri="{FF2B5EF4-FFF2-40B4-BE49-F238E27FC236}">
                <a16:creationId xmlns:a16="http://schemas.microsoft.com/office/drawing/2014/main" id="{F54B704E-F625-E3FA-92EA-8240924D3BF1}"/>
              </a:ext>
            </a:extLst>
          </p:cNvPr>
          <p:cNvSpPr/>
          <p:nvPr/>
        </p:nvSpPr>
        <p:spPr>
          <a:xfrm>
            <a:off x="1224347" y="2316418"/>
            <a:ext cx="9659567" cy="3883809"/>
          </a:xfrm>
          <a:prstGeom prst="roundRect">
            <a:avLst>
              <a:gd name="adj" fmla="val 2971"/>
            </a:avLst>
          </a:prstGeom>
          <a:solidFill>
            <a:schemeClr val="bg1"/>
          </a:solidFill>
          <a:ln w="38100">
            <a:solidFill>
              <a:srgbClr val="983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8" name="Título 1"/>
          <p:cNvSpPr txBox="1">
            <a:spLocks/>
          </p:cNvSpPr>
          <p:nvPr/>
        </p:nvSpPr>
        <p:spPr bwMode="auto">
          <a:xfrm>
            <a:off x="1322958" y="261615"/>
            <a:ext cx="9753310" cy="761840"/>
          </a:xfrm>
          <a:prstGeom prst="rect">
            <a:avLst/>
          </a:prstGeom>
          <a:noFill/>
          <a:ln>
            <a:noFill/>
          </a:ln>
        </p:spPr>
        <p:txBody>
          <a:bodyPr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s-ES" sz="3200" dirty="0">
                <a:solidFill>
                  <a:schemeClr val="bg1">
                    <a:lumMod val="50000"/>
                  </a:schemeClr>
                </a:solidFill>
                <a:latin typeface="Arial" panose="020B0604020202020204" pitchFamily="34" charset="0"/>
                <a:cs typeface="Arial" panose="020B0604020202020204" pitchFamily="34" charset="0"/>
              </a:rPr>
              <a:t>Criterios en la selección del modelo</a:t>
            </a:r>
          </a:p>
        </p:txBody>
      </p:sp>
      <p:sp>
        <p:nvSpPr>
          <p:cNvPr id="9" name="Rectángulo redondeado 14">
            <a:extLst>
              <a:ext uri="{FF2B5EF4-FFF2-40B4-BE49-F238E27FC236}">
                <a16:creationId xmlns:a16="http://schemas.microsoft.com/office/drawing/2014/main" id="{62C19520-3C27-97A1-FA66-919E66ACD2AC}"/>
              </a:ext>
            </a:extLst>
          </p:cNvPr>
          <p:cNvSpPr/>
          <p:nvPr/>
        </p:nvSpPr>
        <p:spPr>
          <a:xfrm>
            <a:off x="-515793" y="1072597"/>
            <a:ext cx="13745410" cy="951068"/>
          </a:xfrm>
          <a:prstGeom prst="roundRect">
            <a:avLst>
              <a:gd name="adj" fmla="val 4466"/>
            </a:avLst>
          </a:prstGeom>
          <a:gradFill flip="none" rotWithShape="1">
            <a:gsLst>
              <a:gs pos="0">
                <a:srgbClr val="983275">
                  <a:shade val="30000"/>
                  <a:satMod val="115000"/>
                </a:srgbClr>
              </a:gs>
              <a:gs pos="50000">
                <a:srgbClr val="983275">
                  <a:shade val="67500"/>
                  <a:satMod val="115000"/>
                </a:srgbClr>
              </a:gs>
              <a:gs pos="100000">
                <a:srgbClr val="983275">
                  <a:shade val="100000"/>
                  <a:satMod val="115000"/>
                </a:srgbClr>
              </a:gs>
            </a:gsLst>
            <a:lin ang="2700000" scaled="1"/>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_tradnl" sz="1600" dirty="0"/>
          </a:p>
        </p:txBody>
      </p:sp>
      <p:sp>
        <p:nvSpPr>
          <p:cNvPr id="10" name="CuadroTexto 9">
            <a:extLst>
              <a:ext uri="{FF2B5EF4-FFF2-40B4-BE49-F238E27FC236}">
                <a16:creationId xmlns:a16="http://schemas.microsoft.com/office/drawing/2014/main" id="{93DA603D-4F38-4477-ABCF-7D9BF773DD97}"/>
              </a:ext>
            </a:extLst>
          </p:cNvPr>
          <p:cNvSpPr txBox="1"/>
          <p:nvPr/>
        </p:nvSpPr>
        <p:spPr>
          <a:xfrm>
            <a:off x="1322958" y="1164636"/>
            <a:ext cx="9659567" cy="830997"/>
          </a:xfrm>
          <a:prstGeom prst="rect">
            <a:avLst/>
          </a:prstGeom>
          <a:noFill/>
        </p:spPr>
        <p:txBody>
          <a:bodyPr wrap="square" rtlCol="0">
            <a:spAutoFit/>
          </a:bodyPr>
          <a:lstStyle/>
          <a:p>
            <a:pPr algn="just">
              <a:defRPr>
                <a:solidFill>
                  <a:srgbClr val="FFFFFF"/>
                </a:solidFill>
              </a:defRPr>
            </a:pPr>
            <a:r>
              <a:rPr lang="es-ES" sz="1600" dirty="0"/>
              <a:t>No todas las variables agregadas al modelo explican de forma significativa la varianza de un modelo. Esto significa, que el agregar variables no necesariamente mejora nuestro modelo. En algunos caso, agregar variables empeora el resultado.</a:t>
            </a:r>
          </a:p>
        </p:txBody>
      </p:sp>
      <p:pic>
        <p:nvPicPr>
          <p:cNvPr id="12" name="Imagen 11"/>
          <p:cNvPicPr>
            <a:picLocks noChangeAspect="1"/>
          </p:cNvPicPr>
          <p:nvPr/>
        </p:nvPicPr>
        <p:blipFill>
          <a:blip r:embed="rId3"/>
          <a:stretch>
            <a:fillRect/>
          </a:stretch>
        </p:blipFill>
        <p:spPr>
          <a:xfrm>
            <a:off x="3179352" y="2696745"/>
            <a:ext cx="1838325" cy="2495550"/>
          </a:xfrm>
          <a:prstGeom prst="rect">
            <a:avLst/>
          </a:prstGeom>
        </p:spPr>
      </p:pic>
      <p:pic>
        <p:nvPicPr>
          <p:cNvPr id="13" name="Imagen 12"/>
          <p:cNvPicPr>
            <a:picLocks noChangeAspect="1"/>
          </p:cNvPicPr>
          <p:nvPr/>
        </p:nvPicPr>
        <p:blipFill>
          <a:blip r:embed="rId3"/>
          <a:stretch>
            <a:fillRect/>
          </a:stretch>
        </p:blipFill>
        <p:spPr>
          <a:xfrm>
            <a:off x="6834943" y="2651857"/>
            <a:ext cx="1838325" cy="2495550"/>
          </a:xfrm>
          <a:prstGeom prst="rect">
            <a:avLst/>
          </a:prstGeom>
        </p:spPr>
      </p:pic>
      <p:sp>
        <p:nvSpPr>
          <p:cNvPr id="14" name="Igual que 13"/>
          <p:cNvSpPr/>
          <p:nvPr/>
        </p:nvSpPr>
        <p:spPr>
          <a:xfrm>
            <a:off x="5246506" y="3724530"/>
            <a:ext cx="1359607" cy="648072"/>
          </a:xfrm>
          <a:prstGeom prst="mathEqual">
            <a:avLst/>
          </a:prstGeom>
          <a:solidFill>
            <a:srgbClr val="9832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5" name="Rectángulo 14"/>
          <p:cNvSpPr/>
          <p:nvPr/>
        </p:nvSpPr>
        <p:spPr>
          <a:xfrm>
            <a:off x="3695200" y="5147407"/>
            <a:ext cx="806631"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IN</a:t>
            </a:r>
          </a:p>
        </p:txBody>
      </p:sp>
      <p:sp>
        <p:nvSpPr>
          <p:cNvPr id="16" name="Rectángulo 15"/>
          <p:cNvSpPr/>
          <p:nvPr/>
        </p:nvSpPr>
        <p:spPr>
          <a:xfrm>
            <a:off x="7041411" y="5147407"/>
            <a:ext cx="1425390"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OUT</a:t>
            </a:r>
          </a:p>
        </p:txBody>
      </p:sp>
    </p:spTree>
    <p:extLst>
      <p:ext uri="{BB962C8B-B14F-4D97-AF65-F5344CB8AC3E}">
        <p14:creationId xmlns:p14="http://schemas.microsoft.com/office/powerpoint/2010/main" val="134834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000" b="-1000"/>
          </a:stretch>
        </a:blipFill>
        <a:effectLst/>
      </p:bgPr>
    </p:bg>
    <p:spTree>
      <p:nvGrpSpPr>
        <p:cNvPr id="1" name=""/>
        <p:cNvGrpSpPr/>
        <p:nvPr/>
      </p:nvGrpSpPr>
      <p:grpSpPr>
        <a:xfrm>
          <a:off x="0" y="0"/>
          <a:ext cx="0" cy="0"/>
          <a:chOff x="0" y="0"/>
          <a:chExt cx="0" cy="0"/>
        </a:xfrm>
      </p:grpSpPr>
      <p:sp>
        <p:nvSpPr>
          <p:cNvPr id="6" name="Rectángulo redondeado 5"/>
          <p:cNvSpPr/>
          <p:nvPr/>
        </p:nvSpPr>
        <p:spPr>
          <a:xfrm>
            <a:off x="-768485" y="1324296"/>
            <a:ext cx="14134289" cy="591519"/>
          </a:xfrm>
          <a:prstGeom prst="roundRect">
            <a:avLst>
              <a:gd name="adj" fmla="val 2778"/>
            </a:avLst>
          </a:prstGeom>
          <a:gradFill flip="none" rotWithShape="1">
            <a:gsLst>
              <a:gs pos="0">
                <a:srgbClr val="983275">
                  <a:shade val="30000"/>
                  <a:satMod val="115000"/>
                </a:srgbClr>
              </a:gs>
              <a:gs pos="50000">
                <a:srgbClr val="983275">
                  <a:shade val="67500"/>
                  <a:satMod val="115000"/>
                </a:srgbClr>
              </a:gs>
              <a:gs pos="100000">
                <a:srgbClr val="983275">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_tradnl">
              <a:solidFill>
                <a:schemeClr val="bg1"/>
              </a:solidFill>
            </a:endParaRPr>
          </a:p>
        </p:txBody>
      </p:sp>
      <p:sp>
        <p:nvSpPr>
          <p:cNvPr id="3" name="Título 1"/>
          <p:cNvSpPr txBox="1">
            <a:spLocks/>
          </p:cNvSpPr>
          <p:nvPr/>
        </p:nvSpPr>
        <p:spPr bwMode="auto">
          <a:xfrm>
            <a:off x="1838527" y="488128"/>
            <a:ext cx="9473083" cy="1008062"/>
          </a:xfrm>
          <a:prstGeom prst="rect">
            <a:avLst/>
          </a:prstGeom>
          <a:noFill/>
          <a:ln>
            <a:noFill/>
          </a:ln>
        </p:spPr>
        <p:txBody>
          <a:bodyPr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lnSpc>
                <a:spcPct val="150000"/>
              </a:lnSpc>
              <a:spcAft>
                <a:spcPts val="0"/>
              </a:spcAft>
              <a:defRPr/>
            </a:pPr>
            <a:r>
              <a:rPr lang="es-ES" sz="3200" dirty="0">
                <a:solidFill>
                  <a:schemeClr val="bg1">
                    <a:lumMod val="50000"/>
                  </a:schemeClr>
                </a:solidFill>
                <a:latin typeface="Arial" panose="020B0604020202020204" pitchFamily="34" charset="0"/>
                <a:cs typeface="Arial" panose="020B0604020202020204" pitchFamily="34" charset="0"/>
              </a:rPr>
              <a:t>Criterios en la selección del modelo</a:t>
            </a:r>
          </a:p>
          <a:p>
            <a:pPr eaLnBrk="1" fontAlgn="auto" hangingPunct="1">
              <a:spcAft>
                <a:spcPts val="0"/>
              </a:spcAft>
              <a:defRPr/>
            </a:pPr>
            <a:endParaRPr lang="es-MX" sz="2000" dirty="0">
              <a:solidFill>
                <a:schemeClr val="bg1">
                  <a:lumMod val="50000"/>
                </a:schemeClr>
              </a:solidFill>
              <a:latin typeface="Source Sans Pro" panose="020B0503030403020204" pitchFamily="34" charset="0"/>
            </a:endParaRPr>
          </a:p>
        </p:txBody>
      </p:sp>
      <p:sp>
        <p:nvSpPr>
          <p:cNvPr id="4" name="Rectángulo redondeado 4">
            <a:extLst>
              <a:ext uri="{FF2B5EF4-FFF2-40B4-BE49-F238E27FC236}">
                <a16:creationId xmlns:a16="http://schemas.microsoft.com/office/drawing/2014/main" id="{F54B704E-F625-E3FA-92EA-8240924D3BF1}"/>
              </a:ext>
            </a:extLst>
          </p:cNvPr>
          <p:cNvSpPr/>
          <p:nvPr/>
        </p:nvSpPr>
        <p:spPr>
          <a:xfrm>
            <a:off x="2233086" y="2278212"/>
            <a:ext cx="7100012" cy="3359971"/>
          </a:xfrm>
          <a:prstGeom prst="roundRect">
            <a:avLst>
              <a:gd name="adj" fmla="val 2971"/>
            </a:avLst>
          </a:prstGeom>
          <a:solidFill>
            <a:schemeClr val="bg1"/>
          </a:solidFill>
          <a:ln w="38100">
            <a:solidFill>
              <a:srgbClr val="983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11" name="Picture 2" descr="Resultado de imagen para whiteboard equ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342" y="2510396"/>
            <a:ext cx="6667500" cy="289560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1838528" y="1300278"/>
            <a:ext cx="10058400" cy="507831"/>
          </a:xfrm>
          <a:prstGeom prst="rect">
            <a:avLst/>
          </a:prstGeom>
          <a:noFill/>
        </p:spPr>
        <p:txBody>
          <a:bodyPr wrap="square" rtlCol="0">
            <a:spAutoFit/>
          </a:bodyPr>
          <a:lstStyle/>
          <a:p>
            <a:pPr eaLnBrk="1" fontAlgn="auto" hangingPunct="1">
              <a:lnSpc>
                <a:spcPct val="150000"/>
              </a:lnSpc>
              <a:spcAft>
                <a:spcPts val="0"/>
              </a:spcAft>
              <a:defRPr/>
            </a:pPr>
            <a:r>
              <a:rPr lang="es-ES">
                <a:solidFill>
                  <a:schemeClr val="bg1"/>
                </a:solidFill>
                <a:latin typeface="+mn-lt"/>
              </a:rPr>
              <a:t>Por otra parte, un modelo demasiado complejo dificulta su entendimiento y comunicación</a:t>
            </a:r>
            <a:r>
              <a:rPr lang="es-ES">
                <a:solidFill>
                  <a:schemeClr val="bg1">
                    <a:lumMod val="50000"/>
                  </a:schemeClr>
                </a:solidFill>
                <a:latin typeface="+mn-lt"/>
              </a:rPr>
              <a:t>.</a:t>
            </a:r>
            <a:endParaRPr lang="es-ES" dirty="0">
              <a:solidFill>
                <a:schemeClr val="bg1">
                  <a:lumMod val="50000"/>
                </a:schemeClr>
              </a:solidFill>
              <a:latin typeface="+mn-lt"/>
            </a:endParaRPr>
          </a:p>
        </p:txBody>
      </p:sp>
    </p:spTree>
    <p:extLst>
      <p:ext uri="{BB962C8B-B14F-4D97-AF65-F5344CB8AC3E}">
        <p14:creationId xmlns:p14="http://schemas.microsoft.com/office/powerpoint/2010/main" val="254193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000" b="-1000"/>
          </a:stretch>
        </a:blipFill>
        <a:effectLst/>
      </p:bgPr>
    </p:bg>
    <p:spTree>
      <p:nvGrpSpPr>
        <p:cNvPr id="1" name=""/>
        <p:cNvGrpSpPr/>
        <p:nvPr/>
      </p:nvGrpSpPr>
      <p:grpSpPr>
        <a:xfrm>
          <a:off x="0" y="0"/>
          <a:ext cx="0" cy="0"/>
          <a:chOff x="0" y="0"/>
          <a:chExt cx="0" cy="0"/>
        </a:xfrm>
      </p:grpSpPr>
      <p:sp>
        <p:nvSpPr>
          <p:cNvPr id="15" name="Rectángulo redondeado 14"/>
          <p:cNvSpPr/>
          <p:nvPr/>
        </p:nvSpPr>
        <p:spPr>
          <a:xfrm>
            <a:off x="1099835" y="2517193"/>
            <a:ext cx="4746488" cy="3706239"/>
          </a:xfrm>
          <a:prstGeom prst="roundRect">
            <a:avLst>
              <a:gd name="adj" fmla="val 2778"/>
            </a:avLst>
          </a:prstGeom>
          <a:solidFill>
            <a:schemeClr val="bg1"/>
          </a:solidFill>
          <a:ln w="38100">
            <a:solidFill>
              <a:srgbClr val="983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_tradnl">
              <a:solidFill>
                <a:schemeClr val="bg1"/>
              </a:solidFill>
            </a:endParaRPr>
          </a:p>
        </p:txBody>
      </p:sp>
      <p:sp>
        <p:nvSpPr>
          <p:cNvPr id="14" name="Rectángulo redondeado 13"/>
          <p:cNvSpPr/>
          <p:nvPr/>
        </p:nvSpPr>
        <p:spPr>
          <a:xfrm>
            <a:off x="-768485" y="1221547"/>
            <a:ext cx="14134289" cy="1053689"/>
          </a:xfrm>
          <a:prstGeom prst="roundRect">
            <a:avLst>
              <a:gd name="adj" fmla="val 2778"/>
            </a:avLst>
          </a:prstGeom>
          <a:gradFill flip="none" rotWithShape="1">
            <a:gsLst>
              <a:gs pos="0">
                <a:srgbClr val="983275">
                  <a:shade val="30000"/>
                  <a:satMod val="115000"/>
                </a:srgbClr>
              </a:gs>
              <a:gs pos="50000">
                <a:srgbClr val="983275">
                  <a:shade val="67500"/>
                  <a:satMod val="115000"/>
                </a:srgbClr>
              </a:gs>
              <a:gs pos="100000">
                <a:srgbClr val="983275">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_tradnl">
              <a:solidFill>
                <a:schemeClr val="bg1"/>
              </a:solidFill>
            </a:endParaRPr>
          </a:p>
        </p:txBody>
      </p:sp>
      <p:sp>
        <p:nvSpPr>
          <p:cNvPr id="3" name="Título 1"/>
          <p:cNvSpPr txBox="1">
            <a:spLocks/>
          </p:cNvSpPr>
          <p:nvPr/>
        </p:nvSpPr>
        <p:spPr bwMode="auto">
          <a:xfrm>
            <a:off x="1063559" y="1273160"/>
            <a:ext cx="9918969" cy="1008062"/>
          </a:xfrm>
          <a:prstGeom prst="rect">
            <a:avLst/>
          </a:prstGeom>
          <a:noFill/>
          <a:ln>
            <a:noFill/>
          </a:ln>
        </p:spPr>
        <p:txBody>
          <a:bodyPr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just" eaLnBrk="1" fontAlgn="auto" hangingPunct="1">
              <a:lnSpc>
                <a:spcPct val="100000"/>
              </a:lnSpc>
              <a:spcAft>
                <a:spcPts val="0"/>
              </a:spcAft>
              <a:defRPr/>
            </a:pPr>
            <a:endParaRPr lang="es-ES" sz="2000" dirty="0">
              <a:solidFill>
                <a:schemeClr val="bg1"/>
              </a:solidFill>
              <a:latin typeface="+mn-lt"/>
            </a:endParaRPr>
          </a:p>
          <a:p>
            <a:pPr algn="just" eaLnBrk="1" fontAlgn="auto" hangingPunct="1">
              <a:lnSpc>
                <a:spcPct val="100000"/>
              </a:lnSpc>
              <a:spcAft>
                <a:spcPts val="0"/>
              </a:spcAft>
              <a:defRPr/>
            </a:pPr>
            <a:endParaRPr lang="es-ES" sz="2000" dirty="0">
              <a:solidFill>
                <a:schemeClr val="bg1"/>
              </a:solidFill>
              <a:latin typeface="+mn-lt"/>
            </a:endParaRPr>
          </a:p>
          <a:p>
            <a:pPr algn="just" eaLnBrk="1" fontAlgn="auto" hangingPunct="1">
              <a:lnSpc>
                <a:spcPct val="100000"/>
              </a:lnSpc>
              <a:spcAft>
                <a:spcPts val="0"/>
              </a:spcAft>
              <a:defRPr/>
            </a:pPr>
            <a:r>
              <a:rPr lang="es-ES" sz="1800" dirty="0">
                <a:solidFill>
                  <a:schemeClr val="bg1"/>
                </a:solidFill>
                <a:latin typeface="+mn-lt"/>
              </a:rPr>
              <a:t>Existen varios  métodos a la hora de formular un modelo a partir de los distintos predictores disponibles. El trabajo consiste principalmente en incorporar o descartar cada predictor como parte del modelo.</a:t>
            </a:r>
          </a:p>
          <a:p>
            <a:pPr eaLnBrk="1" fontAlgn="auto" hangingPunct="1">
              <a:lnSpc>
                <a:spcPct val="150000"/>
              </a:lnSpc>
              <a:spcAft>
                <a:spcPts val="0"/>
              </a:spcAft>
              <a:defRPr/>
            </a:pPr>
            <a:endParaRPr lang="es-ES" sz="1800" dirty="0">
              <a:solidFill>
                <a:schemeClr val="bg1">
                  <a:lumMod val="50000"/>
                </a:schemeClr>
              </a:solidFill>
              <a:latin typeface="Source Sans Pro" panose="020B0503030403020204" pitchFamily="34" charset="0"/>
            </a:endParaRPr>
          </a:p>
          <a:p>
            <a:pPr eaLnBrk="1" fontAlgn="auto" hangingPunct="1">
              <a:spcAft>
                <a:spcPts val="0"/>
              </a:spcAft>
              <a:defRPr/>
            </a:pPr>
            <a:endParaRPr lang="es-MX" sz="2000" dirty="0">
              <a:solidFill>
                <a:schemeClr val="bg1">
                  <a:lumMod val="50000"/>
                </a:schemeClr>
              </a:solidFill>
              <a:latin typeface="Source Sans Pro" panose="020B0503030403020204" pitchFamily="34" charset="0"/>
            </a:endParaRPr>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412" y="2322839"/>
            <a:ext cx="3710049" cy="3710049"/>
          </a:xfrm>
          <a:prstGeom prst="rect">
            <a:avLst/>
          </a:prstGeom>
        </p:spPr>
      </p:pic>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7156" y="2862171"/>
            <a:ext cx="252000" cy="252000"/>
          </a:xfrm>
          <a:prstGeom prst="rect">
            <a:avLst/>
          </a:prstGeom>
          <a:ln>
            <a:solidFill>
              <a:srgbClr val="983275"/>
            </a:solidFill>
          </a:ln>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7156" y="3512057"/>
            <a:ext cx="252000" cy="252000"/>
          </a:xfrm>
          <a:prstGeom prst="rect">
            <a:avLst/>
          </a:prstGeom>
        </p:spPr>
      </p:pic>
      <p:pic>
        <p:nvPicPr>
          <p:cNvPr id="11"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7155" y="4118313"/>
            <a:ext cx="252000" cy="252000"/>
          </a:xfrm>
          <a:prstGeom prst="rect">
            <a:avLst/>
          </a:prstGeom>
        </p:spPr>
      </p:pic>
      <p:pic>
        <p:nvPicPr>
          <p:cNvPr id="12" name="Imagen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9582" y="4737771"/>
            <a:ext cx="252000" cy="252000"/>
          </a:xfrm>
          <a:prstGeom prst="rect">
            <a:avLst/>
          </a:prstGeom>
        </p:spPr>
      </p:pic>
      <p:pic>
        <p:nvPicPr>
          <p:cNvPr id="13" name="Imagen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7154" y="5344617"/>
            <a:ext cx="252000" cy="252000"/>
          </a:xfrm>
          <a:prstGeom prst="rect">
            <a:avLst/>
          </a:prstGeom>
        </p:spPr>
      </p:pic>
      <p:sp>
        <p:nvSpPr>
          <p:cNvPr id="2" name="CuadroTexto 1"/>
          <p:cNvSpPr txBox="1"/>
          <p:nvPr/>
        </p:nvSpPr>
        <p:spPr>
          <a:xfrm>
            <a:off x="2031462" y="2592815"/>
            <a:ext cx="3745149" cy="3170099"/>
          </a:xfrm>
          <a:prstGeom prst="rect">
            <a:avLst/>
          </a:prstGeom>
          <a:noFill/>
        </p:spPr>
        <p:txBody>
          <a:bodyPr wrap="square" rtlCol="0">
            <a:spAutoFit/>
          </a:bodyPr>
          <a:lstStyle/>
          <a:p>
            <a:pPr algn="just" eaLnBrk="1" fontAlgn="auto" hangingPunct="1">
              <a:lnSpc>
                <a:spcPct val="200000"/>
              </a:lnSpc>
              <a:spcAft>
                <a:spcPts val="0"/>
              </a:spcAft>
              <a:defRPr/>
            </a:pPr>
            <a:r>
              <a:rPr lang="en-US" sz="2000" dirty="0">
                <a:solidFill>
                  <a:schemeClr val="bg1">
                    <a:lumMod val="50000"/>
                  </a:schemeClr>
                </a:solidFill>
                <a:latin typeface="+mn-lt"/>
                <a:ea typeface="Source Sans Pro"/>
              </a:rPr>
              <a:t>All - in </a:t>
            </a:r>
          </a:p>
          <a:p>
            <a:pPr algn="just" eaLnBrk="1" fontAlgn="auto" hangingPunct="1">
              <a:lnSpc>
                <a:spcPct val="200000"/>
              </a:lnSpc>
              <a:spcAft>
                <a:spcPts val="0"/>
              </a:spcAft>
              <a:defRPr/>
            </a:pPr>
            <a:r>
              <a:rPr lang="en-US" sz="2000" dirty="0">
                <a:solidFill>
                  <a:schemeClr val="bg1">
                    <a:lumMod val="50000"/>
                  </a:schemeClr>
                </a:solidFill>
                <a:latin typeface="+mn-lt"/>
                <a:ea typeface="Source Sans Pro"/>
              </a:rPr>
              <a:t>Backward Elimination</a:t>
            </a:r>
          </a:p>
          <a:p>
            <a:pPr algn="just" eaLnBrk="1" fontAlgn="auto" hangingPunct="1">
              <a:lnSpc>
                <a:spcPct val="200000"/>
              </a:lnSpc>
              <a:spcAft>
                <a:spcPts val="0"/>
              </a:spcAft>
              <a:defRPr/>
            </a:pPr>
            <a:r>
              <a:rPr lang="en-US" sz="2000" dirty="0">
                <a:solidFill>
                  <a:schemeClr val="bg1">
                    <a:lumMod val="50000"/>
                  </a:schemeClr>
                </a:solidFill>
                <a:latin typeface="+mn-lt"/>
                <a:ea typeface="Source Sans Pro"/>
              </a:rPr>
              <a:t>Forward Selection</a:t>
            </a:r>
          </a:p>
          <a:p>
            <a:pPr algn="just" eaLnBrk="1" fontAlgn="auto" hangingPunct="1">
              <a:lnSpc>
                <a:spcPct val="200000"/>
              </a:lnSpc>
              <a:spcAft>
                <a:spcPts val="0"/>
              </a:spcAft>
              <a:defRPr/>
            </a:pPr>
            <a:r>
              <a:rPr lang="en-US" sz="2000" dirty="0">
                <a:solidFill>
                  <a:schemeClr val="bg1">
                    <a:lumMod val="50000"/>
                  </a:schemeClr>
                </a:solidFill>
                <a:latin typeface="+mn-lt"/>
                <a:ea typeface="Source Sans Pro"/>
              </a:rPr>
              <a:t>Bidirectional Elimination</a:t>
            </a:r>
          </a:p>
          <a:p>
            <a:pPr algn="just" eaLnBrk="1" fontAlgn="auto" hangingPunct="1">
              <a:lnSpc>
                <a:spcPct val="200000"/>
              </a:lnSpc>
              <a:spcAft>
                <a:spcPts val="0"/>
              </a:spcAft>
              <a:defRPr/>
            </a:pPr>
            <a:r>
              <a:rPr lang="en-US" sz="2000" dirty="0">
                <a:solidFill>
                  <a:schemeClr val="bg1">
                    <a:lumMod val="50000"/>
                  </a:schemeClr>
                </a:solidFill>
                <a:latin typeface="+mn-lt"/>
                <a:ea typeface="Source Sans Pro"/>
              </a:rPr>
              <a:t>Score Comparison</a:t>
            </a:r>
          </a:p>
        </p:txBody>
      </p:sp>
      <p:sp>
        <p:nvSpPr>
          <p:cNvPr id="5" name="CuadroTexto 4"/>
          <p:cNvSpPr txBox="1"/>
          <p:nvPr/>
        </p:nvSpPr>
        <p:spPr>
          <a:xfrm>
            <a:off x="1063559" y="412648"/>
            <a:ext cx="8745166" cy="739754"/>
          </a:xfrm>
          <a:prstGeom prst="rect">
            <a:avLst/>
          </a:prstGeom>
          <a:noFill/>
        </p:spPr>
        <p:txBody>
          <a:bodyPr wrap="square" rtlCol="0">
            <a:spAutoFit/>
          </a:bodyPr>
          <a:lstStyle/>
          <a:p>
            <a:pPr algn="just" eaLnBrk="1" fontAlgn="auto" hangingPunct="1">
              <a:lnSpc>
                <a:spcPct val="150000"/>
              </a:lnSpc>
              <a:spcAft>
                <a:spcPts val="0"/>
              </a:spcAft>
              <a:defRPr/>
            </a:pPr>
            <a:r>
              <a:rPr lang="es-ES" sz="3200" dirty="0">
                <a:solidFill>
                  <a:schemeClr val="bg1">
                    <a:lumMod val="50000"/>
                  </a:schemeClr>
                </a:solidFill>
                <a:latin typeface="Arial" panose="020B0604020202020204" pitchFamily="34" charset="0"/>
                <a:cs typeface="Arial" panose="020B0604020202020204" pitchFamily="34" charset="0"/>
              </a:rPr>
              <a:t>Métodos para seleccionar un modelo</a:t>
            </a:r>
          </a:p>
        </p:txBody>
      </p:sp>
    </p:spTree>
    <p:extLst>
      <p:ext uri="{BB962C8B-B14F-4D97-AF65-F5344CB8AC3E}">
        <p14:creationId xmlns:p14="http://schemas.microsoft.com/office/powerpoint/2010/main" val="21785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000" b="-1000"/>
          </a:stretch>
        </a:blipFill>
        <a:effectLst/>
      </p:bgPr>
    </p:bg>
    <p:spTree>
      <p:nvGrpSpPr>
        <p:cNvPr id="1" name=""/>
        <p:cNvGrpSpPr/>
        <p:nvPr/>
      </p:nvGrpSpPr>
      <p:grpSpPr>
        <a:xfrm>
          <a:off x="0" y="0"/>
          <a:ext cx="0" cy="0"/>
          <a:chOff x="0" y="0"/>
          <a:chExt cx="0" cy="0"/>
        </a:xfrm>
      </p:grpSpPr>
      <p:sp>
        <p:nvSpPr>
          <p:cNvPr id="16" name="Rectángulo redondeado 15"/>
          <p:cNvSpPr/>
          <p:nvPr/>
        </p:nvSpPr>
        <p:spPr>
          <a:xfrm>
            <a:off x="-1644668" y="2395118"/>
            <a:ext cx="8247346" cy="2887121"/>
          </a:xfrm>
          <a:prstGeom prst="roundRect">
            <a:avLst>
              <a:gd name="adj" fmla="val 2971"/>
            </a:avLst>
          </a:prstGeom>
          <a:gradFill flip="none" rotWithShape="1">
            <a:gsLst>
              <a:gs pos="0">
                <a:srgbClr val="983275">
                  <a:shade val="30000"/>
                  <a:satMod val="115000"/>
                </a:srgbClr>
              </a:gs>
              <a:gs pos="50000">
                <a:srgbClr val="983275">
                  <a:shade val="67500"/>
                  <a:satMod val="115000"/>
                </a:srgbClr>
              </a:gs>
              <a:gs pos="100000">
                <a:srgbClr val="983275">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Título 1"/>
          <p:cNvSpPr txBox="1">
            <a:spLocks/>
          </p:cNvSpPr>
          <p:nvPr/>
        </p:nvSpPr>
        <p:spPr bwMode="auto">
          <a:xfrm>
            <a:off x="754453" y="1251490"/>
            <a:ext cx="5393427" cy="1008062"/>
          </a:xfrm>
          <a:prstGeom prst="rect">
            <a:avLst/>
          </a:prstGeom>
          <a:noFill/>
          <a:ln>
            <a:noFill/>
          </a:ln>
        </p:spPr>
        <p:txBody>
          <a:bodyPr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lnSpc>
                <a:spcPct val="150000"/>
              </a:lnSpc>
              <a:spcAft>
                <a:spcPts val="0"/>
              </a:spcAft>
              <a:defRPr/>
            </a:pPr>
            <a:r>
              <a:rPr lang="es-MX" sz="3600" dirty="0" err="1">
                <a:solidFill>
                  <a:schemeClr val="bg1">
                    <a:lumMod val="50000"/>
                  </a:schemeClr>
                </a:solidFill>
                <a:latin typeface="Arial" panose="020B0604020202020204" pitchFamily="34" charset="0"/>
                <a:cs typeface="Arial" panose="020B0604020202020204" pitchFamily="34" charset="0"/>
              </a:rPr>
              <a:t>Backward</a:t>
            </a:r>
            <a:r>
              <a:rPr lang="es-MX" sz="3600" dirty="0">
                <a:solidFill>
                  <a:schemeClr val="bg1">
                    <a:lumMod val="50000"/>
                  </a:schemeClr>
                </a:solidFill>
                <a:latin typeface="Arial" panose="020B0604020202020204" pitchFamily="34" charset="0"/>
                <a:cs typeface="Arial" panose="020B0604020202020204" pitchFamily="34" charset="0"/>
              </a:rPr>
              <a:t> </a:t>
            </a:r>
            <a:r>
              <a:rPr lang="es-MX" sz="3600" dirty="0" err="1">
                <a:solidFill>
                  <a:schemeClr val="bg1">
                    <a:lumMod val="50000"/>
                  </a:schemeClr>
                </a:solidFill>
                <a:latin typeface="Arial" panose="020B0604020202020204" pitchFamily="34" charset="0"/>
                <a:cs typeface="Arial" panose="020B0604020202020204" pitchFamily="34" charset="0"/>
              </a:rPr>
              <a:t>Elimination</a:t>
            </a:r>
            <a:endParaRPr lang="es-MX" sz="3200" dirty="0">
              <a:solidFill>
                <a:schemeClr val="bg1">
                  <a:lumMod val="50000"/>
                </a:schemeClr>
              </a:solidFill>
              <a:latin typeface="Arial" panose="020B0604020202020204" pitchFamily="34" charset="0"/>
              <a:cs typeface="Arial" panose="020B0604020202020204" pitchFamily="34" charset="0"/>
            </a:endParaRPr>
          </a:p>
        </p:txBody>
      </p:sp>
      <p:sp>
        <p:nvSpPr>
          <p:cNvPr id="18" name="CuadroTexto 17">
            <a:extLst>
              <a:ext uri="{FF2B5EF4-FFF2-40B4-BE49-F238E27FC236}">
                <a16:creationId xmlns:a16="http://schemas.microsoft.com/office/drawing/2014/main" id="{C746CFDD-6FC3-5AA7-5C1D-362E2C5244F1}"/>
              </a:ext>
            </a:extLst>
          </p:cNvPr>
          <p:cNvSpPr txBox="1"/>
          <p:nvPr/>
        </p:nvSpPr>
        <p:spPr>
          <a:xfrm>
            <a:off x="754453" y="2566323"/>
            <a:ext cx="5393427" cy="2800767"/>
          </a:xfrm>
          <a:prstGeom prst="rect">
            <a:avLst/>
          </a:prstGeom>
          <a:noFill/>
          <a:ln>
            <a:noFill/>
          </a:ln>
        </p:spPr>
        <p:txBody>
          <a:bodyPr wrap="square" lIns="91440" tIns="45720" rIns="91440" bIns="45720" rtlCol="0" anchor="t">
            <a:spAutoFit/>
          </a:bodyPr>
          <a:lstStyle/>
          <a:p>
            <a:pPr algn="just"/>
            <a:r>
              <a:rPr lang="es-ES" sz="1600" dirty="0">
                <a:solidFill>
                  <a:schemeClr val="bg1"/>
                </a:solidFill>
                <a:latin typeface="+mn-lt"/>
                <a:ea typeface="Source Sans Pro"/>
              </a:rPr>
              <a:t>Con este método, se parte incorporando todos los predictores al modelo y definiendo un nivel de significancia (SL=0,05). Se ajusta el modelo y se toma aquel predictor que tenga el mayor valor P.</a:t>
            </a:r>
          </a:p>
          <a:p>
            <a:pPr algn="just"/>
            <a:endParaRPr lang="es-ES" sz="1600" dirty="0">
              <a:solidFill>
                <a:schemeClr val="bg1"/>
              </a:solidFill>
              <a:latin typeface="+mn-lt"/>
              <a:ea typeface="Source Sans Pro"/>
            </a:endParaRPr>
          </a:p>
          <a:p>
            <a:pPr algn="just"/>
            <a:r>
              <a:rPr lang="es-ES" sz="1600" dirty="0">
                <a:solidFill>
                  <a:schemeClr val="bg1"/>
                </a:solidFill>
                <a:latin typeface="+mn-lt"/>
                <a:ea typeface="Source Sans Pro"/>
              </a:rPr>
              <a:t>Si dicho valor P es mayor que el nivel de significancia, debemos eliminar la variable y volver a repetir el proceso.</a:t>
            </a:r>
          </a:p>
          <a:p>
            <a:pPr algn="just"/>
            <a:endParaRPr lang="es-ES" sz="1600" dirty="0">
              <a:solidFill>
                <a:schemeClr val="bg1"/>
              </a:solidFill>
              <a:latin typeface="+mn-lt"/>
              <a:ea typeface="Source Sans Pro"/>
            </a:endParaRPr>
          </a:p>
          <a:p>
            <a:pPr algn="just"/>
            <a:r>
              <a:rPr lang="es-ES" sz="1600" dirty="0">
                <a:solidFill>
                  <a:schemeClr val="bg1"/>
                </a:solidFill>
                <a:latin typeface="+mn-lt"/>
                <a:ea typeface="Source Sans Pro"/>
              </a:rPr>
              <a:t>El método finaliza cuando el valor P es menor que el nivel de significancia definido.</a:t>
            </a:r>
          </a:p>
          <a:p>
            <a:pPr algn="just"/>
            <a:endParaRPr lang="es-ES" sz="1600" dirty="0">
              <a:solidFill>
                <a:schemeClr val="bg1"/>
              </a:solidFill>
              <a:latin typeface="Source Sans Pro"/>
              <a:ea typeface="Source Sans Pro"/>
            </a:endParaRPr>
          </a:p>
        </p:txBody>
      </p:sp>
      <p:pic>
        <p:nvPicPr>
          <p:cNvPr id="19" name="Imagen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126" y="2614802"/>
            <a:ext cx="288000" cy="288000"/>
          </a:xfrm>
          <a:prstGeom prst="rect">
            <a:avLst/>
          </a:prstGeom>
        </p:spPr>
      </p:pic>
      <p:sp>
        <p:nvSpPr>
          <p:cNvPr id="20" name="Rectángulo redondeado 4">
            <a:extLst>
              <a:ext uri="{FF2B5EF4-FFF2-40B4-BE49-F238E27FC236}">
                <a16:creationId xmlns:a16="http://schemas.microsoft.com/office/drawing/2014/main" id="{EEF64A50-BFC1-6219-5B5B-FB92BB3A07A2}"/>
              </a:ext>
            </a:extLst>
          </p:cNvPr>
          <p:cNvSpPr/>
          <p:nvPr/>
        </p:nvSpPr>
        <p:spPr>
          <a:xfrm>
            <a:off x="6270841" y="950467"/>
            <a:ext cx="5461915" cy="4648011"/>
          </a:xfrm>
          <a:prstGeom prst="roundRect">
            <a:avLst>
              <a:gd name="adj" fmla="val 2971"/>
            </a:avLst>
          </a:prstGeom>
          <a:solidFill>
            <a:schemeClr val="bg1"/>
          </a:solidFill>
          <a:ln w="38100">
            <a:solidFill>
              <a:srgbClr val="983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b="1" dirty="0"/>
          </a:p>
        </p:txBody>
      </p:sp>
      <p:sp>
        <p:nvSpPr>
          <p:cNvPr id="21" name="Rectángulo redondeado 20"/>
          <p:cNvSpPr/>
          <p:nvPr/>
        </p:nvSpPr>
        <p:spPr>
          <a:xfrm>
            <a:off x="8216549" y="1128272"/>
            <a:ext cx="1728192" cy="50405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100" b="1" dirty="0"/>
              <a:t>Definir nivel de significancia (SL)</a:t>
            </a:r>
          </a:p>
        </p:txBody>
      </p:sp>
      <p:sp>
        <p:nvSpPr>
          <p:cNvPr id="22" name="Rectángulo redondeado 21"/>
          <p:cNvSpPr/>
          <p:nvPr/>
        </p:nvSpPr>
        <p:spPr>
          <a:xfrm>
            <a:off x="8216549" y="1989463"/>
            <a:ext cx="1728192" cy="50405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100" b="1" dirty="0"/>
              <a:t>Ajustar el modelo con las variables</a:t>
            </a:r>
          </a:p>
        </p:txBody>
      </p:sp>
      <p:sp>
        <p:nvSpPr>
          <p:cNvPr id="23" name="Rectángulo redondeado 22"/>
          <p:cNvSpPr/>
          <p:nvPr/>
        </p:nvSpPr>
        <p:spPr>
          <a:xfrm>
            <a:off x="8216549" y="2850654"/>
            <a:ext cx="1728192" cy="50405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100" b="1" dirty="0"/>
              <a:t>Fijarse en el predictor con mayor valor P</a:t>
            </a:r>
          </a:p>
        </p:txBody>
      </p:sp>
      <p:sp>
        <p:nvSpPr>
          <p:cNvPr id="24" name="Decisión 23"/>
          <p:cNvSpPr/>
          <p:nvPr/>
        </p:nvSpPr>
        <p:spPr>
          <a:xfrm>
            <a:off x="8246346" y="3711845"/>
            <a:ext cx="1668598" cy="797898"/>
          </a:xfrm>
          <a:prstGeom prst="flowChartDecisi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100" b="1" dirty="0"/>
              <a:t>¿Es  p &gt; SL?</a:t>
            </a:r>
          </a:p>
        </p:txBody>
      </p:sp>
      <p:cxnSp>
        <p:nvCxnSpPr>
          <p:cNvPr id="25" name="Conector recto de flecha 24"/>
          <p:cNvCxnSpPr>
            <a:stCxn id="21" idx="2"/>
            <a:endCxn id="22" idx="0"/>
          </p:cNvCxnSpPr>
          <p:nvPr/>
        </p:nvCxnSpPr>
        <p:spPr>
          <a:xfrm>
            <a:off x="9080645" y="1632329"/>
            <a:ext cx="0" cy="357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a:stCxn id="22" idx="2"/>
            <a:endCxn id="23" idx="0"/>
          </p:cNvCxnSpPr>
          <p:nvPr/>
        </p:nvCxnSpPr>
        <p:spPr>
          <a:xfrm>
            <a:off x="9080645" y="2493520"/>
            <a:ext cx="0" cy="357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a:stCxn id="23" idx="2"/>
            <a:endCxn id="24" idx="0"/>
          </p:cNvCxnSpPr>
          <p:nvPr/>
        </p:nvCxnSpPr>
        <p:spPr>
          <a:xfrm>
            <a:off x="9080645" y="3354711"/>
            <a:ext cx="0" cy="357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ángulo redondeado 27"/>
          <p:cNvSpPr/>
          <p:nvPr/>
        </p:nvSpPr>
        <p:spPr>
          <a:xfrm>
            <a:off x="6704381" y="4903755"/>
            <a:ext cx="1728192" cy="50405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100" b="1" dirty="0"/>
              <a:t>Remover el predictor</a:t>
            </a:r>
          </a:p>
        </p:txBody>
      </p:sp>
      <p:cxnSp>
        <p:nvCxnSpPr>
          <p:cNvPr id="29" name="Conector angular 28"/>
          <p:cNvCxnSpPr>
            <a:stCxn id="24" idx="1"/>
          </p:cNvCxnSpPr>
          <p:nvPr/>
        </p:nvCxnSpPr>
        <p:spPr>
          <a:xfrm rot="10800000" flipV="1">
            <a:off x="7568479" y="4110794"/>
            <a:ext cx="677869" cy="7560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ángulo redondeado 29"/>
          <p:cNvSpPr/>
          <p:nvPr/>
        </p:nvSpPr>
        <p:spPr>
          <a:xfrm>
            <a:off x="9800725" y="4903755"/>
            <a:ext cx="1728192" cy="50405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100" b="1" dirty="0"/>
              <a:t>FIN</a:t>
            </a:r>
          </a:p>
        </p:txBody>
      </p:sp>
      <p:cxnSp>
        <p:nvCxnSpPr>
          <p:cNvPr id="31" name="Conector angular 30"/>
          <p:cNvCxnSpPr>
            <a:stCxn id="24" idx="3"/>
            <a:endCxn id="30" idx="0"/>
          </p:cNvCxnSpPr>
          <p:nvPr/>
        </p:nvCxnSpPr>
        <p:spPr>
          <a:xfrm>
            <a:off x="9914945" y="4110795"/>
            <a:ext cx="749877" cy="7929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r 31"/>
          <p:cNvCxnSpPr>
            <a:stCxn id="28" idx="1"/>
            <a:endCxn id="22" idx="1"/>
          </p:cNvCxnSpPr>
          <p:nvPr/>
        </p:nvCxnSpPr>
        <p:spPr>
          <a:xfrm rot="10800000" flipH="1">
            <a:off x="6704381" y="2241491"/>
            <a:ext cx="1512168" cy="2914292"/>
          </a:xfrm>
          <a:prstGeom prst="bentConnector3">
            <a:avLst>
              <a:gd name="adj1" fmla="val -1511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uadroTexto 32"/>
          <p:cNvSpPr txBox="1"/>
          <p:nvPr/>
        </p:nvSpPr>
        <p:spPr>
          <a:xfrm>
            <a:off x="7784501" y="3772901"/>
            <a:ext cx="432048" cy="307777"/>
          </a:xfrm>
          <a:prstGeom prst="rect">
            <a:avLst/>
          </a:prstGeom>
          <a:noFill/>
        </p:spPr>
        <p:txBody>
          <a:bodyPr wrap="square" rtlCol="0">
            <a:spAutoFit/>
          </a:bodyPr>
          <a:lstStyle/>
          <a:p>
            <a:r>
              <a:rPr lang="es-CL" sz="1400" dirty="0"/>
              <a:t>Sí</a:t>
            </a:r>
          </a:p>
        </p:txBody>
      </p:sp>
      <p:sp>
        <p:nvSpPr>
          <p:cNvPr id="34" name="CuadroTexto 33"/>
          <p:cNvSpPr txBox="1"/>
          <p:nvPr/>
        </p:nvSpPr>
        <p:spPr>
          <a:xfrm>
            <a:off x="10130968" y="3803018"/>
            <a:ext cx="432048" cy="307777"/>
          </a:xfrm>
          <a:prstGeom prst="rect">
            <a:avLst/>
          </a:prstGeom>
          <a:noFill/>
        </p:spPr>
        <p:txBody>
          <a:bodyPr wrap="square" rtlCol="0">
            <a:spAutoFit/>
          </a:bodyPr>
          <a:lstStyle/>
          <a:p>
            <a:r>
              <a:rPr lang="es-CL" sz="1400" dirty="0"/>
              <a:t>No</a:t>
            </a:r>
          </a:p>
        </p:txBody>
      </p:sp>
      <p:pic>
        <p:nvPicPr>
          <p:cNvPr id="35" name="Imagen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7126" y="3803018"/>
            <a:ext cx="288000" cy="288000"/>
          </a:xfrm>
          <a:prstGeom prst="rect">
            <a:avLst/>
          </a:prstGeom>
        </p:spPr>
      </p:pic>
      <p:pic>
        <p:nvPicPr>
          <p:cNvPr id="36" name="Imagen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429" y="4542628"/>
            <a:ext cx="288000" cy="288000"/>
          </a:xfrm>
          <a:prstGeom prst="rect">
            <a:avLst/>
          </a:prstGeom>
        </p:spPr>
      </p:pic>
    </p:spTree>
    <p:extLst>
      <p:ext uri="{BB962C8B-B14F-4D97-AF65-F5344CB8AC3E}">
        <p14:creationId xmlns:p14="http://schemas.microsoft.com/office/powerpoint/2010/main" val="358580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000" b="-1000"/>
          </a:stretch>
        </a:blipFill>
        <a:effectLst/>
      </p:bgPr>
    </p:bg>
    <p:spTree>
      <p:nvGrpSpPr>
        <p:cNvPr id="1" name=""/>
        <p:cNvGrpSpPr/>
        <p:nvPr/>
      </p:nvGrpSpPr>
      <p:grpSpPr>
        <a:xfrm>
          <a:off x="0" y="0"/>
          <a:ext cx="0" cy="0"/>
          <a:chOff x="0" y="0"/>
          <a:chExt cx="0" cy="0"/>
        </a:xfrm>
      </p:grpSpPr>
      <p:sp>
        <p:nvSpPr>
          <p:cNvPr id="12" name="Rectángulo redondeado 11"/>
          <p:cNvSpPr/>
          <p:nvPr/>
        </p:nvSpPr>
        <p:spPr>
          <a:xfrm>
            <a:off x="-768485" y="1221547"/>
            <a:ext cx="14134289" cy="1195744"/>
          </a:xfrm>
          <a:prstGeom prst="roundRect">
            <a:avLst>
              <a:gd name="adj" fmla="val 2778"/>
            </a:avLst>
          </a:prstGeom>
          <a:gradFill flip="none" rotWithShape="1">
            <a:gsLst>
              <a:gs pos="0">
                <a:srgbClr val="983275">
                  <a:shade val="30000"/>
                  <a:satMod val="115000"/>
                </a:srgbClr>
              </a:gs>
              <a:gs pos="50000">
                <a:srgbClr val="983275">
                  <a:shade val="67500"/>
                  <a:satMod val="115000"/>
                </a:srgbClr>
              </a:gs>
              <a:gs pos="100000">
                <a:srgbClr val="983275">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_tradnl">
              <a:solidFill>
                <a:schemeClr val="bg1"/>
              </a:solidFill>
            </a:endParaRPr>
          </a:p>
        </p:txBody>
      </p:sp>
      <p:sp>
        <p:nvSpPr>
          <p:cNvPr id="3" name="Título 1"/>
          <p:cNvSpPr txBox="1">
            <a:spLocks/>
          </p:cNvSpPr>
          <p:nvPr/>
        </p:nvSpPr>
        <p:spPr bwMode="auto">
          <a:xfrm>
            <a:off x="1070041" y="457119"/>
            <a:ext cx="10549152" cy="724220"/>
          </a:xfrm>
          <a:prstGeom prst="rect">
            <a:avLst/>
          </a:prstGeom>
          <a:noFill/>
          <a:ln>
            <a:noFill/>
          </a:ln>
        </p:spPr>
        <p:txBody>
          <a:bodyPr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lnSpc>
                <a:spcPct val="150000"/>
              </a:lnSpc>
              <a:spcAft>
                <a:spcPts val="0"/>
              </a:spcAft>
              <a:defRPr/>
            </a:pPr>
            <a:r>
              <a:rPr lang="es-ES" sz="3200" dirty="0">
                <a:solidFill>
                  <a:schemeClr val="bg1">
                    <a:lumMod val="50000"/>
                  </a:schemeClr>
                </a:solidFill>
                <a:latin typeface="Arial" panose="020B0604020202020204" pitchFamily="34" charset="0"/>
                <a:cs typeface="Arial" panose="020B0604020202020204" pitchFamily="34" charset="0"/>
              </a:rPr>
              <a:t>Prueba de Hipótesis y valor P</a:t>
            </a:r>
            <a:endParaRPr lang="es-MX" sz="3200" dirty="0">
              <a:solidFill>
                <a:schemeClr val="bg1">
                  <a:lumMod val="50000"/>
                </a:schemeClr>
              </a:solidFill>
              <a:latin typeface="Arial" panose="020B0604020202020204" pitchFamily="34" charset="0"/>
              <a:cs typeface="Arial" panose="020B0604020202020204" pitchFamily="34" charset="0"/>
            </a:endParaRPr>
          </a:p>
        </p:txBody>
      </p:sp>
      <p:sp>
        <p:nvSpPr>
          <p:cNvPr id="16" name="Rectángulo redondeado 4">
            <a:extLst>
              <a:ext uri="{FF2B5EF4-FFF2-40B4-BE49-F238E27FC236}">
                <a16:creationId xmlns:a16="http://schemas.microsoft.com/office/drawing/2014/main" id="{EEF64A50-BFC1-6219-5B5B-FB92BB3A07A2}"/>
              </a:ext>
            </a:extLst>
          </p:cNvPr>
          <p:cNvSpPr/>
          <p:nvPr/>
        </p:nvSpPr>
        <p:spPr>
          <a:xfrm>
            <a:off x="1070042" y="2665379"/>
            <a:ext cx="10126495" cy="2928026"/>
          </a:xfrm>
          <a:prstGeom prst="roundRect">
            <a:avLst>
              <a:gd name="adj" fmla="val 2971"/>
            </a:avLst>
          </a:prstGeom>
          <a:solidFill>
            <a:schemeClr val="bg1"/>
          </a:solidFill>
          <a:ln w="38100">
            <a:solidFill>
              <a:srgbClr val="983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mc:AlternateContent xmlns:mc="http://schemas.openxmlformats.org/markup-compatibility/2006" xmlns:a14="http://schemas.microsoft.com/office/drawing/2010/main">
        <mc:Choice Requires="a14">
          <p:sp>
            <p:nvSpPr>
              <p:cNvPr id="22" name="CuadroTexto 21"/>
              <p:cNvSpPr txBox="1"/>
              <p:nvPr/>
            </p:nvSpPr>
            <p:spPr>
              <a:xfrm>
                <a:off x="4630722" y="3303943"/>
                <a:ext cx="2165789"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𝐻</m:t>
                          </m:r>
                        </m:e>
                        <m:sub>
                          <m:r>
                            <a:rPr lang="es-CL" i="1">
                              <a:latin typeface="Cambria Math" panose="02040503050406030204" pitchFamily="18" charset="0"/>
                            </a:rPr>
                            <m:t>0</m:t>
                          </m:r>
                        </m:sub>
                      </m:sSub>
                      <m:r>
                        <a:rPr lang="es-CL">
                          <a:latin typeface="Cambria Math" panose="02040503050406030204" pitchFamily="18" charset="0"/>
                        </a:rPr>
                        <m:t>: </m:t>
                      </m:r>
                      <m:sSub>
                        <m:sSubPr>
                          <m:ctrlPr>
                            <a:rPr lang="es-CL"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β</m:t>
                          </m:r>
                        </m:e>
                        <m:sub>
                          <m:r>
                            <a:rPr lang="es-CL" i="1">
                              <a:latin typeface="Cambria Math" panose="02040503050406030204" pitchFamily="18" charset="0"/>
                            </a:rPr>
                            <m:t>1</m:t>
                          </m:r>
                        </m:sub>
                      </m:sSub>
                      <m:r>
                        <a:rPr lang="es-CL" i="1">
                          <a:latin typeface="Cambria Math" panose="02040503050406030204" pitchFamily="18" charset="0"/>
                        </a:rPr>
                        <m:t>=0</m:t>
                      </m:r>
                    </m:oMath>
                  </m:oMathPara>
                </a14:m>
                <a:endParaRPr lang="es-CL" dirty="0"/>
              </a:p>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𝐻</m:t>
                          </m:r>
                        </m:e>
                        <m:sub>
                          <m:r>
                            <a:rPr lang="es-CL" i="1">
                              <a:latin typeface="Cambria Math" panose="02040503050406030204" pitchFamily="18" charset="0"/>
                            </a:rPr>
                            <m:t>1</m:t>
                          </m:r>
                        </m:sub>
                      </m:sSub>
                      <m:r>
                        <a:rPr lang="es-CL">
                          <a:latin typeface="Cambria Math" panose="02040503050406030204" pitchFamily="18" charset="0"/>
                        </a:rPr>
                        <m:t>: </m:t>
                      </m:r>
                      <m:sSub>
                        <m:sSubPr>
                          <m:ctrlPr>
                            <a:rPr lang="es-CL"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β</m:t>
                          </m:r>
                        </m:e>
                        <m:sub>
                          <m:r>
                            <a:rPr lang="es-CL" i="1">
                              <a:latin typeface="Cambria Math" panose="02040503050406030204" pitchFamily="18" charset="0"/>
                            </a:rPr>
                            <m:t>1</m:t>
                          </m:r>
                        </m:sub>
                      </m:sSub>
                      <m:r>
                        <a:rPr lang="es-CL" i="1">
                          <a:latin typeface="Cambria Math" panose="02040503050406030204" pitchFamily="18" charset="0"/>
                          <a:ea typeface="Cambria Math" panose="02040503050406030204" pitchFamily="18" charset="0"/>
                        </a:rPr>
                        <m:t>≠</m:t>
                      </m:r>
                      <m:r>
                        <a:rPr lang="es-CL" i="1">
                          <a:latin typeface="Cambria Math" panose="02040503050406030204" pitchFamily="18" charset="0"/>
                        </a:rPr>
                        <m:t>0</m:t>
                      </m:r>
                    </m:oMath>
                  </m:oMathPara>
                </a14:m>
                <a:endParaRPr lang="es-CL" dirty="0"/>
              </a:p>
            </p:txBody>
          </p:sp>
        </mc:Choice>
        <mc:Fallback xmlns="">
          <p:sp>
            <p:nvSpPr>
              <p:cNvPr id="22" name="CuadroTexto 21"/>
              <p:cNvSpPr txBox="1">
                <a:spLocks noRot="1" noChangeAspect="1" noMove="1" noResize="1" noEditPoints="1" noAdjustHandles="1" noChangeArrowheads="1" noChangeShapeType="1" noTextEdit="1"/>
              </p:cNvSpPr>
              <p:nvPr/>
            </p:nvSpPr>
            <p:spPr>
              <a:xfrm>
                <a:off x="4630722" y="3303943"/>
                <a:ext cx="2165789" cy="553998"/>
              </a:xfrm>
              <a:prstGeom prst="rect">
                <a:avLst/>
              </a:prstGeom>
              <a:blipFill>
                <a:blip r:embed="rId3"/>
                <a:stretch>
                  <a:fillRect t="-1099" b="-16484"/>
                </a:stretch>
              </a:blipFill>
            </p:spPr>
            <p:txBody>
              <a:bodyPr/>
              <a:lstStyle/>
              <a:p>
                <a:r>
                  <a:rPr lang="en-US">
                    <a:noFill/>
                  </a:rPr>
                  <a:t> </a:t>
                </a:r>
              </a:p>
            </p:txBody>
          </p:sp>
        </mc:Fallback>
      </mc:AlternateContent>
      <p:sp>
        <p:nvSpPr>
          <p:cNvPr id="23" name="CuadroTexto 22"/>
          <p:cNvSpPr txBox="1"/>
          <p:nvPr/>
        </p:nvSpPr>
        <p:spPr>
          <a:xfrm>
            <a:off x="2937650" y="3407617"/>
            <a:ext cx="2345169" cy="338554"/>
          </a:xfrm>
          <a:prstGeom prst="rect">
            <a:avLst/>
          </a:prstGeom>
          <a:noFill/>
        </p:spPr>
        <p:txBody>
          <a:bodyPr wrap="square" rtlCol="0">
            <a:spAutoFit/>
          </a:bodyPr>
          <a:lstStyle/>
          <a:p>
            <a:r>
              <a:rPr lang="es-CL" sz="1600" dirty="0">
                <a:latin typeface="Source Sans Pro" panose="020B0503030403020204" pitchFamily="34" charset="0"/>
              </a:rPr>
              <a:t>Prueba de  hipótesis:</a:t>
            </a:r>
          </a:p>
        </p:txBody>
      </p:sp>
      <p:cxnSp>
        <p:nvCxnSpPr>
          <p:cNvPr id="24" name="Conector recto de flecha 23"/>
          <p:cNvCxnSpPr/>
          <p:nvPr/>
        </p:nvCxnSpPr>
        <p:spPr>
          <a:xfrm flipH="1">
            <a:off x="6380145" y="3203890"/>
            <a:ext cx="983096" cy="242308"/>
          </a:xfrm>
          <a:prstGeom prst="straightConnector1">
            <a:avLst/>
          </a:prstGeom>
          <a:ln w="12700">
            <a:solidFill>
              <a:srgbClr val="983275"/>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CuadroTexto 24"/>
          <p:cNvSpPr txBox="1"/>
          <p:nvPr/>
        </p:nvSpPr>
        <p:spPr>
          <a:xfrm>
            <a:off x="7390946" y="2868011"/>
            <a:ext cx="2027087" cy="584775"/>
          </a:xfrm>
          <a:prstGeom prst="rect">
            <a:avLst/>
          </a:prstGeom>
          <a:noFill/>
        </p:spPr>
        <p:txBody>
          <a:bodyPr wrap="square" rtlCol="0">
            <a:spAutoFit/>
          </a:bodyPr>
          <a:lstStyle/>
          <a:p>
            <a:pPr algn="ctr"/>
            <a:r>
              <a:rPr lang="es-CL" sz="1600" dirty="0">
                <a:latin typeface="Source Sans Pro" panose="020B0503030403020204" pitchFamily="34" charset="0"/>
              </a:rPr>
              <a:t>No existe relación entre x e y</a:t>
            </a:r>
          </a:p>
        </p:txBody>
      </p:sp>
      <p:cxnSp>
        <p:nvCxnSpPr>
          <p:cNvPr id="26" name="Conector recto de flecha 25"/>
          <p:cNvCxnSpPr/>
          <p:nvPr/>
        </p:nvCxnSpPr>
        <p:spPr>
          <a:xfrm flipH="1" flipV="1">
            <a:off x="6407850" y="3746172"/>
            <a:ext cx="983096" cy="270145"/>
          </a:xfrm>
          <a:prstGeom prst="straightConnector1">
            <a:avLst/>
          </a:prstGeom>
          <a:ln w="12700">
            <a:solidFill>
              <a:srgbClr val="983275"/>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CuadroTexto 26"/>
          <p:cNvSpPr txBox="1"/>
          <p:nvPr/>
        </p:nvSpPr>
        <p:spPr>
          <a:xfrm>
            <a:off x="7390946" y="3815823"/>
            <a:ext cx="2027087" cy="584775"/>
          </a:xfrm>
          <a:prstGeom prst="rect">
            <a:avLst/>
          </a:prstGeom>
          <a:noFill/>
        </p:spPr>
        <p:txBody>
          <a:bodyPr wrap="square" rtlCol="0">
            <a:spAutoFit/>
          </a:bodyPr>
          <a:lstStyle/>
          <a:p>
            <a:pPr algn="ctr"/>
            <a:r>
              <a:rPr lang="es-CL" sz="1600" dirty="0">
                <a:latin typeface="Source Sans Pro" panose="020B0503030403020204" pitchFamily="34" charset="0"/>
              </a:rPr>
              <a:t>Existe alguna relación entre x e y</a:t>
            </a:r>
          </a:p>
        </p:txBody>
      </p:sp>
      <p:sp>
        <p:nvSpPr>
          <p:cNvPr id="28" name="CuadroTexto 27"/>
          <p:cNvSpPr txBox="1"/>
          <p:nvPr/>
        </p:nvSpPr>
        <p:spPr>
          <a:xfrm>
            <a:off x="1089181" y="4802916"/>
            <a:ext cx="9892145" cy="584775"/>
          </a:xfrm>
          <a:prstGeom prst="rect">
            <a:avLst/>
          </a:prstGeom>
          <a:solidFill>
            <a:schemeClr val="bg1">
              <a:lumMod val="95000"/>
            </a:schemeClr>
          </a:solidFill>
          <a:ln>
            <a:solidFill>
              <a:schemeClr val="bg1">
                <a:lumMod val="85000"/>
              </a:schemeClr>
            </a:solidFill>
          </a:ln>
        </p:spPr>
        <p:txBody>
          <a:bodyPr wrap="square" rtlCol="0">
            <a:spAutoFit/>
          </a:bodyPr>
          <a:lstStyle/>
          <a:p>
            <a:pPr algn="just"/>
            <a:r>
              <a:rPr lang="es-CL" sz="1600" dirty="0">
                <a:solidFill>
                  <a:schemeClr val="bg1">
                    <a:lumMod val="50000"/>
                  </a:schemeClr>
                </a:solidFill>
                <a:latin typeface="Source Sans Pro" panose="020B0503030403020204" pitchFamily="34" charset="0"/>
              </a:rPr>
              <a:t>En un modelo regresivo, la hipótesis plantea que la pendiente b1 es significativamente diferente de cero, es decir, que existe una relación entre la variable x e y.</a:t>
            </a:r>
          </a:p>
        </p:txBody>
      </p:sp>
      <p:sp>
        <p:nvSpPr>
          <p:cNvPr id="2" name="CuadroTexto 1"/>
          <p:cNvSpPr txBox="1"/>
          <p:nvPr/>
        </p:nvSpPr>
        <p:spPr>
          <a:xfrm>
            <a:off x="1070041" y="1348066"/>
            <a:ext cx="10126495" cy="923330"/>
          </a:xfrm>
          <a:prstGeom prst="rect">
            <a:avLst/>
          </a:prstGeom>
          <a:noFill/>
        </p:spPr>
        <p:txBody>
          <a:bodyPr wrap="square" rtlCol="0">
            <a:spAutoFit/>
          </a:bodyPr>
          <a:lstStyle/>
          <a:p>
            <a:pPr algn="just" eaLnBrk="1" fontAlgn="auto" hangingPunct="1">
              <a:lnSpc>
                <a:spcPct val="100000"/>
              </a:lnSpc>
              <a:spcAft>
                <a:spcPts val="0"/>
              </a:spcAft>
              <a:defRPr/>
            </a:pPr>
            <a:r>
              <a:rPr lang="es-ES" dirty="0">
                <a:solidFill>
                  <a:schemeClr val="bg1"/>
                </a:solidFill>
                <a:latin typeface="+mn-lt"/>
              </a:rPr>
              <a:t>Una hipótesis estadística es una afirmación sobre los valores de los parámetros de una población, que es susceptible de probarse a partir de la información contenida en una muestra representativa que es obtenida de la población</a:t>
            </a:r>
            <a:r>
              <a:rPr lang="es-ES" dirty="0">
                <a:solidFill>
                  <a:schemeClr val="bg1">
                    <a:lumMod val="50000"/>
                  </a:schemeClr>
                </a:solidFill>
                <a:latin typeface="+mn-lt"/>
              </a:rPr>
              <a:t>.</a:t>
            </a:r>
          </a:p>
        </p:txBody>
      </p:sp>
    </p:spTree>
    <p:extLst>
      <p:ext uri="{BB962C8B-B14F-4D97-AF65-F5344CB8AC3E}">
        <p14:creationId xmlns:p14="http://schemas.microsoft.com/office/powerpoint/2010/main" val="295583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000" b="-1000"/>
          </a:stretch>
        </a:blipFill>
        <a:effectLst/>
      </p:bgPr>
    </p:bg>
    <p:spTree>
      <p:nvGrpSpPr>
        <p:cNvPr id="1" name=""/>
        <p:cNvGrpSpPr/>
        <p:nvPr/>
      </p:nvGrpSpPr>
      <p:grpSpPr>
        <a:xfrm>
          <a:off x="0" y="0"/>
          <a:ext cx="0" cy="0"/>
          <a:chOff x="0" y="0"/>
          <a:chExt cx="0" cy="0"/>
        </a:xfrm>
      </p:grpSpPr>
      <p:sp>
        <p:nvSpPr>
          <p:cNvPr id="6" name="Rectángulo redondeado 5"/>
          <p:cNvSpPr/>
          <p:nvPr/>
        </p:nvSpPr>
        <p:spPr>
          <a:xfrm>
            <a:off x="-768485" y="1221547"/>
            <a:ext cx="14134289" cy="1375738"/>
          </a:xfrm>
          <a:prstGeom prst="roundRect">
            <a:avLst>
              <a:gd name="adj" fmla="val 2778"/>
            </a:avLst>
          </a:prstGeom>
          <a:gradFill flip="none" rotWithShape="1">
            <a:gsLst>
              <a:gs pos="0">
                <a:srgbClr val="983275">
                  <a:shade val="30000"/>
                  <a:satMod val="115000"/>
                </a:srgbClr>
              </a:gs>
              <a:gs pos="50000">
                <a:srgbClr val="983275">
                  <a:shade val="67500"/>
                  <a:satMod val="115000"/>
                </a:srgbClr>
              </a:gs>
              <a:gs pos="100000">
                <a:srgbClr val="983275">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s-ES_tradnl">
              <a:solidFill>
                <a:schemeClr val="bg1"/>
              </a:solidFill>
            </a:endParaRPr>
          </a:p>
        </p:txBody>
      </p:sp>
      <p:sp>
        <p:nvSpPr>
          <p:cNvPr id="3" name="Título 1"/>
          <p:cNvSpPr txBox="1">
            <a:spLocks/>
          </p:cNvSpPr>
          <p:nvPr/>
        </p:nvSpPr>
        <p:spPr bwMode="auto">
          <a:xfrm>
            <a:off x="1617628" y="357739"/>
            <a:ext cx="10782300" cy="1266780"/>
          </a:xfrm>
          <a:prstGeom prst="rect">
            <a:avLst/>
          </a:prstGeom>
          <a:noFill/>
          <a:ln>
            <a:noFill/>
          </a:ln>
        </p:spPr>
        <p:txBody>
          <a:bodyPr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lnSpc>
                <a:spcPct val="150000"/>
              </a:lnSpc>
              <a:spcAft>
                <a:spcPts val="0"/>
              </a:spcAft>
              <a:defRPr/>
            </a:pPr>
            <a:r>
              <a:rPr lang="es-ES" sz="3200" dirty="0">
                <a:solidFill>
                  <a:schemeClr val="bg1">
                    <a:lumMod val="50000"/>
                  </a:schemeClr>
                </a:solidFill>
                <a:latin typeface="Source Sans Pro" panose="020B0503030403020204" pitchFamily="34" charset="0"/>
              </a:rPr>
              <a:t>Prueba de Hipótesis y valor P</a:t>
            </a:r>
          </a:p>
          <a:p>
            <a:pPr eaLnBrk="1" fontAlgn="auto" hangingPunct="1">
              <a:lnSpc>
                <a:spcPct val="150000"/>
              </a:lnSpc>
              <a:spcAft>
                <a:spcPts val="0"/>
              </a:spcAft>
              <a:defRPr/>
            </a:pPr>
            <a:endParaRPr lang="es-MX" sz="3200" dirty="0">
              <a:solidFill>
                <a:schemeClr val="bg1">
                  <a:lumMod val="50000"/>
                </a:schemeClr>
              </a:solidFill>
              <a:latin typeface="Source Sans Pro" panose="020B0503030403020204" pitchFamily="34" charset="0"/>
            </a:endParaRPr>
          </a:p>
        </p:txBody>
      </p:sp>
      <p:sp>
        <p:nvSpPr>
          <p:cNvPr id="16" name="Rectángulo redondeado 4">
            <a:extLst>
              <a:ext uri="{FF2B5EF4-FFF2-40B4-BE49-F238E27FC236}">
                <a16:creationId xmlns:a16="http://schemas.microsoft.com/office/drawing/2014/main" id="{EEF64A50-BFC1-6219-5B5B-FB92BB3A07A2}"/>
              </a:ext>
            </a:extLst>
          </p:cNvPr>
          <p:cNvSpPr/>
          <p:nvPr/>
        </p:nvSpPr>
        <p:spPr>
          <a:xfrm>
            <a:off x="1617628" y="2802714"/>
            <a:ext cx="5789873" cy="3632872"/>
          </a:xfrm>
          <a:prstGeom prst="roundRect">
            <a:avLst>
              <a:gd name="adj" fmla="val 2971"/>
            </a:avLst>
          </a:prstGeom>
          <a:solidFill>
            <a:schemeClr val="bg1"/>
          </a:solidFill>
          <a:ln w="38100">
            <a:solidFill>
              <a:srgbClr val="983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2" name="CuadroTexto 1"/>
          <p:cNvSpPr txBox="1"/>
          <p:nvPr/>
        </p:nvSpPr>
        <p:spPr>
          <a:xfrm>
            <a:off x="1617628" y="1293779"/>
            <a:ext cx="9462175" cy="1200329"/>
          </a:xfrm>
          <a:prstGeom prst="rect">
            <a:avLst/>
          </a:prstGeom>
          <a:noFill/>
        </p:spPr>
        <p:txBody>
          <a:bodyPr wrap="square" rtlCol="0">
            <a:spAutoFit/>
          </a:bodyPr>
          <a:lstStyle/>
          <a:p>
            <a:pPr algn="just" eaLnBrk="1" fontAlgn="auto" hangingPunct="1">
              <a:lnSpc>
                <a:spcPct val="100000"/>
              </a:lnSpc>
              <a:spcAft>
                <a:spcPts val="0"/>
              </a:spcAft>
              <a:defRPr/>
            </a:pPr>
            <a:r>
              <a:rPr lang="es-ES" dirty="0">
                <a:solidFill>
                  <a:schemeClr val="bg1"/>
                </a:solidFill>
                <a:latin typeface="+mn-lt"/>
              </a:rPr>
              <a:t>El valor de p se define como la probabilidad correspondiente al estadístico de ser posible bajo la hipótesis nula. Si cumple con la condición de ser menor al nivel de significancia impuesto arbitrariamente, entonces la hipótesis nula será, eventualmente, rechazada. (valor del estadístico calculado).</a:t>
            </a:r>
          </a:p>
        </p:txBody>
      </p:sp>
      <p:grpSp>
        <p:nvGrpSpPr>
          <p:cNvPr id="15" name="Grupo 14"/>
          <p:cNvGrpSpPr/>
          <p:nvPr/>
        </p:nvGrpSpPr>
        <p:grpSpPr>
          <a:xfrm>
            <a:off x="1841366" y="2802714"/>
            <a:ext cx="5566135" cy="3504505"/>
            <a:chOff x="1841366" y="2802714"/>
            <a:chExt cx="5566135" cy="3504505"/>
          </a:xfrm>
        </p:grpSpPr>
        <p:pic>
          <p:nvPicPr>
            <p:cNvPr id="12" name="Picture 2" descr="File:P-value in statistical significance testing.svg"/>
            <p:cNvPicPr>
              <a:picLocks noChangeAspect="1" noChangeArrowheads="1"/>
            </p:cNvPicPr>
            <p:nvPr/>
          </p:nvPicPr>
          <p:blipFill rotWithShape="1">
            <a:blip r:embed="rId3">
              <a:extLst>
                <a:ext uri="{28A0092B-C50C-407E-A947-70E740481C1C}">
                  <a14:useLocalDpi xmlns:a14="http://schemas.microsoft.com/office/drawing/2010/main" val="0"/>
                </a:ext>
              </a:extLst>
            </a:blip>
            <a:srcRect t="38713"/>
            <a:stretch/>
          </p:blipFill>
          <p:spPr bwMode="auto">
            <a:xfrm>
              <a:off x="1841366" y="2802714"/>
              <a:ext cx="5566135" cy="349668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3769468" y="2880360"/>
              <a:ext cx="1982107" cy="276999"/>
            </a:xfrm>
            <a:prstGeom prst="rect">
              <a:avLst/>
            </a:prstGeom>
            <a:solidFill>
              <a:schemeClr val="bg1"/>
            </a:solidFill>
          </p:spPr>
          <p:txBody>
            <a:bodyPr wrap="square" rtlCol="0">
              <a:spAutoFit/>
            </a:bodyPr>
            <a:lstStyle/>
            <a:p>
              <a:r>
                <a:rPr lang="es-ES" sz="1200" dirty="0"/>
                <a:t>Observación más probable</a:t>
              </a:r>
              <a:endParaRPr lang="en-US" sz="1200" dirty="0"/>
            </a:p>
          </p:txBody>
        </p:sp>
        <p:sp>
          <p:nvSpPr>
            <p:cNvPr id="8" name="CuadroTexto 7"/>
            <p:cNvSpPr txBox="1"/>
            <p:nvPr/>
          </p:nvSpPr>
          <p:spPr>
            <a:xfrm>
              <a:off x="3551081" y="5413248"/>
              <a:ext cx="2264501" cy="276999"/>
            </a:xfrm>
            <a:prstGeom prst="rect">
              <a:avLst/>
            </a:prstGeom>
            <a:solidFill>
              <a:schemeClr val="bg1"/>
            </a:solidFill>
          </p:spPr>
          <p:txBody>
            <a:bodyPr wrap="square" rtlCol="0">
              <a:spAutoFit/>
            </a:bodyPr>
            <a:lstStyle/>
            <a:p>
              <a:r>
                <a:rPr lang="es-ES" sz="1200" dirty="0"/>
                <a:t>Conjunto de posibles resultados</a:t>
              </a:r>
              <a:endParaRPr lang="en-US" sz="1200" dirty="0"/>
            </a:p>
          </p:txBody>
        </p:sp>
        <p:sp>
          <p:nvSpPr>
            <p:cNvPr id="9" name="CuadroTexto 8"/>
            <p:cNvSpPr txBox="1"/>
            <p:nvPr/>
          </p:nvSpPr>
          <p:spPr>
            <a:xfrm rot="16200000">
              <a:off x="1329091" y="4164329"/>
              <a:ext cx="1982107" cy="276999"/>
            </a:xfrm>
            <a:prstGeom prst="rect">
              <a:avLst/>
            </a:prstGeom>
            <a:solidFill>
              <a:schemeClr val="bg1"/>
            </a:solidFill>
          </p:spPr>
          <p:txBody>
            <a:bodyPr wrap="square" rtlCol="0">
              <a:spAutoFit/>
            </a:bodyPr>
            <a:lstStyle/>
            <a:p>
              <a:r>
                <a:rPr lang="es-ES" sz="1200" dirty="0"/>
                <a:t>Densidad de probabilidad</a:t>
              </a:r>
              <a:endParaRPr lang="en-US" sz="1200" dirty="0"/>
            </a:p>
          </p:txBody>
        </p:sp>
        <p:sp>
          <p:nvSpPr>
            <p:cNvPr id="10" name="CuadroTexto 9"/>
            <p:cNvSpPr txBox="1"/>
            <p:nvPr/>
          </p:nvSpPr>
          <p:spPr>
            <a:xfrm>
              <a:off x="2682382" y="4143323"/>
              <a:ext cx="1234731" cy="430887"/>
            </a:xfrm>
            <a:prstGeom prst="rect">
              <a:avLst/>
            </a:prstGeom>
            <a:solidFill>
              <a:schemeClr val="bg1"/>
            </a:solidFill>
          </p:spPr>
          <p:txBody>
            <a:bodyPr wrap="square" rtlCol="0">
              <a:spAutoFit/>
            </a:bodyPr>
            <a:lstStyle/>
            <a:p>
              <a:r>
                <a:rPr lang="es-ES" sz="1050" dirty="0"/>
                <a:t>Observaciones</a:t>
              </a:r>
              <a:r>
                <a:rPr lang="es-ES" sz="1200" dirty="0"/>
                <a:t> </a:t>
              </a:r>
            </a:p>
            <a:p>
              <a:r>
                <a:rPr lang="es-ES" sz="1000" dirty="0"/>
                <a:t>Muy Improbables</a:t>
              </a:r>
              <a:endParaRPr lang="en-US" sz="1000" dirty="0"/>
            </a:p>
          </p:txBody>
        </p:sp>
        <p:sp>
          <p:nvSpPr>
            <p:cNvPr id="13" name="CuadroTexto 12"/>
            <p:cNvSpPr txBox="1"/>
            <p:nvPr/>
          </p:nvSpPr>
          <p:spPr>
            <a:xfrm>
              <a:off x="5616559" y="4154864"/>
              <a:ext cx="1204865" cy="407804"/>
            </a:xfrm>
            <a:prstGeom prst="rect">
              <a:avLst/>
            </a:prstGeom>
            <a:solidFill>
              <a:schemeClr val="bg1"/>
            </a:solidFill>
          </p:spPr>
          <p:txBody>
            <a:bodyPr wrap="square" rtlCol="0">
              <a:spAutoFit/>
            </a:bodyPr>
            <a:lstStyle/>
            <a:p>
              <a:pPr algn="ctr"/>
              <a:r>
                <a:rPr lang="es-ES" sz="1050" dirty="0"/>
                <a:t>Observaciones </a:t>
              </a:r>
              <a:r>
                <a:rPr lang="es-ES" sz="1000" dirty="0"/>
                <a:t>Muy Improbables</a:t>
              </a:r>
              <a:endParaRPr lang="en-US" sz="1000" dirty="0"/>
            </a:p>
          </p:txBody>
        </p:sp>
        <p:sp>
          <p:nvSpPr>
            <p:cNvPr id="7" name="CuadroTexto 6"/>
            <p:cNvSpPr txBox="1"/>
            <p:nvPr/>
          </p:nvSpPr>
          <p:spPr>
            <a:xfrm>
              <a:off x="4158089" y="4566688"/>
              <a:ext cx="788815" cy="577081"/>
            </a:xfrm>
            <a:prstGeom prst="rect">
              <a:avLst/>
            </a:prstGeom>
            <a:solidFill>
              <a:schemeClr val="bg1"/>
            </a:solidFill>
          </p:spPr>
          <p:txBody>
            <a:bodyPr wrap="square" rtlCol="0">
              <a:spAutoFit/>
            </a:bodyPr>
            <a:lstStyle/>
            <a:p>
              <a:pPr algn="ctr"/>
              <a:r>
                <a:rPr lang="es-ES" sz="1050" dirty="0">
                  <a:solidFill>
                    <a:srgbClr val="990000"/>
                  </a:solidFill>
                </a:rPr>
                <a:t>Punto de datos Observado</a:t>
              </a:r>
              <a:endParaRPr lang="en-US" sz="1050" dirty="0">
                <a:solidFill>
                  <a:srgbClr val="990000"/>
                </a:solidFill>
              </a:endParaRPr>
            </a:p>
          </p:txBody>
        </p:sp>
        <p:sp>
          <p:nvSpPr>
            <p:cNvPr id="11" name="CuadroTexto 10"/>
            <p:cNvSpPr txBox="1"/>
            <p:nvPr/>
          </p:nvSpPr>
          <p:spPr>
            <a:xfrm>
              <a:off x="5255371" y="3428377"/>
              <a:ext cx="722376" cy="307777"/>
            </a:xfrm>
            <a:prstGeom prst="rect">
              <a:avLst/>
            </a:prstGeom>
            <a:solidFill>
              <a:schemeClr val="bg1"/>
            </a:solidFill>
          </p:spPr>
          <p:txBody>
            <a:bodyPr wrap="square" rtlCol="0">
              <a:spAutoFit/>
            </a:bodyPr>
            <a:lstStyle/>
            <a:p>
              <a:r>
                <a:rPr lang="es-ES" sz="1400" b="1" dirty="0">
                  <a:solidFill>
                    <a:schemeClr val="accent6">
                      <a:lumMod val="75000"/>
                    </a:schemeClr>
                  </a:solidFill>
                </a:rPr>
                <a:t>Valor-p</a:t>
              </a:r>
              <a:endParaRPr lang="en-US" sz="1400" b="1" dirty="0">
                <a:solidFill>
                  <a:schemeClr val="accent6">
                    <a:lumMod val="75000"/>
                  </a:schemeClr>
                </a:solidFill>
              </a:endParaRPr>
            </a:p>
          </p:txBody>
        </p:sp>
        <p:sp>
          <p:nvSpPr>
            <p:cNvPr id="14" name="CuadroTexto 13"/>
            <p:cNvSpPr txBox="1"/>
            <p:nvPr/>
          </p:nvSpPr>
          <p:spPr>
            <a:xfrm>
              <a:off x="2145193" y="5845554"/>
              <a:ext cx="4958480" cy="461665"/>
            </a:xfrm>
            <a:prstGeom prst="rect">
              <a:avLst/>
            </a:prstGeom>
            <a:solidFill>
              <a:schemeClr val="bg1"/>
            </a:solidFill>
          </p:spPr>
          <p:txBody>
            <a:bodyPr wrap="square" rtlCol="0">
              <a:spAutoFit/>
            </a:bodyPr>
            <a:lstStyle/>
            <a:p>
              <a:pPr algn="just"/>
              <a:r>
                <a:rPr lang="es-ES" sz="1200" dirty="0"/>
                <a:t>Un </a:t>
              </a:r>
              <a:r>
                <a:rPr lang="es-ES" sz="1200" b="1" dirty="0">
                  <a:solidFill>
                    <a:schemeClr val="accent6">
                      <a:lumMod val="75000"/>
                    </a:schemeClr>
                  </a:solidFill>
                </a:rPr>
                <a:t>valor p</a:t>
              </a:r>
              <a:r>
                <a:rPr lang="es-ES" sz="1200" dirty="0"/>
                <a:t> (área sombreada en verde) es la probabilidad de un resultado observado ( o más extremo) suponiendo que la hipótesis nula sea verdadera.</a:t>
              </a:r>
              <a:endParaRPr lang="en-US" sz="1200" dirty="0"/>
            </a:p>
          </p:txBody>
        </p:sp>
      </p:grpSp>
    </p:spTree>
    <p:extLst>
      <p:ext uri="{BB962C8B-B14F-4D97-AF65-F5344CB8AC3E}">
        <p14:creationId xmlns:p14="http://schemas.microsoft.com/office/powerpoint/2010/main" val="341257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t="-1000" b="-1000"/>
          </a:stretch>
        </a:blipFill>
        <a:effectLst/>
      </p:bgPr>
    </p:bg>
    <p:spTree>
      <p:nvGrpSpPr>
        <p:cNvPr id="1" name=""/>
        <p:cNvGrpSpPr/>
        <p:nvPr/>
      </p:nvGrpSpPr>
      <p:grpSpPr>
        <a:xfrm>
          <a:off x="0" y="0"/>
          <a:ext cx="0" cy="0"/>
          <a:chOff x="0" y="0"/>
          <a:chExt cx="0" cy="0"/>
        </a:xfrm>
      </p:grpSpPr>
      <p:sp>
        <p:nvSpPr>
          <p:cNvPr id="6" name="Rectángulo redondeado 5"/>
          <p:cNvSpPr/>
          <p:nvPr/>
        </p:nvSpPr>
        <p:spPr>
          <a:xfrm>
            <a:off x="-719846" y="1031705"/>
            <a:ext cx="14134289" cy="732152"/>
          </a:xfrm>
          <a:prstGeom prst="roundRect">
            <a:avLst>
              <a:gd name="adj" fmla="val 2778"/>
            </a:avLst>
          </a:prstGeom>
          <a:gradFill flip="none" rotWithShape="1">
            <a:gsLst>
              <a:gs pos="0">
                <a:srgbClr val="983275">
                  <a:shade val="30000"/>
                  <a:satMod val="115000"/>
                </a:srgbClr>
              </a:gs>
              <a:gs pos="50000">
                <a:srgbClr val="983275">
                  <a:shade val="67500"/>
                  <a:satMod val="115000"/>
                </a:srgbClr>
              </a:gs>
              <a:gs pos="100000">
                <a:srgbClr val="983275">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s-ES_trad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ítulo 1"/>
          <p:cNvSpPr txBox="1">
            <a:spLocks/>
          </p:cNvSpPr>
          <p:nvPr/>
        </p:nvSpPr>
        <p:spPr bwMode="auto">
          <a:xfrm>
            <a:off x="1617628" y="367467"/>
            <a:ext cx="10782300" cy="498295"/>
          </a:xfrm>
          <a:prstGeom prst="rect">
            <a:avLst/>
          </a:prstGeom>
          <a:noFill/>
          <a:ln>
            <a:noFill/>
          </a:ln>
        </p:spPr>
        <p:txBody>
          <a:bodyPr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just" eaLnBrk="1" fontAlgn="auto" hangingPunct="1">
              <a:lnSpc>
                <a:spcPct val="150000"/>
              </a:lnSpc>
              <a:spcAft>
                <a:spcPts val="0"/>
              </a:spcAft>
              <a:defRPr/>
            </a:pPr>
            <a:r>
              <a:rPr lang="es-ES" sz="3200">
                <a:solidFill>
                  <a:schemeClr val="bg1">
                    <a:lumMod val="50000"/>
                  </a:schemeClr>
                </a:solidFill>
                <a:latin typeface="Arial" panose="020B0604020202020204" pitchFamily="34" charset="0"/>
                <a:cs typeface="Arial" panose="020B0604020202020204" pitchFamily="34" charset="0"/>
              </a:rPr>
              <a:t>Seleccionando el modelo en Python</a:t>
            </a:r>
            <a:endParaRPr lang="es-ES" sz="3200" dirty="0">
              <a:solidFill>
                <a:schemeClr val="bg1">
                  <a:lumMod val="50000"/>
                </a:schemeClr>
              </a:solidFill>
              <a:latin typeface="Arial" panose="020B0604020202020204" pitchFamily="34" charset="0"/>
              <a:cs typeface="Arial" panose="020B0604020202020204" pitchFamily="34" charset="0"/>
            </a:endParaRPr>
          </a:p>
        </p:txBody>
      </p:sp>
      <p:sp>
        <p:nvSpPr>
          <p:cNvPr id="4" name="CuadroTexto 3"/>
          <p:cNvSpPr txBox="1"/>
          <p:nvPr/>
        </p:nvSpPr>
        <p:spPr>
          <a:xfrm>
            <a:off x="1617628" y="1062463"/>
            <a:ext cx="8949447" cy="651753"/>
          </a:xfrm>
          <a:prstGeom prst="rect">
            <a:avLst/>
          </a:prstGeom>
          <a:noFill/>
        </p:spPr>
        <p:txBody>
          <a:bodyPr wrap="square" rtlCol="0">
            <a:spAutoFit/>
          </a:bodyPr>
          <a:lstStyle/>
          <a:p>
            <a:pPr algn="just"/>
            <a:r>
              <a:rPr lang="es-ES" dirty="0">
                <a:solidFill>
                  <a:schemeClr val="bg1"/>
                </a:solidFill>
                <a:latin typeface="+mn-lt"/>
              </a:rPr>
              <a:t>Para realizar la selección del modelo con el método </a:t>
            </a:r>
            <a:r>
              <a:rPr lang="es-ES" dirty="0" err="1">
                <a:solidFill>
                  <a:schemeClr val="bg1"/>
                </a:solidFill>
                <a:latin typeface="+mn-lt"/>
              </a:rPr>
              <a:t>Backward</a:t>
            </a:r>
            <a:r>
              <a:rPr lang="es-ES" dirty="0">
                <a:solidFill>
                  <a:schemeClr val="bg1"/>
                </a:solidFill>
                <a:latin typeface="+mn-lt"/>
              </a:rPr>
              <a:t> </a:t>
            </a:r>
            <a:r>
              <a:rPr lang="es-ES" dirty="0" err="1">
                <a:solidFill>
                  <a:schemeClr val="bg1"/>
                </a:solidFill>
                <a:latin typeface="+mn-lt"/>
              </a:rPr>
              <a:t>Elimination</a:t>
            </a:r>
            <a:r>
              <a:rPr lang="es-ES" dirty="0">
                <a:solidFill>
                  <a:schemeClr val="bg1"/>
                </a:solidFill>
                <a:latin typeface="+mn-lt"/>
              </a:rPr>
              <a:t>, primeramente incluiremos todas las variables en el modelo.</a:t>
            </a:r>
            <a:endParaRPr lang="en-US" dirty="0">
              <a:solidFill>
                <a:schemeClr val="bg1"/>
              </a:solidFill>
              <a:latin typeface="+mn-lt"/>
            </a:endParaRPr>
          </a:p>
        </p:txBody>
      </p:sp>
      <p:sp>
        <p:nvSpPr>
          <p:cNvPr id="8" name="Rectángulo redondeado 4">
            <a:extLst>
              <a:ext uri="{FF2B5EF4-FFF2-40B4-BE49-F238E27FC236}">
                <a16:creationId xmlns:a16="http://schemas.microsoft.com/office/drawing/2014/main" id="{F54B704E-F625-E3FA-92EA-8240924D3BF1}"/>
              </a:ext>
            </a:extLst>
          </p:cNvPr>
          <p:cNvSpPr/>
          <p:nvPr/>
        </p:nvSpPr>
        <p:spPr>
          <a:xfrm>
            <a:off x="1162454" y="1998156"/>
            <a:ext cx="9659567" cy="4422099"/>
          </a:xfrm>
          <a:prstGeom prst="roundRect">
            <a:avLst>
              <a:gd name="adj" fmla="val 2971"/>
            </a:avLst>
          </a:prstGeom>
          <a:solidFill>
            <a:schemeClr val="bg1"/>
          </a:solidFill>
          <a:ln w="38100">
            <a:solidFill>
              <a:srgbClr val="9832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pic>
        <p:nvPicPr>
          <p:cNvPr id="9" name="Imagen 8"/>
          <p:cNvPicPr>
            <a:picLocks noChangeAspect="1"/>
          </p:cNvPicPr>
          <p:nvPr/>
        </p:nvPicPr>
        <p:blipFill>
          <a:blip r:embed="rId3"/>
          <a:stretch>
            <a:fillRect/>
          </a:stretch>
        </p:blipFill>
        <p:spPr>
          <a:xfrm>
            <a:off x="1597575" y="2830635"/>
            <a:ext cx="3578720" cy="3485766"/>
          </a:xfrm>
          <a:prstGeom prst="rect">
            <a:avLst/>
          </a:prstGeom>
        </p:spPr>
      </p:pic>
      <p:sp>
        <p:nvSpPr>
          <p:cNvPr id="10" name="CuadroTexto 9"/>
          <p:cNvSpPr txBox="1"/>
          <p:nvPr/>
        </p:nvSpPr>
        <p:spPr>
          <a:xfrm>
            <a:off x="7224107" y="2258572"/>
            <a:ext cx="3256718" cy="2031325"/>
          </a:xfrm>
          <a:prstGeom prst="rect">
            <a:avLst/>
          </a:prstGeom>
          <a:noFill/>
        </p:spPr>
        <p:txBody>
          <a:bodyPr wrap="square" rtlCol="0">
            <a:spAutoFit/>
          </a:bodyPr>
          <a:lstStyle/>
          <a:p>
            <a:pPr algn="just"/>
            <a:r>
              <a:rPr lang="es-CL" sz="1400" dirty="0">
                <a:solidFill>
                  <a:schemeClr val="tx1">
                    <a:lumMod val="65000"/>
                    <a:lumOff val="35000"/>
                  </a:schemeClr>
                </a:solidFill>
                <a:latin typeface="+mn-lt"/>
              </a:rPr>
              <a:t>Ubicamos el predictor con el mayor valor de p, en este caso, el predictor “Time </a:t>
            </a:r>
            <a:r>
              <a:rPr lang="es-CL" sz="1400" dirty="0" err="1">
                <a:solidFill>
                  <a:schemeClr val="tx1">
                    <a:lumMod val="65000"/>
                    <a:lumOff val="35000"/>
                  </a:schemeClr>
                </a:solidFill>
                <a:latin typeface="+mn-lt"/>
              </a:rPr>
              <a:t>on</a:t>
            </a:r>
            <a:r>
              <a:rPr lang="es-CL" sz="1400" dirty="0">
                <a:solidFill>
                  <a:schemeClr val="tx1">
                    <a:lumMod val="65000"/>
                    <a:lumOff val="35000"/>
                  </a:schemeClr>
                </a:solidFill>
                <a:latin typeface="+mn-lt"/>
              </a:rPr>
              <a:t> </a:t>
            </a:r>
            <a:r>
              <a:rPr lang="es-CL" sz="1400" dirty="0" err="1">
                <a:solidFill>
                  <a:schemeClr val="tx1">
                    <a:lumMod val="65000"/>
                    <a:lumOff val="35000"/>
                  </a:schemeClr>
                </a:solidFill>
                <a:latin typeface="+mn-lt"/>
              </a:rPr>
              <a:t>Website</a:t>
            </a:r>
            <a:r>
              <a:rPr lang="es-CL" sz="1400" dirty="0">
                <a:solidFill>
                  <a:schemeClr val="tx1">
                    <a:lumMod val="65000"/>
                    <a:lumOff val="35000"/>
                  </a:schemeClr>
                </a:solidFill>
                <a:latin typeface="+mn-lt"/>
              </a:rPr>
              <a:t>” tiene un valor de p=0.326.</a:t>
            </a:r>
          </a:p>
          <a:p>
            <a:pPr algn="just"/>
            <a:endParaRPr lang="es-CL" sz="1400" dirty="0">
              <a:solidFill>
                <a:schemeClr val="tx1">
                  <a:lumMod val="65000"/>
                  <a:lumOff val="35000"/>
                </a:schemeClr>
              </a:solidFill>
              <a:latin typeface="+mn-lt"/>
            </a:endParaRPr>
          </a:p>
          <a:p>
            <a:pPr algn="just"/>
            <a:endParaRPr lang="es-CL" sz="1400" dirty="0">
              <a:solidFill>
                <a:schemeClr val="tx1">
                  <a:lumMod val="65000"/>
                  <a:lumOff val="35000"/>
                </a:schemeClr>
              </a:solidFill>
              <a:latin typeface="+mn-lt"/>
            </a:endParaRPr>
          </a:p>
          <a:p>
            <a:pPr algn="just"/>
            <a:r>
              <a:rPr lang="es-CL" sz="1400" dirty="0">
                <a:solidFill>
                  <a:schemeClr val="tx1">
                    <a:lumMod val="65000"/>
                    <a:lumOff val="35000"/>
                  </a:schemeClr>
                </a:solidFill>
                <a:latin typeface="+mn-lt"/>
              </a:rPr>
              <a:t>Como el valor de p es mayor que SL (0.05) entonces el método indica que debemos eliminar dicho predictor del modelo y volver a ejecutar el procedimiento.</a:t>
            </a:r>
          </a:p>
        </p:txBody>
      </p:sp>
      <p:pic>
        <p:nvPicPr>
          <p:cNvPr id="11" name="Imagen 10"/>
          <p:cNvPicPr>
            <a:picLocks noChangeAspect="1"/>
          </p:cNvPicPr>
          <p:nvPr/>
        </p:nvPicPr>
        <p:blipFill>
          <a:blip r:embed="rId4"/>
          <a:stretch>
            <a:fillRect/>
          </a:stretch>
        </p:blipFill>
        <p:spPr>
          <a:xfrm>
            <a:off x="1597575" y="2164099"/>
            <a:ext cx="4394663" cy="734630"/>
          </a:xfrm>
          <a:prstGeom prst="rect">
            <a:avLst/>
          </a:prstGeom>
        </p:spPr>
      </p:pic>
      <p:sp>
        <p:nvSpPr>
          <p:cNvPr id="13" name="Elipse 12"/>
          <p:cNvSpPr/>
          <p:nvPr/>
        </p:nvSpPr>
        <p:spPr>
          <a:xfrm>
            <a:off x="3925200" y="5141272"/>
            <a:ext cx="335516" cy="2478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7" name="Imagen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0685" y="2243103"/>
            <a:ext cx="252000" cy="252000"/>
          </a:xfrm>
          <a:prstGeom prst="rect">
            <a:avLst/>
          </a:prstGeom>
          <a:ln>
            <a:noFill/>
          </a:ln>
        </p:spPr>
      </p:pic>
      <p:pic>
        <p:nvPicPr>
          <p:cNvPr id="18" name="Imagen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72107" y="3424792"/>
            <a:ext cx="252000" cy="252000"/>
          </a:xfrm>
          <a:prstGeom prst="rect">
            <a:avLst/>
          </a:prstGeom>
          <a:ln>
            <a:noFill/>
          </a:ln>
        </p:spPr>
      </p:pic>
    </p:spTree>
    <p:extLst>
      <p:ext uri="{BB962C8B-B14F-4D97-AF65-F5344CB8AC3E}">
        <p14:creationId xmlns:p14="http://schemas.microsoft.com/office/powerpoint/2010/main" val="340662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C9CD3420DD7C44287EDEB9C6D6708D7" ma:contentTypeVersion="15" ma:contentTypeDescription="Crear nuevo documento." ma:contentTypeScope="" ma:versionID="f7a9dcde27c9264a09c73004259269f1">
  <xsd:schema xmlns:xsd="http://www.w3.org/2001/XMLSchema" xmlns:xs="http://www.w3.org/2001/XMLSchema" xmlns:p="http://schemas.microsoft.com/office/2006/metadata/properties" xmlns:ns2="470d2f17-52cb-407b-8136-5e632d1cee08" xmlns:ns3="6171001b-fa9d-409b-8713-8b6a17935d68" targetNamespace="http://schemas.microsoft.com/office/2006/metadata/properties" ma:root="true" ma:fieldsID="674b5fe278d71baa753a58252eaf8fe3" ns2:_="" ns3:_="">
    <xsd:import namespace="470d2f17-52cb-407b-8136-5e632d1cee08"/>
    <xsd:import namespace="6171001b-fa9d-409b-8713-8b6a17935d6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TaxCatchAll" minOccurs="0"/>
                <xsd:element ref="ns2:MediaServiceGenerationTime" minOccurs="0"/>
                <xsd:element ref="ns2:MediaServiceEventHashCode" minOccurs="0"/>
                <xsd:element ref="ns2:lcf76f155ced4ddcb4097134ff3c332f" minOccurs="0"/>
                <xsd:element ref="ns2:MediaServiceOCR"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0d2f17-52cb-407b-8136-5e632d1cee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Etiquetas de imagen" ma:readOnly="false" ma:fieldId="{5cf76f15-5ced-4ddc-b409-7134ff3c332f}" ma:taxonomyMulti="true" ma:sspId="5ecad781-11e1-4240-b729-e370ca3e03e9"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71001b-fa9d-409b-8713-8b6a17935d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626c5a85-e9ed-4a7d-a8f2-1ac62c4b72da}" ma:internalName="TaxCatchAll" ma:showField="CatchAllData" ma:web="6171001b-fa9d-409b-8713-8b6a17935d6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171001b-fa9d-409b-8713-8b6a17935d68"/>
    <lcf76f155ced4ddcb4097134ff3c332f xmlns="470d2f17-52cb-407b-8136-5e632d1cee08">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405DB1-990F-4DDD-81A1-478BCA203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0d2f17-52cb-407b-8136-5e632d1cee08"/>
    <ds:schemaRef ds:uri="6171001b-fa9d-409b-8713-8b6a17935d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26BDBF-E58D-4DAC-8738-D11056BF4C72}">
  <ds:schemaRefs>
    <ds:schemaRef ds:uri="http://purl.org/dc/elements/1.1/"/>
    <ds:schemaRef ds:uri="http://purl.org/dc/terms/"/>
    <ds:schemaRef ds:uri="http://schemas.microsoft.com/office/2006/metadata/properties"/>
    <ds:schemaRef ds:uri="http://www.w3.org/XML/1998/namespace"/>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6171001b-fa9d-409b-8713-8b6a17935d68"/>
    <ds:schemaRef ds:uri="470d2f17-52cb-407b-8136-5e632d1cee08"/>
  </ds:schemaRefs>
</ds:datastoreItem>
</file>

<file path=customXml/itemProps3.xml><?xml version="1.0" encoding="utf-8"?>
<ds:datastoreItem xmlns:ds="http://schemas.openxmlformats.org/officeDocument/2006/customXml" ds:itemID="{89B05674-0616-4E66-A9FD-3C514085E5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7762</TotalTime>
  <Words>891</Words>
  <Application>Microsoft Macintosh PowerPoint</Application>
  <PresentationFormat>Panorámica</PresentationFormat>
  <Paragraphs>95</Paragraphs>
  <Slides>18</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18</vt:i4>
      </vt:variant>
    </vt:vector>
  </HeadingPairs>
  <TitlesOfParts>
    <vt:vector size="25" baseType="lpstr">
      <vt:lpstr>Arial</vt:lpstr>
      <vt:lpstr>Calibri</vt:lpstr>
      <vt:lpstr>Calibri Light</vt:lpstr>
      <vt:lpstr>Cambria Math</vt:lpstr>
      <vt:lpstr>Source Sans Pro</vt:lpstr>
      <vt:lpstr>Tema de Office</vt:lpstr>
      <vt:lpstr>1_Tema de Office</vt:lpstr>
      <vt:lpstr>Selección del Modelo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Evaluando el modelo</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Kibernum</dc:creator>
  <cp:lastModifiedBy>Silvia Salinas</cp:lastModifiedBy>
  <cp:revision>260</cp:revision>
  <dcterms:created xsi:type="dcterms:W3CDTF">2023-01-03T12:28:26Z</dcterms:created>
  <dcterms:modified xsi:type="dcterms:W3CDTF">2024-09-26T16:39:55Z</dcterms:modified>
</cp:coreProperties>
</file>